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22"/>
  </p:notesMasterIdLst>
  <p:handoutMasterIdLst>
    <p:handoutMasterId r:id="rId23"/>
  </p:handoutMasterIdLst>
  <p:sldIdLst>
    <p:sldId id="256" r:id="rId3"/>
    <p:sldId id="273" r:id="rId4"/>
    <p:sldId id="257" r:id="rId5"/>
    <p:sldId id="258" r:id="rId6"/>
    <p:sldId id="259" r:id="rId7"/>
    <p:sldId id="285" r:id="rId8"/>
    <p:sldId id="269" r:id="rId9"/>
    <p:sldId id="261" r:id="rId10"/>
    <p:sldId id="262" r:id="rId11"/>
    <p:sldId id="270" r:id="rId12"/>
    <p:sldId id="272" r:id="rId13"/>
    <p:sldId id="265" r:id="rId14"/>
    <p:sldId id="266" r:id="rId15"/>
    <p:sldId id="271" r:id="rId16"/>
    <p:sldId id="267" r:id="rId17"/>
    <p:sldId id="280" r:id="rId18"/>
    <p:sldId id="283" r:id="rId19"/>
    <p:sldId id="284" r:id="rId20"/>
    <p:sldId id="279" r:id="rId21"/>
  </p:sldIdLst>
  <p:sldSz cx="9144000" cy="6858000" type="screen4x3"/>
  <p:notesSz cx="9918700" cy="6781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2185" autoAdjust="0"/>
  </p:normalViewPr>
  <p:slideViewPr>
    <p:cSldViewPr>
      <p:cViewPr>
        <p:scale>
          <a:sx n="70" d="100"/>
          <a:sy n="70" d="100"/>
        </p:scale>
        <p:origin x="-141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duf60198\Documents\Book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uf60198\Documents\Book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r24683\Desktop\Work\Work\2012\Copy%20of%20bgo_v3%20(Autosaved)extr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369582021836113"/>
          <c:y val="6.0659813356663747E-2"/>
          <c:w val="0.77692000666905814"/>
          <c:h val="0.8220553829411553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Sheet1!$N$1</c:f>
              <c:strCache>
                <c:ptCount val="1"/>
                <c:pt idx="0">
                  <c:v>Electron Range</c:v>
                </c:pt>
              </c:strCache>
            </c:strRef>
          </c:tx>
          <c:spPr>
            <a:ln w="25400" cap="flat" cmpd="sng" algn="ctr">
              <a:solidFill>
                <a:srgbClr val="FF0000"/>
              </a:solidFill>
              <a:prstDash val="solid"/>
            </a:ln>
            <a:effectLst/>
          </c:spPr>
          <c:marker>
            <c:symbol val="none"/>
          </c:marker>
          <c:xVal>
            <c:numRef>
              <c:f>Sheet1!$O$2:$O$44</c:f>
              <c:numCache>
                <c:formatCode>0.00E+00</c:formatCode>
                <c:ptCount val="43"/>
                <c:pt idx="0">
                  <c:v>1</c:v>
                </c:pt>
                <c:pt idx="1">
                  <c:v>1.25</c:v>
                </c:pt>
                <c:pt idx="2">
                  <c:v>1.5</c:v>
                </c:pt>
                <c:pt idx="3">
                  <c:v>1.75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7</c:v>
                </c:pt>
                <c:pt idx="14">
                  <c:v>8</c:v>
                </c:pt>
                <c:pt idx="15">
                  <c:v>9</c:v>
                </c:pt>
                <c:pt idx="16">
                  <c:v>10</c:v>
                </c:pt>
                <c:pt idx="17">
                  <c:v>12.5</c:v>
                </c:pt>
                <c:pt idx="18">
                  <c:v>15</c:v>
                </c:pt>
                <c:pt idx="19">
                  <c:v>17.5</c:v>
                </c:pt>
                <c:pt idx="20">
                  <c:v>20</c:v>
                </c:pt>
                <c:pt idx="21">
                  <c:v>25</c:v>
                </c:pt>
                <c:pt idx="22">
                  <c:v>30</c:v>
                </c:pt>
                <c:pt idx="23">
                  <c:v>35</c:v>
                </c:pt>
                <c:pt idx="24">
                  <c:v>40</c:v>
                </c:pt>
                <c:pt idx="25">
                  <c:v>45</c:v>
                </c:pt>
                <c:pt idx="26">
                  <c:v>50</c:v>
                </c:pt>
                <c:pt idx="27">
                  <c:v>55</c:v>
                </c:pt>
                <c:pt idx="28">
                  <c:v>60</c:v>
                </c:pt>
                <c:pt idx="29">
                  <c:v>70</c:v>
                </c:pt>
                <c:pt idx="30">
                  <c:v>80</c:v>
                </c:pt>
                <c:pt idx="31">
                  <c:v>90</c:v>
                </c:pt>
                <c:pt idx="32">
                  <c:v>100</c:v>
                </c:pt>
                <c:pt idx="33">
                  <c:v>125</c:v>
                </c:pt>
                <c:pt idx="34">
                  <c:v>150</c:v>
                </c:pt>
                <c:pt idx="35">
                  <c:v>175</c:v>
                </c:pt>
                <c:pt idx="36">
                  <c:v>200</c:v>
                </c:pt>
                <c:pt idx="37">
                  <c:v>250</c:v>
                </c:pt>
                <c:pt idx="38">
                  <c:v>300</c:v>
                </c:pt>
                <c:pt idx="39">
                  <c:v>350</c:v>
                </c:pt>
                <c:pt idx="40">
                  <c:v>400</c:v>
                </c:pt>
                <c:pt idx="41">
                  <c:v>450</c:v>
                </c:pt>
                <c:pt idx="42">
                  <c:v>500</c:v>
                </c:pt>
              </c:numCache>
            </c:numRef>
          </c:xVal>
          <c:yVal>
            <c:numRef>
              <c:f>Sheet1!$N$2:$N$44</c:f>
              <c:numCache>
                <c:formatCode>0.00E+00</c:formatCode>
                <c:ptCount val="43"/>
                <c:pt idx="0">
                  <c:v>4.5919712402636301E-2</c:v>
                </c:pt>
                <c:pt idx="1">
                  <c:v>5.9011384062312752E-2</c:v>
                </c:pt>
                <c:pt idx="2">
                  <c:v>7.1779508687837015E-2</c:v>
                </c:pt>
                <c:pt idx="3">
                  <c:v>8.4301977231875366E-2</c:v>
                </c:pt>
                <c:pt idx="4">
                  <c:v>9.6405032953864572E-2</c:v>
                </c:pt>
                <c:pt idx="5">
                  <c:v>0.11977231875374475</c:v>
                </c:pt>
                <c:pt idx="6">
                  <c:v>0.14188136608747751</c:v>
                </c:pt>
                <c:pt idx="7">
                  <c:v>0.16291192330736964</c:v>
                </c:pt>
                <c:pt idx="8">
                  <c:v>0.18298382264829235</c:v>
                </c:pt>
                <c:pt idx="9">
                  <c:v>0.2022168963451168</c:v>
                </c:pt>
                <c:pt idx="10">
                  <c:v>0.22061114439784299</c:v>
                </c:pt>
                <c:pt idx="11">
                  <c:v>0.2382264829239065</c:v>
                </c:pt>
                <c:pt idx="12">
                  <c:v>0.2552426602756141</c:v>
                </c:pt>
                <c:pt idx="13">
                  <c:v>0.28735769922109045</c:v>
                </c:pt>
                <c:pt idx="14">
                  <c:v>0.31737567405632111</c:v>
                </c:pt>
                <c:pt idx="15">
                  <c:v>0.34547633313361292</c:v>
                </c:pt>
                <c:pt idx="16">
                  <c:v>0.37195925704014376</c:v>
                </c:pt>
                <c:pt idx="17">
                  <c:v>0.4319952067106051</c:v>
                </c:pt>
                <c:pt idx="18">
                  <c:v>0.48496105452366678</c:v>
                </c:pt>
                <c:pt idx="19">
                  <c:v>0.53235470341521862</c:v>
                </c:pt>
                <c:pt idx="20">
                  <c:v>0.57513481126423005</c:v>
                </c:pt>
                <c:pt idx="21">
                  <c:v>0.65008987417615327</c:v>
                </c:pt>
                <c:pt idx="22">
                  <c:v>0.71420011983223475</c:v>
                </c:pt>
                <c:pt idx="23">
                  <c:v>0.7699221090473336</c:v>
                </c:pt>
                <c:pt idx="24">
                  <c:v>0.81965248651887346</c:v>
                </c:pt>
                <c:pt idx="25">
                  <c:v>0.86399041342121019</c:v>
                </c:pt>
                <c:pt idx="26">
                  <c:v>0.90413421210305556</c:v>
                </c:pt>
                <c:pt idx="27">
                  <c:v>0.94068304373876555</c:v>
                </c:pt>
                <c:pt idx="28">
                  <c:v>0.97483523067705202</c:v>
                </c:pt>
                <c:pt idx="29">
                  <c:v>1.0353505092869981</c:v>
                </c:pt>
                <c:pt idx="30">
                  <c:v>1.0880766926303174</c:v>
                </c:pt>
                <c:pt idx="31">
                  <c:v>1.1354104254044337</c:v>
                </c:pt>
                <c:pt idx="32">
                  <c:v>1.1779508687837026</c:v>
                </c:pt>
                <c:pt idx="33">
                  <c:v>1.267825044937088</c:v>
                </c:pt>
                <c:pt idx="34">
                  <c:v>1.3421210305572195</c:v>
                </c:pt>
                <c:pt idx="35">
                  <c:v>1.4050329538645894</c:v>
                </c:pt>
                <c:pt idx="36">
                  <c:v>1.4595566207309765</c:v>
                </c:pt>
                <c:pt idx="37" formatCode="General">
                  <c:v>1.5512282804074293</c:v>
                </c:pt>
                <c:pt idx="38" formatCode="General">
                  <c:v>1.6261234272019172</c:v>
                </c:pt>
                <c:pt idx="39" formatCode="General">
                  <c:v>1.6896345116836426</c:v>
                </c:pt>
                <c:pt idx="40" formatCode="General">
                  <c:v>1.7447573397243856</c:v>
                </c:pt>
                <c:pt idx="41" formatCode="General">
                  <c:v>1.7932893948472137</c:v>
                </c:pt>
                <c:pt idx="42" formatCode="General">
                  <c:v>1.8364289994008385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Sheet1!$M$1</c:f>
              <c:strCache>
                <c:ptCount val="1"/>
                <c:pt idx="0">
                  <c:v>Photon attenuation</c:v>
                </c:pt>
              </c:strCache>
            </c:strRef>
          </c:tx>
          <c:marker>
            <c:symbol val="none"/>
          </c:marker>
          <c:xVal>
            <c:numRef>
              <c:f>Sheet1!$K$2:$K$38</c:f>
              <c:numCache>
                <c:formatCode>0.00E+00</c:formatCode>
                <c:ptCount val="37"/>
                <c:pt idx="0">
                  <c:v>1</c:v>
                </c:pt>
                <c:pt idx="1">
                  <c:v>1.022</c:v>
                </c:pt>
                <c:pt idx="2">
                  <c:v>1.25</c:v>
                </c:pt>
                <c:pt idx="3">
                  <c:v>1.5</c:v>
                </c:pt>
                <c:pt idx="4">
                  <c:v>2</c:v>
                </c:pt>
                <c:pt idx="5">
                  <c:v>2.044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7</c:v>
                </c:pt>
                <c:pt idx="11">
                  <c:v>8</c:v>
                </c:pt>
                <c:pt idx="12">
                  <c:v>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18</c:v>
                </c:pt>
                <c:pt idx="21">
                  <c:v>20</c:v>
                </c:pt>
                <c:pt idx="22">
                  <c:v>22</c:v>
                </c:pt>
                <c:pt idx="23">
                  <c:v>24</c:v>
                </c:pt>
                <c:pt idx="24">
                  <c:v>26</c:v>
                </c:pt>
                <c:pt idx="25">
                  <c:v>28</c:v>
                </c:pt>
                <c:pt idx="26">
                  <c:v>30</c:v>
                </c:pt>
                <c:pt idx="27">
                  <c:v>40</c:v>
                </c:pt>
                <c:pt idx="28">
                  <c:v>50</c:v>
                </c:pt>
                <c:pt idx="29">
                  <c:v>60</c:v>
                </c:pt>
                <c:pt idx="30">
                  <c:v>80</c:v>
                </c:pt>
                <c:pt idx="31">
                  <c:v>100</c:v>
                </c:pt>
                <c:pt idx="32">
                  <c:v>150</c:v>
                </c:pt>
                <c:pt idx="33">
                  <c:v>200</c:v>
                </c:pt>
                <c:pt idx="34">
                  <c:v>300</c:v>
                </c:pt>
                <c:pt idx="35">
                  <c:v>400</c:v>
                </c:pt>
                <c:pt idx="36">
                  <c:v>500</c:v>
                </c:pt>
              </c:numCache>
            </c:numRef>
          </c:xVal>
          <c:yVal>
            <c:numRef>
              <c:f>Sheet1!$M$2:$M$38</c:f>
              <c:numCache>
                <c:formatCode>0.00E+00</c:formatCode>
                <c:ptCount val="37"/>
                <c:pt idx="0">
                  <c:v>0.94729039423857975</c:v>
                </c:pt>
                <c:pt idx="1">
                  <c:v>0.96343652412912306</c:v>
                </c:pt>
                <c:pt idx="2">
                  <c:v>1.1118225540098381</c:v>
                </c:pt>
                <c:pt idx="3">
                  <c:v>1.2305631019837786</c:v>
                </c:pt>
                <c:pt idx="4">
                  <c:v>1.3767490219574945</c:v>
                </c:pt>
                <c:pt idx="5">
                  <c:v>1.385343755736189</c:v>
                </c:pt>
                <c:pt idx="6">
                  <c:v>1.4867522936871009</c:v>
                </c:pt>
                <c:pt idx="7">
                  <c:v>1.4967803506267841</c:v>
                </c:pt>
                <c:pt idx="8">
                  <c:v>1.4710561609523733</c:v>
                </c:pt>
                <c:pt idx="9">
                  <c:v>1.4330571020232041</c:v>
                </c:pt>
                <c:pt idx="10">
                  <c:v>1.3911334440582812</c:v>
                </c:pt>
                <c:pt idx="11">
                  <c:v>1.3488545122825342</c:v>
                </c:pt>
                <c:pt idx="12">
                  <c:v>1.3084978693074945</c:v>
                </c:pt>
                <c:pt idx="13">
                  <c:v>1.2710249774202411</c:v>
                </c:pt>
                <c:pt idx="14">
                  <c:v>1.2353838646513435</c:v>
                </c:pt>
                <c:pt idx="15">
                  <c:v>1.2028933434167872</c:v>
                </c:pt>
                <c:pt idx="16">
                  <c:v>1.172756262195932</c:v>
                </c:pt>
                <c:pt idx="17">
                  <c:v>1.1447481359493727</c:v>
                </c:pt>
                <c:pt idx="18">
                  <c:v>1.1201368000671184</c:v>
                </c:pt>
                <c:pt idx="19">
                  <c:v>1.0975658075762991</c:v>
                </c:pt>
                <c:pt idx="20">
                  <c:v>1.0576543236644338</c:v>
                </c:pt>
                <c:pt idx="21">
                  <c:v>1.0238570990360589</c:v>
                </c:pt>
                <c:pt idx="22">
                  <c:v>0.99445838067369585</c:v>
                </c:pt>
                <c:pt idx="23">
                  <c:v>0.96873269903945303</c:v>
                </c:pt>
                <c:pt idx="24">
                  <c:v>0.94579506607087871</c:v>
                </c:pt>
                <c:pt idx="25">
                  <c:v>0.92520255459527745</c:v>
                </c:pt>
                <c:pt idx="26">
                  <c:v>0.907270100478349</c:v>
                </c:pt>
                <c:pt idx="27">
                  <c:v>0.83810487390670263</c:v>
                </c:pt>
                <c:pt idx="28">
                  <c:v>0.79233162437966365</c:v>
                </c:pt>
                <c:pt idx="29">
                  <c:v>0.75929688804448336</c:v>
                </c:pt>
                <c:pt idx="30">
                  <c:v>0.71516015081869388</c:v>
                </c:pt>
                <c:pt idx="31">
                  <c:v>0.68632436925074647</c:v>
                </c:pt>
                <c:pt idx="32">
                  <c:v>0.64502225681548253</c:v>
                </c:pt>
                <c:pt idx="33">
                  <c:v>0.62231114910251528</c:v>
                </c:pt>
                <c:pt idx="34">
                  <c:v>0.59796524386816541</c:v>
                </c:pt>
                <c:pt idx="35">
                  <c:v>0.58454748717648952</c:v>
                </c:pt>
                <c:pt idx="36">
                  <c:v>0.57611651380375173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293568"/>
        <c:axId val="51303936"/>
      </c:scatterChart>
      <c:valAx>
        <c:axId val="51293568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Energy (MeV)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51303936"/>
        <c:crossesAt val="1.0000000000000002E-2"/>
        <c:crossBetween val="midCat"/>
      </c:valAx>
      <c:valAx>
        <c:axId val="51303936"/>
        <c:scaling>
          <c:logBase val="10"/>
          <c:orientation val="minMax"/>
          <c:min val="1.0000000000000002E-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Range</a:t>
                </a:r>
                <a:r>
                  <a:rPr lang="en-GB" baseline="0"/>
                  <a:t> / attenuation lenght (cm)</a:t>
                </a:r>
                <a:endParaRPr lang="en-GB"/>
              </a:p>
            </c:rich>
          </c:tx>
          <c:layout/>
          <c:overlay val="0"/>
        </c:title>
        <c:numFmt formatCode="#,##0.00" sourceLinked="0"/>
        <c:majorTickMark val="out"/>
        <c:minorTickMark val="none"/>
        <c:tickLblPos val="nextTo"/>
        <c:crossAx val="5129356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1914782815328118"/>
          <c:y val="0.65894396236675457"/>
          <c:w val="0.35677241057106229"/>
          <c:h val="0.18707866727395653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177774640839774"/>
          <c:y val="2.8036665871311539E-2"/>
          <c:w val="0.77200874777217243"/>
          <c:h val="0.79437244736801416"/>
        </c:manualLayout>
      </c:layout>
      <c:scatterChart>
        <c:scatterStyle val="smoothMarker"/>
        <c:varyColors val="0"/>
        <c:ser>
          <c:idx val="2"/>
          <c:order val="0"/>
          <c:tx>
            <c:strRef>
              <c:f>Sheet1!$W$1</c:f>
              <c:strCache>
                <c:ptCount val="1"/>
                <c:pt idx="0">
                  <c:v>Al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Sheet1!$B$2:$B$38</c:f>
              <c:numCache>
                <c:formatCode>0.00E+00</c:formatCode>
                <c:ptCount val="37"/>
                <c:pt idx="0">
                  <c:v>1</c:v>
                </c:pt>
                <c:pt idx="1">
                  <c:v>1.022</c:v>
                </c:pt>
                <c:pt idx="2">
                  <c:v>1.25</c:v>
                </c:pt>
                <c:pt idx="3">
                  <c:v>1.5</c:v>
                </c:pt>
                <c:pt idx="4">
                  <c:v>2</c:v>
                </c:pt>
                <c:pt idx="5">
                  <c:v>2.044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7</c:v>
                </c:pt>
                <c:pt idx="11">
                  <c:v>8</c:v>
                </c:pt>
                <c:pt idx="12">
                  <c:v>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18</c:v>
                </c:pt>
                <c:pt idx="21">
                  <c:v>20</c:v>
                </c:pt>
                <c:pt idx="22">
                  <c:v>22</c:v>
                </c:pt>
                <c:pt idx="23">
                  <c:v>24</c:v>
                </c:pt>
                <c:pt idx="24">
                  <c:v>26</c:v>
                </c:pt>
                <c:pt idx="25">
                  <c:v>28</c:v>
                </c:pt>
                <c:pt idx="26">
                  <c:v>30</c:v>
                </c:pt>
                <c:pt idx="27">
                  <c:v>40</c:v>
                </c:pt>
                <c:pt idx="28">
                  <c:v>50</c:v>
                </c:pt>
                <c:pt idx="29">
                  <c:v>60</c:v>
                </c:pt>
                <c:pt idx="30">
                  <c:v>80</c:v>
                </c:pt>
                <c:pt idx="31">
                  <c:v>100</c:v>
                </c:pt>
                <c:pt idx="32">
                  <c:v>150</c:v>
                </c:pt>
                <c:pt idx="33">
                  <c:v>200</c:v>
                </c:pt>
                <c:pt idx="34">
                  <c:v>300</c:v>
                </c:pt>
                <c:pt idx="35">
                  <c:v>400</c:v>
                </c:pt>
                <c:pt idx="36">
                  <c:v>500</c:v>
                </c:pt>
              </c:numCache>
            </c:numRef>
          </c:xVal>
          <c:yVal>
            <c:numRef>
              <c:f>(Sheet1!$W$2:$W$38,Sheet1!$N$2:$N$44)</c:f>
              <c:numCache>
                <c:formatCode>0.00E+00</c:formatCode>
                <c:ptCount val="80"/>
                <c:pt idx="0">
                  <c:v>6.0399603778599209</c:v>
                </c:pt>
                <c:pt idx="1">
                  <c:v>6.1046706835399762</c:v>
                </c:pt>
                <c:pt idx="2">
                  <c:v>6.7511915853148077</c:v>
                </c:pt>
                <c:pt idx="3">
                  <c:v>7.4074074074074066</c:v>
                </c:pt>
                <c:pt idx="4">
                  <c:v>8.5733882030178314</c:v>
                </c:pt>
                <c:pt idx="5">
                  <c:v>8.6656614499384723</c:v>
                </c:pt>
                <c:pt idx="6">
                  <c:v>10.465396167571923</c:v>
                </c:pt>
                <c:pt idx="7">
                  <c:v>11.928192282459593</c:v>
                </c:pt>
                <c:pt idx="8">
                  <c:v>13.059604032805725</c:v>
                </c:pt>
                <c:pt idx="9">
                  <c:v>13.949919787961218</c:v>
                </c:pt>
                <c:pt idx="10">
                  <c:v>14.65072667604313</c:v>
                </c:pt>
                <c:pt idx="11">
                  <c:v>15.197799358652867</c:v>
                </c:pt>
                <c:pt idx="12">
                  <c:v>15.634038428466456</c:v>
                </c:pt>
                <c:pt idx="13">
                  <c:v>15.978014252388713</c:v>
                </c:pt>
                <c:pt idx="14">
                  <c:v>16.2514423155055</c:v>
                </c:pt>
                <c:pt idx="15">
                  <c:v>16.468224560710109</c:v>
                </c:pt>
                <c:pt idx="16">
                  <c:v>16.645859342488556</c:v>
                </c:pt>
                <c:pt idx="17">
                  <c:v>16.774020397208801</c:v>
                </c:pt>
                <c:pt idx="18">
                  <c:v>16.873365392727578</c:v>
                </c:pt>
                <c:pt idx="19">
                  <c:v>16.958350291683626</c:v>
                </c:pt>
                <c:pt idx="20">
                  <c:v>17.044195599188697</c:v>
                </c:pt>
                <c:pt idx="21">
                  <c:v>17.083504168375015</c:v>
                </c:pt>
                <c:pt idx="22">
                  <c:v>17.083504168375015</c:v>
                </c:pt>
                <c:pt idx="23">
                  <c:v>17.052042834731601</c:v>
                </c:pt>
                <c:pt idx="24">
                  <c:v>16.997263440586064</c:v>
                </c:pt>
                <c:pt idx="25">
                  <c:v>16.935087808430286</c:v>
                </c:pt>
                <c:pt idx="26">
                  <c:v>16.865681710854751</c:v>
                </c:pt>
                <c:pt idx="27">
                  <c:v>16.453592641953371</c:v>
                </c:pt>
                <c:pt idx="28">
                  <c:v>16.061160900709901</c:v>
                </c:pt>
                <c:pt idx="29">
                  <c:v>15.706970753620457</c:v>
                </c:pt>
                <c:pt idx="30">
                  <c:v>15.135691474064991</c:v>
                </c:pt>
                <c:pt idx="31">
                  <c:v>14.714754484321428</c:v>
                </c:pt>
                <c:pt idx="32">
                  <c:v>14.023868624398725</c:v>
                </c:pt>
                <c:pt idx="33">
                  <c:v>13.596562788926958</c:v>
                </c:pt>
                <c:pt idx="34">
                  <c:v>13.110455588331693</c:v>
                </c:pt>
                <c:pt idx="35">
                  <c:v>12.824458807838308</c:v>
                </c:pt>
                <c:pt idx="36">
                  <c:v>12.636314239862518</c:v>
                </c:pt>
                <c:pt idx="37">
                  <c:v>4.5919712402636301E-2</c:v>
                </c:pt>
                <c:pt idx="38">
                  <c:v>5.9011384062312752E-2</c:v>
                </c:pt>
                <c:pt idx="39">
                  <c:v>7.1779508687837015E-2</c:v>
                </c:pt>
                <c:pt idx="40">
                  <c:v>8.4301977231875366E-2</c:v>
                </c:pt>
                <c:pt idx="41">
                  <c:v>9.6405032953864572E-2</c:v>
                </c:pt>
                <c:pt idx="42">
                  <c:v>0.11977231875374475</c:v>
                </c:pt>
                <c:pt idx="43">
                  <c:v>0.14188136608747751</c:v>
                </c:pt>
                <c:pt idx="44">
                  <c:v>0.16291192330736964</c:v>
                </c:pt>
                <c:pt idx="45">
                  <c:v>0.18298382264829235</c:v>
                </c:pt>
                <c:pt idx="46">
                  <c:v>0.2022168963451168</c:v>
                </c:pt>
                <c:pt idx="47">
                  <c:v>0.22061114439784299</c:v>
                </c:pt>
                <c:pt idx="48">
                  <c:v>0.2382264829239065</c:v>
                </c:pt>
                <c:pt idx="49">
                  <c:v>0.2552426602756141</c:v>
                </c:pt>
                <c:pt idx="50">
                  <c:v>0.28735769922109045</c:v>
                </c:pt>
                <c:pt idx="51">
                  <c:v>0.31737567405632111</c:v>
                </c:pt>
                <c:pt idx="52">
                  <c:v>0.34547633313361292</c:v>
                </c:pt>
                <c:pt idx="53">
                  <c:v>0.37195925704014376</c:v>
                </c:pt>
                <c:pt idx="54">
                  <c:v>0.4319952067106051</c:v>
                </c:pt>
                <c:pt idx="55">
                  <c:v>0.48496105452366678</c:v>
                </c:pt>
                <c:pt idx="56">
                  <c:v>0.53235470341521862</c:v>
                </c:pt>
                <c:pt idx="57">
                  <c:v>0.57513481126423005</c:v>
                </c:pt>
                <c:pt idx="58">
                  <c:v>0.65008987417615327</c:v>
                </c:pt>
                <c:pt idx="59">
                  <c:v>0.71420011983223475</c:v>
                </c:pt>
                <c:pt idx="60">
                  <c:v>0.7699221090473336</c:v>
                </c:pt>
                <c:pt idx="61">
                  <c:v>0.81965248651887346</c:v>
                </c:pt>
                <c:pt idx="62">
                  <c:v>0.86399041342121019</c:v>
                </c:pt>
                <c:pt idx="63">
                  <c:v>0.90413421210305556</c:v>
                </c:pt>
                <c:pt idx="64">
                  <c:v>0.94068304373876555</c:v>
                </c:pt>
                <c:pt idx="65">
                  <c:v>0.97483523067705202</c:v>
                </c:pt>
                <c:pt idx="66">
                  <c:v>1.0353505092869981</c:v>
                </c:pt>
                <c:pt idx="67">
                  <c:v>1.0880766926303174</c:v>
                </c:pt>
                <c:pt idx="68">
                  <c:v>1.1354104254044337</c:v>
                </c:pt>
                <c:pt idx="69">
                  <c:v>1.1779508687837026</c:v>
                </c:pt>
                <c:pt idx="70">
                  <c:v>1.267825044937088</c:v>
                </c:pt>
                <c:pt idx="71">
                  <c:v>1.3421210305572195</c:v>
                </c:pt>
                <c:pt idx="72">
                  <c:v>1.4050329538645894</c:v>
                </c:pt>
                <c:pt idx="73">
                  <c:v>1.4595566207309765</c:v>
                </c:pt>
                <c:pt idx="74" formatCode="General">
                  <c:v>1.5512282804074293</c:v>
                </c:pt>
                <c:pt idx="75" formatCode="General">
                  <c:v>1.6261234272019172</c:v>
                </c:pt>
                <c:pt idx="76" formatCode="General">
                  <c:v>1.6896345116836426</c:v>
                </c:pt>
                <c:pt idx="77" formatCode="General">
                  <c:v>1.7447573397243856</c:v>
                </c:pt>
                <c:pt idx="78" formatCode="General">
                  <c:v>1.7932893948472137</c:v>
                </c:pt>
                <c:pt idx="79" formatCode="General">
                  <c:v>1.8364289994008385</c:v>
                </c:pt>
              </c:numCache>
            </c:numRef>
          </c:yVal>
          <c:smooth val="1"/>
        </c:ser>
        <c:ser>
          <c:idx val="4"/>
          <c:order val="1"/>
          <c:tx>
            <c:strRef>
              <c:f>Sheet1!$AG$1</c:f>
              <c:strCache>
                <c:ptCount val="1"/>
                <c:pt idx="0">
                  <c:v>Fe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Sheet1!$B$2:$B$38</c:f>
              <c:numCache>
                <c:formatCode>0.00E+00</c:formatCode>
                <c:ptCount val="37"/>
                <c:pt idx="0">
                  <c:v>1</c:v>
                </c:pt>
                <c:pt idx="1">
                  <c:v>1.022</c:v>
                </c:pt>
                <c:pt idx="2">
                  <c:v>1.25</c:v>
                </c:pt>
                <c:pt idx="3">
                  <c:v>1.5</c:v>
                </c:pt>
                <c:pt idx="4">
                  <c:v>2</c:v>
                </c:pt>
                <c:pt idx="5">
                  <c:v>2.044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7</c:v>
                </c:pt>
                <c:pt idx="11">
                  <c:v>8</c:v>
                </c:pt>
                <c:pt idx="12">
                  <c:v>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18</c:v>
                </c:pt>
                <c:pt idx="21">
                  <c:v>20</c:v>
                </c:pt>
                <c:pt idx="22">
                  <c:v>22</c:v>
                </c:pt>
                <c:pt idx="23">
                  <c:v>24</c:v>
                </c:pt>
                <c:pt idx="24">
                  <c:v>26</c:v>
                </c:pt>
                <c:pt idx="25">
                  <c:v>28</c:v>
                </c:pt>
                <c:pt idx="26">
                  <c:v>30</c:v>
                </c:pt>
                <c:pt idx="27">
                  <c:v>40</c:v>
                </c:pt>
                <c:pt idx="28">
                  <c:v>50</c:v>
                </c:pt>
                <c:pt idx="29">
                  <c:v>60</c:v>
                </c:pt>
                <c:pt idx="30">
                  <c:v>80</c:v>
                </c:pt>
                <c:pt idx="31">
                  <c:v>100</c:v>
                </c:pt>
                <c:pt idx="32">
                  <c:v>150</c:v>
                </c:pt>
                <c:pt idx="33">
                  <c:v>200</c:v>
                </c:pt>
                <c:pt idx="34">
                  <c:v>300</c:v>
                </c:pt>
                <c:pt idx="35">
                  <c:v>400</c:v>
                </c:pt>
                <c:pt idx="36">
                  <c:v>500</c:v>
                </c:pt>
              </c:numCache>
            </c:numRef>
          </c:xVal>
          <c:yVal>
            <c:numRef>
              <c:f>Sheet1!$AG$2:$AG$38</c:f>
              <c:numCache>
                <c:formatCode>0.00E+00</c:formatCode>
                <c:ptCount val="37"/>
                <c:pt idx="0">
                  <c:v>2.1351840539330409</c:v>
                </c:pt>
                <c:pt idx="1">
                  <c:v>2.1583965185927512</c:v>
                </c:pt>
                <c:pt idx="2">
                  <c:v>2.3875385766545523</c:v>
                </c:pt>
                <c:pt idx="3">
                  <c:v>2.6123520363806589</c:v>
                </c:pt>
                <c:pt idx="4">
                  <c:v>2.986948825800547</c:v>
                </c:pt>
                <c:pt idx="5">
                  <c:v>3.0160171623440606</c:v>
                </c:pt>
                <c:pt idx="6">
                  <c:v>3.5139602613261971</c:v>
                </c:pt>
                <c:pt idx="7">
                  <c:v>3.8399759156710571</c:v>
                </c:pt>
                <c:pt idx="8">
                  <c:v>4.0415013692606632</c:v>
                </c:pt>
                <c:pt idx="9">
                  <c:v>4.1578796809409448</c:v>
                </c:pt>
                <c:pt idx="10">
                  <c:v>4.2214220282244277</c:v>
                </c:pt>
                <c:pt idx="11">
                  <c:v>4.248238149433476</c:v>
                </c:pt>
                <c:pt idx="12">
                  <c:v>4.2553517431197339</c:v>
                </c:pt>
                <c:pt idx="13">
                  <c:v>4.243981397780737</c:v>
                </c:pt>
                <c:pt idx="14">
                  <c:v>4.2256336231977141</c:v>
                </c:pt>
                <c:pt idx="15">
                  <c:v>4.2018784077233891</c:v>
                </c:pt>
                <c:pt idx="16">
                  <c:v>4.174270796634536</c:v>
                </c:pt>
                <c:pt idx="17">
                  <c:v>4.1416167877951526</c:v>
                </c:pt>
                <c:pt idx="18">
                  <c:v>4.1094696975923437</c:v>
                </c:pt>
                <c:pt idx="19">
                  <c:v>4.0752021504026708</c:v>
                </c:pt>
                <c:pt idx="20">
                  <c:v>4.0083534085033206</c:v>
                </c:pt>
                <c:pt idx="21">
                  <c:v>3.9424388163064004</c:v>
                </c:pt>
                <c:pt idx="22">
                  <c:v>3.8774733918082167</c:v>
                </c:pt>
                <c:pt idx="23">
                  <c:v>3.8192005725745495</c:v>
                </c:pt>
                <c:pt idx="24">
                  <c:v>3.7626533328266292</c:v>
                </c:pt>
                <c:pt idx="25">
                  <c:v>3.7120889000746504</c:v>
                </c:pt>
                <c:pt idx="26">
                  <c:v>3.6628654669805498</c:v>
                </c:pt>
                <c:pt idx="27">
                  <c:v>3.4660339075165103</c:v>
                </c:pt>
                <c:pt idx="28">
                  <c:v>3.3193522217752158</c:v>
                </c:pt>
                <c:pt idx="29">
                  <c:v>3.2078970726976848</c:v>
                </c:pt>
                <c:pt idx="30">
                  <c:v>3.045656832443798</c:v>
                </c:pt>
                <c:pt idx="31">
                  <c:v>2.9351998856446122</c:v>
                </c:pt>
                <c:pt idx="32">
                  <c:v>2.7670906587446704</c:v>
                </c:pt>
                <c:pt idx="33">
                  <c:v>2.6716737394776131</c:v>
                </c:pt>
                <c:pt idx="34">
                  <c:v>2.5659289791913422</c:v>
                </c:pt>
                <c:pt idx="35">
                  <c:v>2.5067035519738661</c:v>
                </c:pt>
                <c:pt idx="36">
                  <c:v>2.4691955509046886</c:v>
                </c:pt>
              </c:numCache>
            </c:numRef>
          </c:yVal>
          <c:smooth val="1"/>
        </c:ser>
        <c:ser>
          <c:idx val="0"/>
          <c:order val="2"/>
          <c:tx>
            <c:v>Ta</c:v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xVal>
            <c:numRef>
              <c:f>Sheet1!$B$2:$B$38</c:f>
              <c:numCache>
                <c:formatCode>0.00E+00</c:formatCode>
                <c:ptCount val="37"/>
                <c:pt idx="0">
                  <c:v>1</c:v>
                </c:pt>
                <c:pt idx="1">
                  <c:v>1.022</c:v>
                </c:pt>
                <c:pt idx="2">
                  <c:v>1.25</c:v>
                </c:pt>
                <c:pt idx="3">
                  <c:v>1.5</c:v>
                </c:pt>
                <c:pt idx="4">
                  <c:v>2</c:v>
                </c:pt>
                <c:pt idx="5">
                  <c:v>2.044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7</c:v>
                </c:pt>
                <c:pt idx="11">
                  <c:v>8</c:v>
                </c:pt>
                <c:pt idx="12">
                  <c:v>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18</c:v>
                </c:pt>
                <c:pt idx="21">
                  <c:v>20</c:v>
                </c:pt>
                <c:pt idx="22">
                  <c:v>22</c:v>
                </c:pt>
                <c:pt idx="23">
                  <c:v>24</c:v>
                </c:pt>
                <c:pt idx="24">
                  <c:v>26</c:v>
                </c:pt>
                <c:pt idx="25">
                  <c:v>28</c:v>
                </c:pt>
                <c:pt idx="26">
                  <c:v>30</c:v>
                </c:pt>
                <c:pt idx="27">
                  <c:v>40</c:v>
                </c:pt>
                <c:pt idx="28">
                  <c:v>50</c:v>
                </c:pt>
                <c:pt idx="29">
                  <c:v>60</c:v>
                </c:pt>
                <c:pt idx="30">
                  <c:v>80</c:v>
                </c:pt>
                <c:pt idx="31">
                  <c:v>100</c:v>
                </c:pt>
                <c:pt idx="32">
                  <c:v>150</c:v>
                </c:pt>
                <c:pt idx="33">
                  <c:v>200</c:v>
                </c:pt>
                <c:pt idx="34">
                  <c:v>300</c:v>
                </c:pt>
                <c:pt idx="35">
                  <c:v>400</c:v>
                </c:pt>
                <c:pt idx="36">
                  <c:v>500</c:v>
                </c:pt>
              </c:numCache>
            </c:numRef>
          </c:xVal>
          <c:yVal>
            <c:numRef>
              <c:f>Sheet1!$M$2:$M$38</c:f>
              <c:numCache>
                <c:formatCode>0.00E+00</c:formatCode>
                <c:ptCount val="37"/>
                <c:pt idx="0">
                  <c:v>0.94729039423857975</c:v>
                </c:pt>
                <c:pt idx="1">
                  <c:v>0.96343652412912306</c:v>
                </c:pt>
                <c:pt idx="2">
                  <c:v>1.1118225540098381</c:v>
                </c:pt>
                <c:pt idx="3">
                  <c:v>1.2305631019837786</c:v>
                </c:pt>
                <c:pt idx="4">
                  <c:v>1.3767490219574945</c:v>
                </c:pt>
                <c:pt idx="5">
                  <c:v>1.385343755736189</c:v>
                </c:pt>
                <c:pt idx="6">
                  <c:v>1.4867522936871009</c:v>
                </c:pt>
                <c:pt idx="7">
                  <c:v>1.4967803506267841</c:v>
                </c:pt>
                <c:pt idx="8">
                  <c:v>1.4710561609523733</c:v>
                </c:pt>
                <c:pt idx="9">
                  <c:v>1.4330571020232041</c:v>
                </c:pt>
                <c:pt idx="10">
                  <c:v>1.3911334440582812</c:v>
                </c:pt>
                <c:pt idx="11">
                  <c:v>1.3488545122825342</c:v>
                </c:pt>
                <c:pt idx="12">
                  <c:v>1.3084978693074945</c:v>
                </c:pt>
                <c:pt idx="13">
                  <c:v>1.2710249774202411</c:v>
                </c:pt>
                <c:pt idx="14">
                  <c:v>1.2353838646513435</c:v>
                </c:pt>
                <c:pt idx="15">
                  <c:v>1.2028933434167872</c:v>
                </c:pt>
                <c:pt idx="16">
                  <c:v>1.172756262195932</c:v>
                </c:pt>
                <c:pt idx="17">
                  <c:v>1.1447481359493727</c:v>
                </c:pt>
                <c:pt idx="18">
                  <c:v>1.1201368000671184</c:v>
                </c:pt>
                <c:pt idx="19">
                  <c:v>1.0975658075762991</c:v>
                </c:pt>
                <c:pt idx="20">
                  <c:v>1.0576543236644338</c:v>
                </c:pt>
                <c:pt idx="21">
                  <c:v>1.0238570990360589</c:v>
                </c:pt>
                <c:pt idx="22">
                  <c:v>0.99445838067369585</c:v>
                </c:pt>
                <c:pt idx="23">
                  <c:v>0.96873269903945303</c:v>
                </c:pt>
                <c:pt idx="24">
                  <c:v>0.94579506607087871</c:v>
                </c:pt>
                <c:pt idx="25">
                  <c:v>0.92520255459527745</c:v>
                </c:pt>
                <c:pt idx="26">
                  <c:v>0.907270100478349</c:v>
                </c:pt>
                <c:pt idx="27">
                  <c:v>0.83810487390670263</c:v>
                </c:pt>
                <c:pt idx="28">
                  <c:v>0.79233162437966365</c:v>
                </c:pt>
                <c:pt idx="29">
                  <c:v>0.75929688804448336</c:v>
                </c:pt>
                <c:pt idx="30">
                  <c:v>0.71516015081869388</c:v>
                </c:pt>
                <c:pt idx="31">
                  <c:v>0.68632436925074647</c:v>
                </c:pt>
                <c:pt idx="32">
                  <c:v>0.64502225681548253</c:v>
                </c:pt>
                <c:pt idx="33">
                  <c:v>0.62231114910251528</c:v>
                </c:pt>
                <c:pt idx="34">
                  <c:v>0.59796524386816541</c:v>
                </c:pt>
                <c:pt idx="35">
                  <c:v>0.58454748717648952</c:v>
                </c:pt>
                <c:pt idx="36">
                  <c:v>0.57611651380375173</c:v>
                </c:pt>
              </c:numCache>
            </c:numRef>
          </c:yVal>
          <c:smooth val="1"/>
        </c:ser>
        <c:ser>
          <c:idx val="1"/>
          <c:order val="3"/>
          <c:tx>
            <c:strRef>
              <c:f>Sheet1!$D$1</c:f>
              <c:strCache>
                <c:ptCount val="1"/>
                <c:pt idx="0">
                  <c:v>Au</c:v>
                </c:pt>
              </c:strCache>
            </c:strRef>
          </c:tx>
          <c:marker>
            <c:symbol val="none"/>
          </c:marker>
          <c:xVal>
            <c:numRef>
              <c:f>Sheet1!$B$2:$B$38</c:f>
              <c:numCache>
                <c:formatCode>0.00E+00</c:formatCode>
                <c:ptCount val="37"/>
                <c:pt idx="0">
                  <c:v>1</c:v>
                </c:pt>
                <c:pt idx="1">
                  <c:v>1.022</c:v>
                </c:pt>
                <c:pt idx="2">
                  <c:v>1.25</c:v>
                </c:pt>
                <c:pt idx="3">
                  <c:v>1.5</c:v>
                </c:pt>
                <c:pt idx="4">
                  <c:v>2</c:v>
                </c:pt>
                <c:pt idx="5">
                  <c:v>2.044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7</c:v>
                </c:pt>
                <c:pt idx="11">
                  <c:v>8</c:v>
                </c:pt>
                <c:pt idx="12">
                  <c:v>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18</c:v>
                </c:pt>
                <c:pt idx="21">
                  <c:v>20</c:v>
                </c:pt>
                <c:pt idx="22">
                  <c:v>22</c:v>
                </c:pt>
                <c:pt idx="23">
                  <c:v>24</c:v>
                </c:pt>
                <c:pt idx="24">
                  <c:v>26</c:v>
                </c:pt>
                <c:pt idx="25">
                  <c:v>28</c:v>
                </c:pt>
                <c:pt idx="26">
                  <c:v>30</c:v>
                </c:pt>
                <c:pt idx="27">
                  <c:v>40</c:v>
                </c:pt>
                <c:pt idx="28">
                  <c:v>50</c:v>
                </c:pt>
                <c:pt idx="29">
                  <c:v>60</c:v>
                </c:pt>
                <c:pt idx="30">
                  <c:v>80</c:v>
                </c:pt>
                <c:pt idx="31">
                  <c:v>100</c:v>
                </c:pt>
                <c:pt idx="32">
                  <c:v>150</c:v>
                </c:pt>
                <c:pt idx="33">
                  <c:v>200</c:v>
                </c:pt>
                <c:pt idx="34">
                  <c:v>300</c:v>
                </c:pt>
                <c:pt idx="35">
                  <c:v>400</c:v>
                </c:pt>
                <c:pt idx="36">
                  <c:v>500</c:v>
                </c:pt>
              </c:numCache>
            </c:numRef>
          </c:xVal>
          <c:yVal>
            <c:numRef>
              <c:f>Sheet1!$D$2:$D$38</c:f>
              <c:numCache>
                <c:formatCode>0.00E+00</c:formatCode>
                <c:ptCount val="37"/>
                <c:pt idx="0">
                  <c:v>0.74907713696725642</c:v>
                </c:pt>
                <c:pt idx="1">
                  <c:v>0.76368523949169109</c:v>
                </c:pt>
                <c:pt idx="2">
                  <c:v>0.89907359456815705</c:v>
                </c:pt>
                <c:pt idx="3">
                  <c:v>1.0079994839042643</c:v>
                </c:pt>
                <c:pt idx="4">
                  <c:v>1.139679066374909</c:v>
                </c:pt>
                <c:pt idx="5">
                  <c:v>1.1482216343327456</c:v>
                </c:pt>
                <c:pt idx="6">
                  <c:v>1.2394891321592891</c:v>
                </c:pt>
                <c:pt idx="7">
                  <c:v>1.2502000320051208</c:v>
                </c:pt>
                <c:pt idx="8">
                  <c:v>1.2286702838719825</c:v>
                </c:pt>
                <c:pt idx="9">
                  <c:v>1.1959433601224647</c:v>
                </c:pt>
                <c:pt idx="10">
                  <c:v>1.1599851521900519</c:v>
                </c:pt>
                <c:pt idx="11">
                  <c:v>1.1241815957982588</c:v>
                </c:pt>
                <c:pt idx="12">
                  <c:v>1.0896094839609485</c:v>
                </c:pt>
                <c:pt idx="13">
                  <c:v>1.0573149275950737</c:v>
                </c:pt>
                <c:pt idx="14">
                  <c:v>1.0278929017827776</c:v>
                </c:pt>
                <c:pt idx="15">
                  <c:v>0.99987201638190326</c:v>
                </c:pt>
                <c:pt idx="16">
                  <c:v>0.97461327345309379</c:v>
                </c:pt>
                <c:pt idx="17">
                  <c:v>0.95112003895787667</c:v>
                </c:pt>
                <c:pt idx="18">
                  <c:v>0.93039180659759435</c:v>
                </c:pt>
                <c:pt idx="19">
                  <c:v>0.91102559617515011</c:v>
                </c:pt>
                <c:pt idx="20">
                  <c:v>0.87726685755993483</c:v>
                </c:pt>
                <c:pt idx="21">
                  <c:v>0.84881573229030871</c:v>
                </c:pt>
                <c:pt idx="22">
                  <c:v>0.82384266582305177</c:v>
                </c:pt>
                <c:pt idx="23">
                  <c:v>0.80214590071358904</c:v>
                </c:pt>
                <c:pt idx="24">
                  <c:v>0.78273720068129449</c:v>
                </c:pt>
                <c:pt idx="25">
                  <c:v>0.76593137254901955</c:v>
                </c:pt>
                <c:pt idx="26">
                  <c:v>0.75048030739673388</c:v>
                </c:pt>
                <c:pt idx="27">
                  <c:v>0.69287393020265187</c:v>
                </c:pt>
                <c:pt idx="28">
                  <c:v>0.65472449193379434</c:v>
                </c:pt>
                <c:pt idx="29">
                  <c:v>0.62728331125296077</c:v>
                </c:pt>
                <c:pt idx="30">
                  <c:v>0.59058094266167738</c:v>
                </c:pt>
                <c:pt idx="31">
                  <c:v>0.56667754687556671</c:v>
                </c:pt>
                <c:pt idx="32">
                  <c:v>0.53254942058623045</c:v>
                </c:pt>
                <c:pt idx="33">
                  <c:v>0.51364234056541747</c:v>
                </c:pt>
                <c:pt idx="34">
                  <c:v>0.4936808846761454</c:v>
                </c:pt>
                <c:pt idx="35">
                  <c:v>0.48270003089280206</c:v>
                </c:pt>
                <c:pt idx="36">
                  <c:v>0.47564687975646885</c:v>
                </c:pt>
              </c:numCache>
            </c:numRef>
          </c:yVal>
          <c:smooth val="1"/>
        </c:ser>
        <c:ser>
          <c:idx val="3"/>
          <c:order val="4"/>
          <c:tx>
            <c:strRef>
              <c:f>Sheet1!$AB$1</c:f>
              <c:strCache>
                <c:ptCount val="1"/>
                <c:pt idx="0">
                  <c:v>U 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Sheet1!$B$2:$B$38</c:f>
              <c:numCache>
                <c:formatCode>0.00E+00</c:formatCode>
                <c:ptCount val="37"/>
                <c:pt idx="0">
                  <c:v>1</c:v>
                </c:pt>
                <c:pt idx="1">
                  <c:v>1.022</c:v>
                </c:pt>
                <c:pt idx="2">
                  <c:v>1.25</c:v>
                </c:pt>
                <c:pt idx="3">
                  <c:v>1.5</c:v>
                </c:pt>
                <c:pt idx="4">
                  <c:v>2</c:v>
                </c:pt>
                <c:pt idx="5">
                  <c:v>2.044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7</c:v>
                </c:pt>
                <c:pt idx="11">
                  <c:v>8</c:v>
                </c:pt>
                <c:pt idx="12">
                  <c:v>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18</c:v>
                </c:pt>
                <c:pt idx="21">
                  <c:v>20</c:v>
                </c:pt>
                <c:pt idx="22">
                  <c:v>22</c:v>
                </c:pt>
                <c:pt idx="23">
                  <c:v>24</c:v>
                </c:pt>
                <c:pt idx="24">
                  <c:v>26</c:v>
                </c:pt>
                <c:pt idx="25">
                  <c:v>28</c:v>
                </c:pt>
                <c:pt idx="26">
                  <c:v>30</c:v>
                </c:pt>
                <c:pt idx="27">
                  <c:v>40</c:v>
                </c:pt>
                <c:pt idx="28">
                  <c:v>50</c:v>
                </c:pt>
                <c:pt idx="29">
                  <c:v>60</c:v>
                </c:pt>
                <c:pt idx="30">
                  <c:v>80</c:v>
                </c:pt>
                <c:pt idx="31">
                  <c:v>100</c:v>
                </c:pt>
                <c:pt idx="32">
                  <c:v>150</c:v>
                </c:pt>
                <c:pt idx="33">
                  <c:v>200</c:v>
                </c:pt>
                <c:pt idx="34">
                  <c:v>300</c:v>
                </c:pt>
                <c:pt idx="35">
                  <c:v>400</c:v>
                </c:pt>
                <c:pt idx="36">
                  <c:v>500</c:v>
                </c:pt>
              </c:numCache>
            </c:numRef>
          </c:xVal>
          <c:yVal>
            <c:numRef>
              <c:f>Sheet1!$AB$2:$AB$38</c:f>
              <c:numCache>
                <c:formatCode>0.00E+00</c:formatCode>
                <c:ptCount val="37"/>
                <c:pt idx="0">
                  <c:v>0.69585354787889919</c:v>
                </c:pt>
                <c:pt idx="1">
                  <c:v>0.71116572863907046</c:v>
                </c:pt>
                <c:pt idx="2">
                  <c:v>0.85409495827746129</c:v>
                </c:pt>
                <c:pt idx="3">
                  <c:v>0.96615650382742879</c:v>
                </c:pt>
                <c:pt idx="4">
                  <c:v>1.0948561468508651</c:v>
                </c:pt>
                <c:pt idx="5">
                  <c:v>1.1024641175491341</c:v>
                </c:pt>
                <c:pt idx="6">
                  <c:v>1.1888288134061846</c:v>
                </c:pt>
                <c:pt idx="7">
                  <c:v>1.1986268530771149</c:v>
                </c:pt>
                <c:pt idx="8">
                  <c:v>1.1770688161512675</c:v>
                </c:pt>
                <c:pt idx="9">
                  <c:v>1.1451448150133066</c:v>
                </c:pt>
                <c:pt idx="10">
                  <c:v>1.1094727896250978</c:v>
                </c:pt>
                <c:pt idx="11">
                  <c:v>1.0744104441290452</c:v>
                </c:pt>
                <c:pt idx="12">
                  <c:v>1.0400480918237658</c:v>
                </c:pt>
                <c:pt idx="13">
                  <c:v>1.0085921969256093</c:v>
                </c:pt>
                <c:pt idx="14">
                  <c:v>0.97880016717906848</c:v>
                </c:pt>
                <c:pt idx="15">
                  <c:v>0.9521007627279211</c:v>
                </c:pt>
                <c:pt idx="16">
                  <c:v>0.92731174180673703</c:v>
                </c:pt>
                <c:pt idx="17">
                  <c:v>0.90440526761804074</c:v>
                </c:pt>
                <c:pt idx="18">
                  <c:v>0.88364592307862244</c:v>
                </c:pt>
                <c:pt idx="19">
                  <c:v>0.86481699607546048</c:v>
                </c:pt>
                <c:pt idx="20">
                  <c:v>0.83197236520591722</c:v>
                </c:pt>
                <c:pt idx="21">
                  <c:v>0.80411643284300982</c:v>
                </c:pt>
                <c:pt idx="22">
                  <c:v>0.77980370781066988</c:v>
                </c:pt>
                <c:pt idx="23">
                  <c:v>0.75856303886421872</c:v>
                </c:pt>
                <c:pt idx="24">
                  <c:v>0.7397007762419946</c:v>
                </c:pt>
                <c:pt idx="25">
                  <c:v>0.7232493568505094</c:v>
                </c:pt>
                <c:pt idx="26">
                  <c:v>0.70837533408751685</c:v>
                </c:pt>
                <c:pt idx="27">
                  <c:v>0.65314397383243983</c:v>
                </c:pt>
                <c:pt idx="28">
                  <c:v>0.61646086120815224</c:v>
                </c:pt>
                <c:pt idx="29">
                  <c:v>0.5902595371184709</c:v>
                </c:pt>
                <c:pt idx="30">
                  <c:v>0.55520700893328079</c:v>
                </c:pt>
                <c:pt idx="31">
                  <c:v>0.53256048156248981</c:v>
                </c:pt>
                <c:pt idx="32">
                  <c:v>0.50005750661326043</c:v>
                </c:pt>
                <c:pt idx="33">
                  <c:v>0.48254397181943204</c:v>
                </c:pt>
                <c:pt idx="34">
                  <c:v>0.4629179570504719</c:v>
                </c:pt>
                <c:pt idx="35">
                  <c:v>0.45251530633023662</c:v>
                </c:pt>
                <c:pt idx="36">
                  <c:v>0.44596269967979868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674176"/>
        <c:axId val="76676096"/>
      </c:scatterChart>
      <c:valAx>
        <c:axId val="76674176"/>
        <c:scaling>
          <c:logBase val="10"/>
          <c:orientation val="minMax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en-GB" sz="1000"/>
                  <a:t>Energy of Photon (MeV)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76676096"/>
        <c:crossesAt val="0.1"/>
        <c:crossBetween val="midCat"/>
      </c:valAx>
      <c:valAx>
        <c:axId val="76676096"/>
        <c:scaling>
          <c:logBase val="10"/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en-GB" sz="1000"/>
                  <a:t>Attenuation Length (cm)</a:t>
                </a:r>
              </a:p>
            </c:rich>
          </c:tx>
          <c:layout>
            <c:manualLayout>
              <c:xMode val="edge"/>
              <c:yMode val="edge"/>
              <c:x val="0"/>
              <c:y val="0.17380023075388193"/>
            </c:manualLayout>
          </c:layout>
          <c:overlay val="0"/>
        </c:title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76674176"/>
        <c:crossesAt val="1"/>
        <c:crossBetween val="midCat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87766340756439154"/>
          <c:y val="5.6521447814943341E-3"/>
          <c:w val="0.12130111531863995"/>
          <c:h val="0.42001329743174021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Response of BC422 1.2cm with BGO 0.2cm layers</a:t>
            </a:r>
          </a:p>
        </c:rich>
      </c:tx>
      <c:layout>
        <c:manualLayout>
          <c:xMode val="edge"/>
          <c:yMode val="edge"/>
          <c:x val="0.14568691772021081"/>
          <c:y val="3.787542220042382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9562895828141558E-2"/>
          <c:y val="0.10282375913727629"/>
          <c:w val="0.78106833967351852"/>
          <c:h val="0.7694109666334882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Sheet2!$AH$3:$AI$3</c:f>
              <c:strCache>
                <c:ptCount val="1"/>
                <c:pt idx="0">
                  <c:v>BC422 1</c:v>
                </c:pt>
              </c:strCache>
            </c:strRef>
          </c:tx>
          <c:marker>
            <c:symbol val="none"/>
          </c:marker>
          <c:xVal>
            <c:numRef>
              <c:f>Sheet2!$V$8:$V$96</c:f>
              <c:numCache>
                <c:formatCode>0.00E+00</c:formatCode>
                <c:ptCount val="89"/>
                <c:pt idx="0">
                  <c:v>0.01</c:v>
                </c:pt>
                <c:pt idx="1">
                  <c:v>1.0999999999999999E-2</c:v>
                </c:pt>
                <c:pt idx="2">
                  <c:v>1.11E-2</c:v>
                </c:pt>
                <c:pt idx="3">
                  <c:v>1.11E-2</c:v>
                </c:pt>
                <c:pt idx="4">
                  <c:v>1.2E-2</c:v>
                </c:pt>
                <c:pt idx="5">
                  <c:v>1.2999999999999999E-2</c:v>
                </c:pt>
                <c:pt idx="6">
                  <c:v>1.34E-2</c:v>
                </c:pt>
                <c:pt idx="7">
                  <c:v>1.34E-2</c:v>
                </c:pt>
                <c:pt idx="8">
                  <c:v>1.4E-2</c:v>
                </c:pt>
                <c:pt idx="9">
                  <c:v>1.4999999999999999E-2</c:v>
                </c:pt>
                <c:pt idx="10">
                  <c:v>1.5699999999999999E-2</c:v>
                </c:pt>
                <c:pt idx="11">
                  <c:v>1.5699999999999999E-2</c:v>
                </c:pt>
                <c:pt idx="12">
                  <c:v>1.6E-2</c:v>
                </c:pt>
                <c:pt idx="13">
                  <c:v>1.6400000000000001E-2</c:v>
                </c:pt>
                <c:pt idx="14">
                  <c:v>1.6400000000000001E-2</c:v>
                </c:pt>
                <c:pt idx="15">
                  <c:v>1.7000000000000001E-2</c:v>
                </c:pt>
                <c:pt idx="16">
                  <c:v>1.7999999999999999E-2</c:v>
                </c:pt>
                <c:pt idx="17">
                  <c:v>1.9E-2</c:v>
                </c:pt>
                <c:pt idx="18">
                  <c:v>0.02</c:v>
                </c:pt>
                <c:pt idx="19">
                  <c:v>2.1000000000000001E-2</c:v>
                </c:pt>
                <c:pt idx="20">
                  <c:v>2.1999999999999999E-2</c:v>
                </c:pt>
                <c:pt idx="21">
                  <c:v>2.3E-2</c:v>
                </c:pt>
                <c:pt idx="22">
                  <c:v>2.4E-2</c:v>
                </c:pt>
                <c:pt idx="23">
                  <c:v>2.5000000000000001E-2</c:v>
                </c:pt>
                <c:pt idx="24">
                  <c:v>2.5999999999999999E-2</c:v>
                </c:pt>
                <c:pt idx="25">
                  <c:v>2.7E-2</c:v>
                </c:pt>
                <c:pt idx="26">
                  <c:v>2.8000000000000001E-2</c:v>
                </c:pt>
                <c:pt idx="27">
                  <c:v>2.9000000000000001E-2</c:v>
                </c:pt>
                <c:pt idx="28">
                  <c:v>0.03</c:v>
                </c:pt>
                <c:pt idx="29">
                  <c:v>3.1E-2</c:v>
                </c:pt>
                <c:pt idx="30">
                  <c:v>3.2000000000000001E-2</c:v>
                </c:pt>
                <c:pt idx="31">
                  <c:v>3.3000000000000002E-2</c:v>
                </c:pt>
                <c:pt idx="32">
                  <c:v>3.4000000000000002E-2</c:v>
                </c:pt>
                <c:pt idx="33">
                  <c:v>3.5000000000000003E-2</c:v>
                </c:pt>
                <c:pt idx="34">
                  <c:v>3.5999999999999997E-2</c:v>
                </c:pt>
                <c:pt idx="35">
                  <c:v>3.6999999999999998E-2</c:v>
                </c:pt>
                <c:pt idx="36">
                  <c:v>3.7999999999999999E-2</c:v>
                </c:pt>
                <c:pt idx="37">
                  <c:v>3.9E-2</c:v>
                </c:pt>
                <c:pt idx="38">
                  <c:v>0.04</c:v>
                </c:pt>
                <c:pt idx="39">
                  <c:v>4.1000000000000002E-2</c:v>
                </c:pt>
                <c:pt idx="40">
                  <c:v>4.2000000000000003E-2</c:v>
                </c:pt>
                <c:pt idx="41">
                  <c:v>4.2999999999999997E-2</c:v>
                </c:pt>
                <c:pt idx="42">
                  <c:v>4.3999999999999997E-2</c:v>
                </c:pt>
                <c:pt idx="43">
                  <c:v>4.4999999999999998E-2</c:v>
                </c:pt>
                <c:pt idx="44">
                  <c:v>4.5999999999999999E-2</c:v>
                </c:pt>
                <c:pt idx="45">
                  <c:v>4.7E-2</c:v>
                </c:pt>
                <c:pt idx="46">
                  <c:v>4.8000000000000001E-2</c:v>
                </c:pt>
                <c:pt idx="47">
                  <c:v>4.9000000000000002E-2</c:v>
                </c:pt>
                <c:pt idx="48">
                  <c:v>0.05</c:v>
                </c:pt>
                <c:pt idx="49">
                  <c:v>0.06</c:v>
                </c:pt>
                <c:pt idx="50">
                  <c:v>0.08</c:v>
                </c:pt>
                <c:pt idx="51">
                  <c:v>9.0499999999999997E-2</c:v>
                </c:pt>
                <c:pt idx="52">
                  <c:v>9.0499999999999997E-2</c:v>
                </c:pt>
                <c:pt idx="53">
                  <c:v>0.1</c:v>
                </c:pt>
                <c:pt idx="54">
                  <c:v>0.15</c:v>
                </c:pt>
                <c:pt idx="55">
                  <c:v>0.2</c:v>
                </c:pt>
                <c:pt idx="56">
                  <c:v>0.3</c:v>
                </c:pt>
                <c:pt idx="57">
                  <c:v>0.4</c:v>
                </c:pt>
                <c:pt idx="58">
                  <c:v>0.5</c:v>
                </c:pt>
                <c:pt idx="59">
                  <c:v>0.6</c:v>
                </c:pt>
                <c:pt idx="60">
                  <c:v>0.8</c:v>
                </c:pt>
                <c:pt idx="61">
                  <c:v>1</c:v>
                </c:pt>
                <c:pt idx="62">
                  <c:v>1.022</c:v>
                </c:pt>
                <c:pt idx="63">
                  <c:v>1.25</c:v>
                </c:pt>
                <c:pt idx="64">
                  <c:v>1.5</c:v>
                </c:pt>
                <c:pt idx="65">
                  <c:v>2</c:v>
                </c:pt>
                <c:pt idx="66">
                  <c:v>2.044</c:v>
                </c:pt>
                <c:pt idx="67">
                  <c:v>3</c:v>
                </c:pt>
                <c:pt idx="68">
                  <c:v>4</c:v>
                </c:pt>
                <c:pt idx="69">
                  <c:v>5</c:v>
                </c:pt>
                <c:pt idx="70">
                  <c:v>6</c:v>
                </c:pt>
                <c:pt idx="71">
                  <c:v>7</c:v>
                </c:pt>
                <c:pt idx="72">
                  <c:v>8</c:v>
                </c:pt>
                <c:pt idx="73">
                  <c:v>9</c:v>
                </c:pt>
                <c:pt idx="74">
                  <c:v>10</c:v>
                </c:pt>
                <c:pt idx="75">
                  <c:v>11</c:v>
                </c:pt>
                <c:pt idx="76">
                  <c:v>12</c:v>
                </c:pt>
                <c:pt idx="77">
                  <c:v>13</c:v>
                </c:pt>
                <c:pt idx="78">
                  <c:v>14</c:v>
                </c:pt>
                <c:pt idx="79">
                  <c:v>15</c:v>
                </c:pt>
                <c:pt idx="80">
                  <c:v>16</c:v>
                </c:pt>
                <c:pt idx="81">
                  <c:v>18</c:v>
                </c:pt>
                <c:pt idx="82">
                  <c:v>20</c:v>
                </c:pt>
                <c:pt idx="83">
                  <c:v>22</c:v>
                </c:pt>
                <c:pt idx="84">
                  <c:v>24</c:v>
                </c:pt>
                <c:pt idx="85">
                  <c:v>26</c:v>
                </c:pt>
                <c:pt idx="86">
                  <c:v>28</c:v>
                </c:pt>
                <c:pt idx="87">
                  <c:v>30</c:v>
                </c:pt>
                <c:pt idx="88">
                  <c:v>40</c:v>
                </c:pt>
              </c:numCache>
            </c:numRef>
          </c:xVal>
          <c:yVal>
            <c:numRef>
              <c:f>Sheet2!$AK$8:$AK$96</c:f>
              <c:numCache>
                <c:formatCode>General</c:formatCode>
                <c:ptCount val="89"/>
                <c:pt idx="0">
                  <c:v>0.93343018284293966</c:v>
                </c:pt>
                <c:pt idx="1">
                  <c:v>0.87465332744957358</c:v>
                </c:pt>
                <c:pt idx="2">
                  <c:v>0.86817647727993674</c:v>
                </c:pt>
                <c:pt idx="3">
                  <c:v>0.86817647727993674</c:v>
                </c:pt>
                <c:pt idx="4">
                  <c:v>0.80682029320239546</c:v>
                </c:pt>
                <c:pt idx="5">
                  <c:v>0.73735038567966082</c:v>
                </c:pt>
                <c:pt idx="6">
                  <c:v>0.71021916989804801</c:v>
                </c:pt>
                <c:pt idx="7">
                  <c:v>0.71021916989804801</c:v>
                </c:pt>
                <c:pt idx="8">
                  <c:v>0.67160514224271084</c:v>
                </c:pt>
                <c:pt idx="9">
                  <c:v>0.61220635359583531</c:v>
                </c:pt>
                <c:pt idx="10">
                  <c:v>0.57492538467629828</c:v>
                </c:pt>
                <c:pt idx="11">
                  <c:v>0.57492538467629828</c:v>
                </c:pt>
                <c:pt idx="12">
                  <c:v>0.55999152020756338</c:v>
                </c:pt>
                <c:pt idx="13">
                  <c:v>0.54110613197294977</c:v>
                </c:pt>
                <c:pt idx="14">
                  <c:v>0.54110613197294977</c:v>
                </c:pt>
                <c:pt idx="15">
                  <c:v>0.51477801901429365</c:v>
                </c:pt>
                <c:pt idx="16">
                  <c:v>0.4760446456955334</c:v>
                </c:pt>
                <c:pt idx="17">
                  <c:v>0.44291178702196932</c:v>
                </c:pt>
                <c:pt idx="18">
                  <c:v>0.41462993382502089</c:v>
                </c:pt>
                <c:pt idx="19">
                  <c:v>0.39048000193986876</c:v>
                </c:pt>
                <c:pt idx="20">
                  <c:v>0.36976351688093412</c:v>
                </c:pt>
                <c:pt idx="21">
                  <c:v>0.35201600369822372</c:v>
                </c:pt>
                <c:pt idx="22">
                  <c:v>0.33662789374550706</c:v>
                </c:pt>
                <c:pt idx="23">
                  <c:v>0.32329012298798321</c:v>
                </c:pt>
                <c:pt idx="24">
                  <c:v>0.31171700797344959</c:v>
                </c:pt>
                <c:pt idx="25">
                  <c:v>0.30149266551233622</c:v>
                </c:pt>
                <c:pt idx="26">
                  <c:v>0.29259572572719761</c:v>
                </c:pt>
                <c:pt idx="27">
                  <c:v>0.2846410826990684</c:v>
                </c:pt>
                <c:pt idx="28">
                  <c:v>0.27766290610727951</c:v>
                </c:pt>
                <c:pt idx="29">
                  <c:v>0.27142285261217425</c:v>
                </c:pt>
                <c:pt idx="30">
                  <c:v>0.26585094589793279</c:v>
                </c:pt>
                <c:pt idx="31">
                  <c:v>0.26078163903844354</c:v>
                </c:pt>
                <c:pt idx="32">
                  <c:v>0.25622590053110639</c:v>
                </c:pt>
                <c:pt idx="33">
                  <c:v>0.25210173528714797</c:v>
                </c:pt>
                <c:pt idx="34">
                  <c:v>0.24841661660788605</c:v>
                </c:pt>
                <c:pt idx="35">
                  <c:v>0.24499171780607354</c:v>
                </c:pt>
                <c:pt idx="36">
                  <c:v>0.24183075507691365</c:v>
                </c:pt>
                <c:pt idx="37">
                  <c:v>0.23893716839364842</c:v>
                </c:pt>
                <c:pt idx="38">
                  <c:v>0.23622026778221494</c:v>
                </c:pt>
                <c:pt idx="39">
                  <c:v>0.23377618098829067</c:v>
                </c:pt>
                <c:pt idx="40">
                  <c:v>0.23151315967864716</c:v>
                </c:pt>
                <c:pt idx="41">
                  <c:v>0.22933815934234048</c:v>
                </c:pt>
                <c:pt idx="42">
                  <c:v>0.22734691379606142</c:v>
                </c:pt>
                <c:pt idx="43">
                  <c:v>0.22544570632457461</c:v>
                </c:pt>
                <c:pt idx="44">
                  <c:v>0.22373062010671874</c:v>
                </c:pt>
                <c:pt idx="45">
                  <c:v>0.22201173619416448</c:v>
                </c:pt>
                <c:pt idx="46">
                  <c:v>0.22048064439718007</c:v>
                </c:pt>
                <c:pt idx="47">
                  <c:v>0.21894653939010011</c:v>
                </c:pt>
                <c:pt idx="48">
                  <c:v>0.21750557406582072</c:v>
                </c:pt>
                <c:pt idx="49">
                  <c:v>0.20636949103966984</c:v>
                </c:pt>
                <c:pt idx="50">
                  <c:v>0.19200289226230183</c:v>
                </c:pt>
                <c:pt idx="51">
                  <c:v>0.18642366382385889</c:v>
                </c:pt>
                <c:pt idx="52">
                  <c:v>0.18642366382385889</c:v>
                </c:pt>
                <c:pt idx="53">
                  <c:v>0.18201297143081074</c:v>
                </c:pt>
                <c:pt idx="54">
                  <c:v>0.16392433364566994</c:v>
                </c:pt>
                <c:pt idx="55">
                  <c:v>0.15087874338421503</c:v>
                </c:pt>
                <c:pt idx="56">
                  <c:v>0.13231488423961613</c:v>
                </c:pt>
                <c:pt idx="57">
                  <c:v>0.11931733801987809</c:v>
                </c:pt>
                <c:pt idx="58">
                  <c:v>0.10953457899983354</c:v>
                </c:pt>
                <c:pt idx="59">
                  <c:v>0.1017207049053741</c:v>
                </c:pt>
                <c:pt idx="60">
                  <c:v>8.9899101367883816E-2</c:v>
                </c:pt>
                <c:pt idx="61">
                  <c:v>8.1201918298779763E-2</c:v>
                </c:pt>
                <c:pt idx="62">
                  <c:v>8.0399964969574911E-2</c:v>
                </c:pt>
                <c:pt idx="63">
                  <c:v>7.2945786141870528E-2</c:v>
                </c:pt>
                <c:pt idx="64">
                  <c:v>6.661328641907871E-2</c:v>
                </c:pt>
                <c:pt idx="65">
                  <c:v>5.7380890954869979E-2</c:v>
                </c:pt>
                <c:pt idx="66">
                  <c:v>5.6720434178743062E-2</c:v>
                </c:pt>
                <c:pt idx="67">
                  <c:v>4.6172017846383251E-2</c:v>
                </c:pt>
                <c:pt idx="68">
                  <c:v>3.9515013675687105E-2</c:v>
                </c:pt>
                <c:pt idx="69">
                  <c:v>3.5078885869841203E-2</c:v>
                </c:pt>
                <c:pt idx="70">
                  <c:v>3.1931672561644309E-2</c:v>
                </c:pt>
                <c:pt idx="71">
                  <c:v>2.9561546796275429E-2</c:v>
                </c:pt>
                <c:pt idx="72">
                  <c:v>2.7735344245269133E-2</c:v>
                </c:pt>
                <c:pt idx="73">
                  <c:v>2.6288659252563074E-2</c:v>
                </c:pt>
                <c:pt idx="74">
                  <c:v>2.5103406931343275E-2</c:v>
                </c:pt>
                <c:pt idx="75">
                  <c:v>2.4132581990682023E-2</c:v>
                </c:pt>
                <c:pt idx="76">
                  <c:v>2.3316822019545991E-2</c:v>
                </c:pt>
                <c:pt idx="77">
                  <c:v>2.2608477788051307E-2</c:v>
                </c:pt>
                <c:pt idx="78">
                  <c:v>2.2019801417060503E-2</c:v>
                </c:pt>
                <c:pt idx="79">
                  <c:v>2.1502915782788734E-2</c:v>
                </c:pt>
                <c:pt idx="80">
                  <c:v>2.1069964229741722E-2</c:v>
                </c:pt>
                <c:pt idx="81">
                  <c:v>2.0335914524973853E-2</c:v>
                </c:pt>
                <c:pt idx="82">
                  <c:v>1.975791469309307E-2</c:v>
                </c:pt>
                <c:pt idx="83">
                  <c:v>1.9312140418260348E-2</c:v>
                </c:pt>
                <c:pt idx="84">
                  <c:v>1.8950553002006432E-2</c:v>
                </c:pt>
                <c:pt idx="85">
                  <c:v>1.8649128315427199E-2</c:v>
                </c:pt>
                <c:pt idx="86">
                  <c:v>1.8407921886970158E-2</c:v>
                </c:pt>
                <c:pt idx="87">
                  <c:v>1.8202849809598076E-2</c:v>
                </c:pt>
                <c:pt idx="88">
                  <c:v>1.761151995836796E-2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Sheet2!$AQ$3:$AR$3</c:f>
              <c:strCache>
                <c:ptCount val="1"/>
                <c:pt idx="0">
                  <c:v>BGO 1</c:v>
                </c:pt>
              </c:strCache>
            </c:strRef>
          </c:tx>
          <c:marker>
            <c:symbol val="none"/>
          </c:marker>
          <c:xVal>
            <c:numRef>
              <c:f>Sheet2!$V$8:$V$96</c:f>
              <c:numCache>
                <c:formatCode>0.00E+00</c:formatCode>
                <c:ptCount val="89"/>
                <c:pt idx="0">
                  <c:v>0.01</c:v>
                </c:pt>
                <c:pt idx="1">
                  <c:v>1.0999999999999999E-2</c:v>
                </c:pt>
                <c:pt idx="2">
                  <c:v>1.11E-2</c:v>
                </c:pt>
                <c:pt idx="3">
                  <c:v>1.11E-2</c:v>
                </c:pt>
                <c:pt idx="4">
                  <c:v>1.2E-2</c:v>
                </c:pt>
                <c:pt idx="5">
                  <c:v>1.2999999999999999E-2</c:v>
                </c:pt>
                <c:pt idx="6">
                  <c:v>1.34E-2</c:v>
                </c:pt>
                <c:pt idx="7">
                  <c:v>1.34E-2</c:v>
                </c:pt>
                <c:pt idx="8">
                  <c:v>1.4E-2</c:v>
                </c:pt>
                <c:pt idx="9">
                  <c:v>1.4999999999999999E-2</c:v>
                </c:pt>
                <c:pt idx="10">
                  <c:v>1.5699999999999999E-2</c:v>
                </c:pt>
                <c:pt idx="11">
                  <c:v>1.5699999999999999E-2</c:v>
                </c:pt>
                <c:pt idx="12">
                  <c:v>1.6E-2</c:v>
                </c:pt>
                <c:pt idx="13">
                  <c:v>1.6400000000000001E-2</c:v>
                </c:pt>
                <c:pt idx="14">
                  <c:v>1.6400000000000001E-2</c:v>
                </c:pt>
                <c:pt idx="15">
                  <c:v>1.7000000000000001E-2</c:v>
                </c:pt>
                <c:pt idx="16">
                  <c:v>1.7999999999999999E-2</c:v>
                </c:pt>
                <c:pt idx="17">
                  <c:v>1.9E-2</c:v>
                </c:pt>
                <c:pt idx="18">
                  <c:v>0.02</c:v>
                </c:pt>
                <c:pt idx="19">
                  <c:v>2.1000000000000001E-2</c:v>
                </c:pt>
                <c:pt idx="20">
                  <c:v>2.1999999999999999E-2</c:v>
                </c:pt>
                <c:pt idx="21">
                  <c:v>2.3E-2</c:v>
                </c:pt>
                <c:pt idx="22">
                  <c:v>2.4E-2</c:v>
                </c:pt>
                <c:pt idx="23">
                  <c:v>2.5000000000000001E-2</c:v>
                </c:pt>
                <c:pt idx="24">
                  <c:v>2.5999999999999999E-2</c:v>
                </c:pt>
                <c:pt idx="25">
                  <c:v>2.7E-2</c:v>
                </c:pt>
                <c:pt idx="26">
                  <c:v>2.8000000000000001E-2</c:v>
                </c:pt>
                <c:pt idx="27">
                  <c:v>2.9000000000000001E-2</c:v>
                </c:pt>
                <c:pt idx="28">
                  <c:v>0.03</c:v>
                </c:pt>
                <c:pt idx="29">
                  <c:v>3.1E-2</c:v>
                </c:pt>
                <c:pt idx="30">
                  <c:v>3.2000000000000001E-2</c:v>
                </c:pt>
                <c:pt idx="31">
                  <c:v>3.3000000000000002E-2</c:v>
                </c:pt>
                <c:pt idx="32">
                  <c:v>3.4000000000000002E-2</c:v>
                </c:pt>
                <c:pt idx="33">
                  <c:v>3.5000000000000003E-2</c:v>
                </c:pt>
                <c:pt idx="34">
                  <c:v>3.5999999999999997E-2</c:v>
                </c:pt>
                <c:pt idx="35">
                  <c:v>3.6999999999999998E-2</c:v>
                </c:pt>
                <c:pt idx="36">
                  <c:v>3.7999999999999999E-2</c:v>
                </c:pt>
                <c:pt idx="37">
                  <c:v>3.9E-2</c:v>
                </c:pt>
                <c:pt idx="38">
                  <c:v>0.04</c:v>
                </c:pt>
                <c:pt idx="39">
                  <c:v>4.1000000000000002E-2</c:v>
                </c:pt>
                <c:pt idx="40">
                  <c:v>4.2000000000000003E-2</c:v>
                </c:pt>
                <c:pt idx="41">
                  <c:v>4.2999999999999997E-2</c:v>
                </c:pt>
                <c:pt idx="42">
                  <c:v>4.3999999999999997E-2</c:v>
                </c:pt>
                <c:pt idx="43">
                  <c:v>4.4999999999999998E-2</c:v>
                </c:pt>
                <c:pt idx="44">
                  <c:v>4.5999999999999999E-2</c:v>
                </c:pt>
                <c:pt idx="45">
                  <c:v>4.7E-2</c:v>
                </c:pt>
                <c:pt idx="46">
                  <c:v>4.8000000000000001E-2</c:v>
                </c:pt>
                <c:pt idx="47">
                  <c:v>4.9000000000000002E-2</c:v>
                </c:pt>
                <c:pt idx="48">
                  <c:v>0.05</c:v>
                </c:pt>
                <c:pt idx="49">
                  <c:v>0.06</c:v>
                </c:pt>
                <c:pt idx="50">
                  <c:v>0.08</c:v>
                </c:pt>
                <c:pt idx="51">
                  <c:v>9.0499999999999997E-2</c:v>
                </c:pt>
                <c:pt idx="52">
                  <c:v>9.0499999999999997E-2</c:v>
                </c:pt>
                <c:pt idx="53">
                  <c:v>0.1</c:v>
                </c:pt>
                <c:pt idx="54">
                  <c:v>0.15</c:v>
                </c:pt>
                <c:pt idx="55">
                  <c:v>0.2</c:v>
                </c:pt>
                <c:pt idx="56">
                  <c:v>0.3</c:v>
                </c:pt>
                <c:pt idx="57">
                  <c:v>0.4</c:v>
                </c:pt>
                <c:pt idx="58">
                  <c:v>0.5</c:v>
                </c:pt>
                <c:pt idx="59">
                  <c:v>0.6</c:v>
                </c:pt>
                <c:pt idx="60">
                  <c:v>0.8</c:v>
                </c:pt>
                <c:pt idx="61">
                  <c:v>1</c:v>
                </c:pt>
                <c:pt idx="62">
                  <c:v>1.022</c:v>
                </c:pt>
                <c:pt idx="63">
                  <c:v>1.25</c:v>
                </c:pt>
                <c:pt idx="64">
                  <c:v>1.5</c:v>
                </c:pt>
                <c:pt idx="65">
                  <c:v>2</c:v>
                </c:pt>
                <c:pt idx="66">
                  <c:v>2.044</c:v>
                </c:pt>
                <c:pt idx="67">
                  <c:v>3</c:v>
                </c:pt>
                <c:pt idx="68">
                  <c:v>4</c:v>
                </c:pt>
                <c:pt idx="69">
                  <c:v>5</c:v>
                </c:pt>
                <c:pt idx="70">
                  <c:v>6</c:v>
                </c:pt>
                <c:pt idx="71">
                  <c:v>7</c:v>
                </c:pt>
                <c:pt idx="72">
                  <c:v>8</c:v>
                </c:pt>
                <c:pt idx="73">
                  <c:v>9</c:v>
                </c:pt>
                <c:pt idx="74">
                  <c:v>10</c:v>
                </c:pt>
                <c:pt idx="75">
                  <c:v>11</c:v>
                </c:pt>
                <c:pt idx="76">
                  <c:v>12</c:v>
                </c:pt>
                <c:pt idx="77">
                  <c:v>13</c:v>
                </c:pt>
                <c:pt idx="78">
                  <c:v>14</c:v>
                </c:pt>
                <c:pt idx="79">
                  <c:v>15</c:v>
                </c:pt>
                <c:pt idx="80">
                  <c:v>16</c:v>
                </c:pt>
                <c:pt idx="81">
                  <c:v>18</c:v>
                </c:pt>
                <c:pt idx="82">
                  <c:v>20</c:v>
                </c:pt>
                <c:pt idx="83">
                  <c:v>22</c:v>
                </c:pt>
                <c:pt idx="84">
                  <c:v>24</c:v>
                </c:pt>
                <c:pt idx="85">
                  <c:v>26</c:v>
                </c:pt>
                <c:pt idx="86">
                  <c:v>28</c:v>
                </c:pt>
                <c:pt idx="87">
                  <c:v>30</c:v>
                </c:pt>
                <c:pt idx="88">
                  <c:v>40</c:v>
                </c:pt>
              </c:numCache>
            </c:numRef>
          </c:xVal>
          <c:yVal>
            <c:numRef>
              <c:f>Sheet2!$AT$8:$AT$96</c:f>
              <c:numCache>
                <c:formatCode>General</c:formatCode>
                <c:ptCount val="89"/>
                <c:pt idx="0">
                  <c:v>6.517547702816634E-2</c:v>
                </c:pt>
                <c:pt idx="1">
                  <c:v>0.12332945604242454</c:v>
                </c:pt>
                <c:pt idx="2">
                  <c:v>0.12975313440032263</c:v>
                </c:pt>
                <c:pt idx="3">
                  <c:v>0.12975313440032263</c:v>
                </c:pt>
                <c:pt idx="4">
                  <c:v>0.19071422033803107</c:v>
                </c:pt>
                <c:pt idx="5">
                  <c:v>0.25992056860714824</c:v>
                </c:pt>
                <c:pt idx="6">
                  <c:v>0.28699020291208355</c:v>
                </c:pt>
                <c:pt idx="7">
                  <c:v>0.28699020291208355</c:v>
                </c:pt>
                <c:pt idx="8">
                  <c:v>0.32555037089908734</c:v>
                </c:pt>
                <c:pt idx="9">
                  <c:v>0.3849343187106018</c:v>
                </c:pt>
                <c:pt idx="10">
                  <c:v>0.42224309343747202</c:v>
                </c:pt>
                <c:pt idx="11">
                  <c:v>0.42224309343747202</c:v>
                </c:pt>
                <c:pt idx="12">
                  <c:v>0.43719540185176836</c:v>
                </c:pt>
                <c:pt idx="13">
                  <c:v>0.4561097767289134</c:v>
                </c:pt>
                <c:pt idx="14">
                  <c:v>0.4561097767289134</c:v>
                </c:pt>
                <c:pt idx="15">
                  <c:v>0.48248839997243731</c:v>
                </c:pt>
                <c:pt idx="16">
                  <c:v>0.52131625814509219</c:v>
                </c:pt>
                <c:pt idx="17">
                  <c:v>0.5545478178119938</c:v>
                </c:pt>
                <c:pt idx="18">
                  <c:v>0.58292618091810555</c:v>
                </c:pt>
                <c:pt idx="19">
                  <c:v>0.60716702562469471</c:v>
                </c:pt>
                <c:pt idx="20">
                  <c:v>0.62796749086021886</c:v>
                </c:pt>
                <c:pt idx="21">
                  <c:v>0.64579120468880535</c:v>
                </c:pt>
                <c:pt idx="22">
                  <c:v>0.66124847635587181</c:v>
                </c:pt>
                <c:pt idx="23">
                  <c:v>0.67464846254546995</c:v>
                </c:pt>
                <c:pt idx="24">
                  <c:v>0.68627723516662564</c:v>
                </c:pt>
                <c:pt idx="25">
                  <c:v>0.69655202057599974</c:v>
                </c:pt>
                <c:pt idx="26">
                  <c:v>0.705493811161924</c:v>
                </c:pt>
                <c:pt idx="27">
                  <c:v>0.7134892990537991</c:v>
                </c:pt>
                <c:pt idx="28">
                  <c:v>0.7205038788528545</c:v>
                </c:pt>
                <c:pt idx="29">
                  <c:v>0.72677693352203443</c:v>
                </c:pt>
                <c:pt idx="30">
                  <c:v>0.73237866270211216</c:v>
                </c:pt>
                <c:pt idx="31">
                  <c:v>0.73747539059985856</c:v>
                </c:pt>
                <c:pt idx="32">
                  <c:v>0.74205600515143921</c:v>
                </c:pt>
                <c:pt idx="33">
                  <c:v>0.74620287889117198</c:v>
                </c:pt>
                <c:pt idx="34">
                  <c:v>0.74990843942621377</c:v>
                </c:pt>
                <c:pt idx="35">
                  <c:v>0.75335246260647648</c:v>
                </c:pt>
                <c:pt idx="36">
                  <c:v>0.7565311798869675</c:v>
                </c:pt>
                <c:pt idx="37">
                  <c:v>0.75944109685945316</c:v>
                </c:pt>
                <c:pt idx="38">
                  <c:v>0.76217337350903491</c:v>
                </c:pt>
                <c:pt idx="39">
                  <c:v>0.76463126537973547</c:v>
                </c:pt>
                <c:pt idx="40">
                  <c:v>0.76690691892080576</c:v>
                </c:pt>
                <c:pt idx="41">
                  <c:v>0.76909369288772189</c:v>
                </c:pt>
                <c:pt idx="42">
                  <c:v>0.77109492054501705</c:v>
                </c:pt>
                <c:pt idx="43">
                  <c:v>0.77300421055504398</c:v>
                </c:pt>
                <c:pt idx="44">
                  <c:v>0.77472389688015075</c:v>
                </c:pt>
                <c:pt idx="45">
                  <c:v>0.77644349794168366</c:v>
                </c:pt>
                <c:pt idx="46">
                  <c:v>0.77796809163503333</c:v>
                </c:pt>
                <c:pt idx="47">
                  <c:v>0.77948662292172111</c:v>
                </c:pt>
                <c:pt idx="48">
                  <c:v>0.78089841444117247</c:v>
                </c:pt>
                <c:pt idx="49">
                  <c:v>0.7892907346132404</c:v>
                </c:pt>
                <c:pt idx="50">
                  <c:v>0.75313898568504523</c:v>
                </c:pt>
                <c:pt idx="51">
                  <c:v>0.70298663608144485</c:v>
                </c:pt>
                <c:pt idx="52">
                  <c:v>0.81174018378941593</c:v>
                </c:pt>
                <c:pt idx="53">
                  <c:v>0.81402085139475822</c:v>
                </c:pt>
                <c:pt idx="54">
                  <c:v>0.73320571620913289</c:v>
                </c:pt>
                <c:pt idx="55">
                  <c:v>0.55650076008652472</c:v>
                </c:pt>
                <c:pt idx="56">
                  <c:v>0.31661695894431902</c:v>
                </c:pt>
                <c:pt idx="57">
                  <c:v>0.21203828313030357</c:v>
                </c:pt>
                <c:pt idx="58">
                  <c:v>0.16127942139750437</c:v>
                </c:pt>
                <c:pt idx="59">
                  <c:v>0.13269267182722264</c:v>
                </c:pt>
                <c:pt idx="60">
                  <c:v>0.10221840047972</c:v>
                </c:pt>
                <c:pt idx="61">
                  <c:v>8.5935154558103771E-2</c:v>
                </c:pt>
                <c:pt idx="62">
                  <c:v>8.4570101032197198E-2</c:v>
                </c:pt>
                <c:pt idx="63">
                  <c:v>7.3808767115774429E-2</c:v>
                </c:pt>
                <c:pt idx="64">
                  <c:v>6.680437555222235E-2</c:v>
                </c:pt>
                <c:pt idx="65">
                  <c:v>5.9473416384540449E-2</c:v>
                </c:pt>
                <c:pt idx="66">
                  <c:v>5.904464705491369E-2</c:v>
                </c:pt>
                <c:pt idx="67">
                  <c:v>5.3912660114187848E-2</c:v>
                </c:pt>
                <c:pt idx="68">
                  <c:v>5.2398404259332836E-2</c:v>
                </c:pt>
                <c:pt idx="69">
                  <c:v>5.2379611748973924E-2</c:v>
                </c:pt>
                <c:pt idx="70">
                  <c:v>5.3039318003124877E-2</c:v>
                </c:pt>
                <c:pt idx="71">
                  <c:v>5.4054524423211701E-2</c:v>
                </c:pt>
                <c:pt idx="72">
                  <c:v>5.5227048831481003E-2</c:v>
                </c:pt>
                <c:pt idx="73">
                  <c:v>5.6512286370868539E-2</c:v>
                </c:pt>
                <c:pt idx="74">
                  <c:v>5.7810339015860822E-2</c:v>
                </c:pt>
                <c:pt idx="75">
                  <c:v>5.9136265776794678E-2</c:v>
                </c:pt>
                <c:pt idx="76">
                  <c:v>6.0426926527696025E-2</c:v>
                </c:pt>
                <c:pt idx="77">
                  <c:v>6.1724344830039961E-2</c:v>
                </c:pt>
                <c:pt idx="78">
                  <c:v>6.2974588757268454E-2</c:v>
                </c:pt>
                <c:pt idx="79">
                  <c:v>6.4154130804456769E-2</c:v>
                </c:pt>
                <c:pt idx="80">
                  <c:v>6.5314658982947402E-2</c:v>
                </c:pt>
                <c:pt idx="81">
                  <c:v>6.7454645050704837E-2</c:v>
                </c:pt>
                <c:pt idx="82">
                  <c:v>6.9411377427383944E-2</c:v>
                </c:pt>
                <c:pt idx="83">
                  <c:v>7.1251920337236374E-2</c:v>
                </c:pt>
                <c:pt idx="84">
                  <c:v>7.2966546655455003E-2</c:v>
                </c:pt>
                <c:pt idx="85">
                  <c:v>7.4557185103768284E-2</c:v>
                </c:pt>
                <c:pt idx="86">
                  <c:v>7.6037081216632427E-2</c:v>
                </c:pt>
                <c:pt idx="87">
                  <c:v>7.7408307092539527E-2</c:v>
                </c:pt>
                <c:pt idx="88">
                  <c:v>8.3169963434630942E-2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Sheet2!$AX$3:$AY$3</c:f>
              <c:strCache>
                <c:ptCount val="1"/>
                <c:pt idx="0">
                  <c:v>BC422 2</c:v>
                </c:pt>
              </c:strCache>
            </c:strRef>
          </c:tx>
          <c:marker>
            <c:symbol val="none"/>
          </c:marker>
          <c:xVal>
            <c:numRef>
              <c:f>Sheet2!$V$8:$V$96</c:f>
              <c:numCache>
                <c:formatCode>0.00E+00</c:formatCode>
                <c:ptCount val="89"/>
                <c:pt idx="0">
                  <c:v>0.01</c:v>
                </c:pt>
                <c:pt idx="1">
                  <c:v>1.0999999999999999E-2</c:v>
                </c:pt>
                <c:pt idx="2">
                  <c:v>1.11E-2</c:v>
                </c:pt>
                <c:pt idx="3">
                  <c:v>1.11E-2</c:v>
                </c:pt>
                <c:pt idx="4">
                  <c:v>1.2E-2</c:v>
                </c:pt>
                <c:pt idx="5">
                  <c:v>1.2999999999999999E-2</c:v>
                </c:pt>
                <c:pt idx="6">
                  <c:v>1.34E-2</c:v>
                </c:pt>
                <c:pt idx="7">
                  <c:v>1.34E-2</c:v>
                </c:pt>
                <c:pt idx="8">
                  <c:v>1.4E-2</c:v>
                </c:pt>
                <c:pt idx="9">
                  <c:v>1.4999999999999999E-2</c:v>
                </c:pt>
                <c:pt idx="10">
                  <c:v>1.5699999999999999E-2</c:v>
                </c:pt>
                <c:pt idx="11">
                  <c:v>1.5699999999999999E-2</c:v>
                </c:pt>
                <c:pt idx="12">
                  <c:v>1.6E-2</c:v>
                </c:pt>
                <c:pt idx="13">
                  <c:v>1.6400000000000001E-2</c:v>
                </c:pt>
                <c:pt idx="14">
                  <c:v>1.6400000000000001E-2</c:v>
                </c:pt>
                <c:pt idx="15">
                  <c:v>1.7000000000000001E-2</c:v>
                </c:pt>
                <c:pt idx="16">
                  <c:v>1.7999999999999999E-2</c:v>
                </c:pt>
                <c:pt idx="17">
                  <c:v>1.9E-2</c:v>
                </c:pt>
                <c:pt idx="18">
                  <c:v>0.02</c:v>
                </c:pt>
                <c:pt idx="19">
                  <c:v>2.1000000000000001E-2</c:v>
                </c:pt>
                <c:pt idx="20">
                  <c:v>2.1999999999999999E-2</c:v>
                </c:pt>
                <c:pt idx="21">
                  <c:v>2.3E-2</c:v>
                </c:pt>
                <c:pt idx="22">
                  <c:v>2.4E-2</c:v>
                </c:pt>
                <c:pt idx="23">
                  <c:v>2.5000000000000001E-2</c:v>
                </c:pt>
                <c:pt idx="24">
                  <c:v>2.5999999999999999E-2</c:v>
                </c:pt>
                <c:pt idx="25">
                  <c:v>2.7E-2</c:v>
                </c:pt>
                <c:pt idx="26">
                  <c:v>2.8000000000000001E-2</c:v>
                </c:pt>
                <c:pt idx="27">
                  <c:v>2.9000000000000001E-2</c:v>
                </c:pt>
                <c:pt idx="28">
                  <c:v>0.03</c:v>
                </c:pt>
                <c:pt idx="29">
                  <c:v>3.1E-2</c:v>
                </c:pt>
                <c:pt idx="30">
                  <c:v>3.2000000000000001E-2</c:v>
                </c:pt>
                <c:pt idx="31">
                  <c:v>3.3000000000000002E-2</c:v>
                </c:pt>
                <c:pt idx="32">
                  <c:v>3.4000000000000002E-2</c:v>
                </c:pt>
                <c:pt idx="33">
                  <c:v>3.5000000000000003E-2</c:v>
                </c:pt>
                <c:pt idx="34">
                  <c:v>3.5999999999999997E-2</c:v>
                </c:pt>
                <c:pt idx="35">
                  <c:v>3.6999999999999998E-2</c:v>
                </c:pt>
                <c:pt idx="36">
                  <c:v>3.7999999999999999E-2</c:v>
                </c:pt>
                <c:pt idx="37">
                  <c:v>3.9E-2</c:v>
                </c:pt>
                <c:pt idx="38">
                  <c:v>0.04</c:v>
                </c:pt>
                <c:pt idx="39">
                  <c:v>4.1000000000000002E-2</c:v>
                </c:pt>
                <c:pt idx="40">
                  <c:v>4.2000000000000003E-2</c:v>
                </c:pt>
                <c:pt idx="41">
                  <c:v>4.2999999999999997E-2</c:v>
                </c:pt>
                <c:pt idx="42">
                  <c:v>4.3999999999999997E-2</c:v>
                </c:pt>
                <c:pt idx="43">
                  <c:v>4.4999999999999998E-2</c:v>
                </c:pt>
                <c:pt idx="44">
                  <c:v>4.5999999999999999E-2</c:v>
                </c:pt>
                <c:pt idx="45">
                  <c:v>4.7E-2</c:v>
                </c:pt>
                <c:pt idx="46">
                  <c:v>4.8000000000000001E-2</c:v>
                </c:pt>
                <c:pt idx="47">
                  <c:v>4.9000000000000002E-2</c:v>
                </c:pt>
                <c:pt idx="48">
                  <c:v>0.05</c:v>
                </c:pt>
                <c:pt idx="49">
                  <c:v>0.06</c:v>
                </c:pt>
                <c:pt idx="50">
                  <c:v>0.08</c:v>
                </c:pt>
                <c:pt idx="51">
                  <c:v>9.0499999999999997E-2</c:v>
                </c:pt>
                <c:pt idx="52">
                  <c:v>9.0499999999999997E-2</c:v>
                </c:pt>
                <c:pt idx="53">
                  <c:v>0.1</c:v>
                </c:pt>
                <c:pt idx="54">
                  <c:v>0.15</c:v>
                </c:pt>
                <c:pt idx="55">
                  <c:v>0.2</c:v>
                </c:pt>
                <c:pt idx="56">
                  <c:v>0.3</c:v>
                </c:pt>
                <c:pt idx="57">
                  <c:v>0.4</c:v>
                </c:pt>
                <c:pt idx="58">
                  <c:v>0.5</c:v>
                </c:pt>
                <c:pt idx="59">
                  <c:v>0.6</c:v>
                </c:pt>
                <c:pt idx="60">
                  <c:v>0.8</c:v>
                </c:pt>
                <c:pt idx="61">
                  <c:v>1</c:v>
                </c:pt>
                <c:pt idx="62">
                  <c:v>1.022</c:v>
                </c:pt>
                <c:pt idx="63">
                  <c:v>1.25</c:v>
                </c:pt>
                <c:pt idx="64">
                  <c:v>1.5</c:v>
                </c:pt>
                <c:pt idx="65">
                  <c:v>2</c:v>
                </c:pt>
                <c:pt idx="66">
                  <c:v>2.044</c:v>
                </c:pt>
                <c:pt idx="67">
                  <c:v>3</c:v>
                </c:pt>
                <c:pt idx="68">
                  <c:v>4</c:v>
                </c:pt>
                <c:pt idx="69">
                  <c:v>5</c:v>
                </c:pt>
                <c:pt idx="70">
                  <c:v>6</c:v>
                </c:pt>
                <c:pt idx="71">
                  <c:v>7</c:v>
                </c:pt>
                <c:pt idx="72">
                  <c:v>8</c:v>
                </c:pt>
                <c:pt idx="73">
                  <c:v>9</c:v>
                </c:pt>
                <c:pt idx="74">
                  <c:v>10</c:v>
                </c:pt>
                <c:pt idx="75">
                  <c:v>11</c:v>
                </c:pt>
                <c:pt idx="76">
                  <c:v>12</c:v>
                </c:pt>
                <c:pt idx="77">
                  <c:v>13</c:v>
                </c:pt>
                <c:pt idx="78">
                  <c:v>14</c:v>
                </c:pt>
                <c:pt idx="79">
                  <c:v>15</c:v>
                </c:pt>
                <c:pt idx="80">
                  <c:v>16</c:v>
                </c:pt>
                <c:pt idx="81">
                  <c:v>18</c:v>
                </c:pt>
                <c:pt idx="82">
                  <c:v>20</c:v>
                </c:pt>
                <c:pt idx="83">
                  <c:v>22</c:v>
                </c:pt>
                <c:pt idx="84">
                  <c:v>24</c:v>
                </c:pt>
                <c:pt idx="85">
                  <c:v>26</c:v>
                </c:pt>
                <c:pt idx="86">
                  <c:v>28</c:v>
                </c:pt>
                <c:pt idx="87">
                  <c:v>30</c:v>
                </c:pt>
                <c:pt idx="88">
                  <c:v>40</c:v>
                </c:pt>
              </c:numCache>
            </c:numRef>
          </c:xVal>
          <c:yVal>
            <c:numRef>
              <c:f>Sheet2!$BA$8:$BA$96</c:f>
              <c:numCache>
                <c:formatCode>General</c:formatCode>
                <c:ptCount val="89"/>
                <c:pt idx="0">
                  <c:v>1.1123776473347322E-63</c:v>
                </c:pt>
                <c:pt idx="1">
                  <c:v>3.8406091290269534E-50</c:v>
                </c:pt>
                <c:pt idx="2">
                  <c:v>5.4346095961575902E-49</c:v>
                </c:pt>
                <c:pt idx="3">
                  <c:v>1.3685056258515851E-67</c:v>
                </c:pt>
                <c:pt idx="4">
                  <c:v>1.0535301725635578E-55</c:v>
                </c:pt>
                <c:pt idx="5">
                  <c:v>1.087909436554804E-45</c:v>
                </c:pt>
                <c:pt idx="6">
                  <c:v>2.9626526695698761E-42</c:v>
                </c:pt>
                <c:pt idx="7">
                  <c:v>1.8226993706043094E-80</c:v>
                </c:pt>
                <c:pt idx="8">
                  <c:v>4.6917418892774746E-72</c:v>
                </c:pt>
                <c:pt idx="9">
                  <c:v>3.3876523027582538E-60</c:v>
                </c:pt>
                <c:pt idx="10">
                  <c:v>1.9529105241915737E-53</c:v>
                </c:pt>
                <c:pt idx="11">
                  <c:v>9.2930556524357277E-70</c:v>
                </c:pt>
                <c:pt idx="12">
                  <c:v>7.0568060814438313E-67</c:v>
                </c:pt>
                <c:pt idx="13">
                  <c:v>3.3834613605083986E-63</c:v>
                </c:pt>
                <c:pt idx="14">
                  <c:v>2.2353101781372249E-71</c:v>
                </c:pt>
                <c:pt idx="15">
                  <c:v>3.4945798096957339E-65</c:v>
                </c:pt>
                <c:pt idx="16">
                  <c:v>1.5340682170401645E-56</c:v>
                </c:pt>
                <c:pt idx="17">
                  <c:v>1.7965760546592968E-49</c:v>
                </c:pt>
                <c:pt idx="18">
                  <c:v>1.317710019666436E-43</c:v>
                </c:pt>
                <c:pt idx="19">
                  <c:v>1.3989243940044506E-38</c:v>
                </c:pt>
                <c:pt idx="20">
                  <c:v>2.3815098101106174E-34</c:v>
                </c:pt>
                <c:pt idx="21">
                  <c:v>9.1961066424802056E-31</c:v>
                </c:pt>
                <c:pt idx="22">
                  <c:v>1.0594975425702277E-27</c:v>
                </c:pt>
                <c:pt idx="23">
                  <c:v>4.5880663441396897E-25</c:v>
                </c:pt>
                <c:pt idx="24">
                  <c:v>8.7523655321815904E-23</c:v>
                </c:pt>
                <c:pt idx="25">
                  <c:v>8.3717635656805467E-21</c:v>
                </c:pt>
                <c:pt idx="26">
                  <c:v>4.5072900112141762E-19</c:v>
                </c:pt>
                <c:pt idx="27">
                  <c:v>1.5101854979038216E-17</c:v>
                </c:pt>
                <c:pt idx="28">
                  <c:v>3.3367909072252105E-16</c:v>
                </c:pt>
                <c:pt idx="29">
                  <c:v>5.4540768913549185E-15</c:v>
                </c:pt>
                <c:pt idx="30">
                  <c:v>6.5007283267404266E-14</c:v>
                </c:pt>
                <c:pt idx="31">
                  <c:v>5.8979910625405599E-13</c:v>
                </c:pt>
                <c:pt idx="32">
                  <c:v>4.2537236669677724E-12</c:v>
                </c:pt>
                <c:pt idx="33">
                  <c:v>2.5096811205093132E-11</c:v>
                </c:pt>
                <c:pt idx="34">
                  <c:v>1.2468230216588324E-10</c:v>
                </c:pt>
                <c:pt idx="35">
                  <c:v>5.28936381095389E-10</c:v>
                </c:pt>
                <c:pt idx="36">
                  <c:v>1.943979499132563E-9</c:v>
                </c:pt>
                <c:pt idx="37">
                  <c:v>6.3708869695773592E-9</c:v>
                </c:pt>
                <c:pt idx="38">
                  <c:v>1.8883606141972154E-8</c:v>
                </c:pt>
                <c:pt idx="39">
                  <c:v>5.1373036036672249E-8</c:v>
                </c:pt>
                <c:pt idx="40">
                  <c:v>1.2824700810195881E-7</c:v>
                </c:pt>
                <c:pt idx="41">
                  <c:v>2.9625108374452537E-7</c:v>
                </c:pt>
                <c:pt idx="42">
                  <c:v>6.3801864270665221E-7</c:v>
                </c:pt>
                <c:pt idx="43">
                  <c:v>1.29368052842732E-6</c:v>
                </c:pt>
                <c:pt idx="44">
                  <c:v>2.4847294449203909E-6</c:v>
                </c:pt>
                <c:pt idx="45">
                  <c:v>4.5308991388494531E-6</c:v>
                </c:pt>
                <c:pt idx="46">
                  <c:v>7.9056801663139517E-6</c:v>
                </c:pt>
                <c:pt idx="47">
                  <c:v>1.3229122198744301E-5</c:v>
                </c:pt>
                <c:pt idx="48">
                  <c:v>2.1329159285831939E-5</c:v>
                </c:pt>
                <c:pt idx="49">
                  <c:v>6.0011448595160351E-4</c:v>
                </c:pt>
                <c:pt idx="50">
                  <c:v>1.0274735683116034E-2</c:v>
                </c:pt>
                <c:pt idx="51">
                  <c:v>2.0372266406715221E-2</c:v>
                </c:pt>
                <c:pt idx="52">
                  <c:v>9.8031589152411532E-5</c:v>
                </c:pt>
                <c:pt idx="53">
                  <c:v>4.8839027745963177E-4</c:v>
                </c:pt>
                <c:pt idx="54">
                  <c:v>1.667132305677517E-2</c:v>
                </c:pt>
                <c:pt idx="55">
                  <c:v>4.3986617955006309E-2</c:v>
                </c:pt>
                <c:pt idx="56">
                  <c:v>7.2787291197011494E-2</c:v>
                </c:pt>
                <c:pt idx="57">
                  <c:v>7.9676611802161595E-2</c:v>
                </c:pt>
                <c:pt idx="58">
                  <c:v>7.9782720455104983E-2</c:v>
                </c:pt>
                <c:pt idx="59">
                  <c:v>7.7799464676045815E-2</c:v>
                </c:pt>
                <c:pt idx="60">
                  <c:v>7.2567720483632372E-2</c:v>
                </c:pt>
                <c:pt idx="61">
                  <c:v>6.7580720539885036E-2</c:v>
                </c:pt>
                <c:pt idx="62">
                  <c:v>6.7087978938035267E-2</c:v>
                </c:pt>
                <c:pt idx="63">
                  <c:v>6.2200655212476898E-2</c:v>
                </c:pt>
                <c:pt idx="64">
                  <c:v>5.7692421021044923E-2</c:v>
                </c:pt>
                <c:pt idx="65">
                  <c:v>5.0650721818801092E-2</c:v>
                </c:pt>
                <c:pt idx="66">
                  <c:v>5.0129786330979823E-2</c:v>
                </c:pt>
                <c:pt idx="67">
                  <c:v>4.1534644751881795E-2</c:v>
                </c:pt>
                <c:pt idx="68">
                  <c:v>3.5871101125507267E-2</c:v>
                </c:pt>
                <c:pt idx="69">
                  <c:v>3.2001497651149041E-2</c:v>
                </c:pt>
                <c:pt idx="70">
                  <c:v>2.9210570391939635E-2</c:v>
                </c:pt>
                <c:pt idx="71">
                  <c:v>2.7083001876332977E-2</c:v>
                </c:pt>
                <c:pt idx="72">
                  <c:v>2.5428428727324929E-2</c:v>
                </c:pt>
                <c:pt idx="73">
                  <c:v>2.4106606391505442E-2</c:v>
                </c:pt>
                <c:pt idx="74">
                  <c:v>2.3017128939329761E-2</c:v>
                </c:pt>
                <c:pt idx="75">
                  <c:v>2.2118595614859824E-2</c:v>
                </c:pt>
                <c:pt idx="76">
                  <c:v>2.1359986779634358E-2</c:v>
                </c:pt>
                <c:pt idx="77">
                  <c:v>2.0697893572320474E-2</c:v>
                </c:pt>
                <c:pt idx="78">
                  <c:v>2.0144496105552596E-2</c:v>
                </c:pt>
                <c:pt idx="79">
                  <c:v>1.9657466638478061E-2</c:v>
                </c:pt>
                <c:pt idx="80">
                  <c:v>1.9246412084246902E-2</c:v>
                </c:pt>
                <c:pt idx="81">
                  <c:v>1.8547415687302619E-2</c:v>
                </c:pt>
                <c:pt idx="82">
                  <c:v>1.7993096184616999E-2</c:v>
                </c:pt>
                <c:pt idx="83">
                  <c:v>1.7560269357688243E-2</c:v>
                </c:pt>
                <c:pt idx="84">
                  <c:v>1.7205894442673748E-2</c:v>
                </c:pt>
                <c:pt idx="85">
                  <c:v>1.6908220400154904E-2</c:v>
                </c:pt>
                <c:pt idx="86">
                  <c:v>1.6666763075872722E-2</c:v>
                </c:pt>
                <c:pt idx="87">
                  <c:v>1.645988954588536E-2</c:v>
                </c:pt>
                <c:pt idx="88">
                  <c:v>1.5834203314046325E-2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Sheet2!$BE$3:$BF$3</c:f>
              <c:strCache>
                <c:ptCount val="1"/>
                <c:pt idx="0">
                  <c:v>BGO 2</c:v>
                </c:pt>
              </c:strCache>
            </c:strRef>
          </c:tx>
          <c:marker>
            <c:symbol val="none"/>
          </c:marker>
          <c:xVal>
            <c:numRef>
              <c:f>Sheet2!$V$8:$V$96</c:f>
              <c:numCache>
                <c:formatCode>0.00E+00</c:formatCode>
                <c:ptCount val="89"/>
                <c:pt idx="0">
                  <c:v>0.01</c:v>
                </c:pt>
                <c:pt idx="1">
                  <c:v>1.0999999999999999E-2</c:v>
                </c:pt>
                <c:pt idx="2">
                  <c:v>1.11E-2</c:v>
                </c:pt>
                <c:pt idx="3">
                  <c:v>1.11E-2</c:v>
                </c:pt>
                <c:pt idx="4">
                  <c:v>1.2E-2</c:v>
                </c:pt>
                <c:pt idx="5">
                  <c:v>1.2999999999999999E-2</c:v>
                </c:pt>
                <c:pt idx="6">
                  <c:v>1.34E-2</c:v>
                </c:pt>
                <c:pt idx="7">
                  <c:v>1.34E-2</c:v>
                </c:pt>
                <c:pt idx="8">
                  <c:v>1.4E-2</c:v>
                </c:pt>
                <c:pt idx="9">
                  <c:v>1.4999999999999999E-2</c:v>
                </c:pt>
                <c:pt idx="10">
                  <c:v>1.5699999999999999E-2</c:v>
                </c:pt>
                <c:pt idx="11">
                  <c:v>1.5699999999999999E-2</c:v>
                </c:pt>
                <c:pt idx="12">
                  <c:v>1.6E-2</c:v>
                </c:pt>
                <c:pt idx="13">
                  <c:v>1.6400000000000001E-2</c:v>
                </c:pt>
                <c:pt idx="14">
                  <c:v>1.6400000000000001E-2</c:v>
                </c:pt>
                <c:pt idx="15">
                  <c:v>1.7000000000000001E-2</c:v>
                </c:pt>
                <c:pt idx="16">
                  <c:v>1.7999999999999999E-2</c:v>
                </c:pt>
                <c:pt idx="17">
                  <c:v>1.9E-2</c:v>
                </c:pt>
                <c:pt idx="18">
                  <c:v>0.02</c:v>
                </c:pt>
                <c:pt idx="19">
                  <c:v>2.1000000000000001E-2</c:v>
                </c:pt>
                <c:pt idx="20">
                  <c:v>2.1999999999999999E-2</c:v>
                </c:pt>
                <c:pt idx="21">
                  <c:v>2.3E-2</c:v>
                </c:pt>
                <c:pt idx="22">
                  <c:v>2.4E-2</c:v>
                </c:pt>
                <c:pt idx="23">
                  <c:v>2.5000000000000001E-2</c:v>
                </c:pt>
                <c:pt idx="24">
                  <c:v>2.5999999999999999E-2</c:v>
                </c:pt>
                <c:pt idx="25">
                  <c:v>2.7E-2</c:v>
                </c:pt>
                <c:pt idx="26">
                  <c:v>2.8000000000000001E-2</c:v>
                </c:pt>
                <c:pt idx="27">
                  <c:v>2.9000000000000001E-2</c:v>
                </c:pt>
                <c:pt idx="28">
                  <c:v>0.03</c:v>
                </c:pt>
                <c:pt idx="29">
                  <c:v>3.1E-2</c:v>
                </c:pt>
                <c:pt idx="30">
                  <c:v>3.2000000000000001E-2</c:v>
                </c:pt>
                <c:pt idx="31">
                  <c:v>3.3000000000000002E-2</c:v>
                </c:pt>
                <c:pt idx="32">
                  <c:v>3.4000000000000002E-2</c:v>
                </c:pt>
                <c:pt idx="33">
                  <c:v>3.5000000000000003E-2</c:v>
                </c:pt>
                <c:pt idx="34">
                  <c:v>3.5999999999999997E-2</c:v>
                </c:pt>
                <c:pt idx="35">
                  <c:v>3.6999999999999998E-2</c:v>
                </c:pt>
                <c:pt idx="36">
                  <c:v>3.7999999999999999E-2</c:v>
                </c:pt>
                <c:pt idx="37">
                  <c:v>3.9E-2</c:v>
                </c:pt>
                <c:pt idx="38">
                  <c:v>0.04</c:v>
                </c:pt>
                <c:pt idx="39">
                  <c:v>4.1000000000000002E-2</c:v>
                </c:pt>
                <c:pt idx="40">
                  <c:v>4.2000000000000003E-2</c:v>
                </c:pt>
                <c:pt idx="41">
                  <c:v>4.2999999999999997E-2</c:v>
                </c:pt>
                <c:pt idx="42">
                  <c:v>4.3999999999999997E-2</c:v>
                </c:pt>
                <c:pt idx="43">
                  <c:v>4.4999999999999998E-2</c:v>
                </c:pt>
                <c:pt idx="44">
                  <c:v>4.5999999999999999E-2</c:v>
                </c:pt>
                <c:pt idx="45">
                  <c:v>4.7E-2</c:v>
                </c:pt>
                <c:pt idx="46">
                  <c:v>4.8000000000000001E-2</c:v>
                </c:pt>
                <c:pt idx="47">
                  <c:v>4.9000000000000002E-2</c:v>
                </c:pt>
                <c:pt idx="48">
                  <c:v>0.05</c:v>
                </c:pt>
                <c:pt idx="49">
                  <c:v>0.06</c:v>
                </c:pt>
                <c:pt idx="50">
                  <c:v>0.08</c:v>
                </c:pt>
                <c:pt idx="51">
                  <c:v>9.0499999999999997E-2</c:v>
                </c:pt>
                <c:pt idx="52">
                  <c:v>9.0499999999999997E-2</c:v>
                </c:pt>
                <c:pt idx="53">
                  <c:v>0.1</c:v>
                </c:pt>
                <c:pt idx="54">
                  <c:v>0.15</c:v>
                </c:pt>
                <c:pt idx="55">
                  <c:v>0.2</c:v>
                </c:pt>
                <c:pt idx="56">
                  <c:v>0.3</c:v>
                </c:pt>
                <c:pt idx="57">
                  <c:v>0.4</c:v>
                </c:pt>
                <c:pt idx="58">
                  <c:v>0.5</c:v>
                </c:pt>
                <c:pt idx="59">
                  <c:v>0.6</c:v>
                </c:pt>
                <c:pt idx="60">
                  <c:v>0.8</c:v>
                </c:pt>
                <c:pt idx="61">
                  <c:v>1</c:v>
                </c:pt>
                <c:pt idx="62">
                  <c:v>1.022</c:v>
                </c:pt>
                <c:pt idx="63">
                  <c:v>1.25</c:v>
                </c:pt>
                <c:pt idx="64">
                  <c:v>1.5</c:v>
                </c:pt>
                <c:pt idx="65">
                  <c:v>2</c:v>
                </c:pt>
                <c:pt idx="66">
                  <c:v>2.044</c:v>
                </c:pt>
                <c:pt idx="67">
                  <c:v>3</c:v>
                </c:pt>
                <c:pt idx="68">
                  <c:v>4</c:v>
                </c:pt>
                <c:pt idx="69">
                  <c:v>5</c:v>
                </c:pt>
                <c:pt idx="70">
                  <c:v>6</c:v>
                </c:pt>
                <c:pt idx="71">
                  <c:v>7</c:v>
                </c:pt>
                <c:pt idx="72">
                  <c:v>8</c:v>
                </c:pt>
                <c:pt idx="73">
                  <c:v>9</c:v>
                </c:pt>
                <c:pt idx="74">
                  <c:v>10</c:v>
                </c:pt>
                <c:pt idx="75">
                  <c:v>11</c:v>
                </c:pt>
                <c:pt idx="76">
                  <c:v>12</c:v>
                </c:pt>
                <c:pt idx="77">
                  <c:v>13</c:v>
                </c:pt>
                <c:pt idx="78">
                  <c:v>14</c:v>
                </c:pt>
                <c:pt idx="79">
                  <c:v>15</c:v>
                </c:pt>
                <c:pt idx="80">
                  <c:v>16</c:v>
                </c:pt>
                <c:pt idx="81">
                  <c:v>18</c:v>
                </c:pt>
                <c:pt idx="82">
                  <c:v>20</c:v>
                </c:pt>
                <c:pt idx="83">
                  <c:v>22</c:v>
                </c:pt>
                <c:pt idx="84">
                  <c:v>24</c:v>
                </c:pt>
                <c:pt idx="85">
                  <c:v>26</c:v>
                </c:pt>
                <c:pt idx="86">
                  <c:v>28</c:v>
                </c:pt>
                <c:pt idx="87">
                  <c:v>30</c:v>
                </c:pt>
                <c:pt idx="88">
                  <c:v>40</c:v>
                </c:pt>
              </c:numCache>
            </c:numRef>
          </c:xVal>
          <c:yVal>
            <c:numRef>
              <c:f>Sheet2!$BH$8:$BH$96</c:f>
              <c:numCache>
                <c:formatCode>General</c:formatCode>
                <c:ptCount val="89"/>
                <c:pt idx="0">
                  <c:v>7.7670237295840117E-65</c:v>
                </c:pt>
                <c:pt idx="1">
                  <c:v>5.4154053942219983E-51</c:v>
                </c:pt>
                <c:pt idx="2">
                  <c:v>8.1222844409794586E-50</c:v>
                </c:pt>
                <c:pt idx="3">
                  <c:v>2.0452972298334101E-68</c:v>
                </c:pt>
                <c:pt idx="4">
                  <c:v>2.4903090211768822E-56</c:v>
                </c:pt>
                <c:pt idx="5">
                  <c:v>3.8349480089002794E-46</c:v>
                </c:pt>
                <c:pt idx="6">
                  <c:v>1.1971688836840864E-42</c:v>
                </c:pt>
                <c:pt idx="7">
                  <c:v>7.3652878489966463E-81</c:v>
                </c:pt>
                <c:pt idx="8">
                  <c:v>2.2742504727057038E-72</c:v>
                </c:pt>
                <c:pt idx="9">
                  <c:v>2.1300393625962536E-60</c:v>
                </c:pt>
                <c:pt idx="10">
                  <c:v>1.4342782610051624E-53</c:v>
                </c:pt>
                <c:pt idx="11">
                  <c:v>6.825109258969922E-70</c:v>
                </c:pt>
                <c:pt idx="12">
                  <c:v>5.5093748016457362E-67</c:v>
                </c:pt>
                <c:pt idx="13">
                  <c:v>2.8519909764939391E-63</c:v>
                </c:pt>
                <c:pt idx="14">
                  <c:v>1.8841901172929327E-71</c:v>
                </c:pt>
                <c:pt idx="15">
                  <c:v>3.2753811520247952E-65</c:v>
                </c:pt>
                <c:pt idx="16">
                  <c:v>1.6799573524836633E-56</c:v>
                </c:pt>
                <c:pt idx="17">
                  <c:v>2.2494035151861436E-49</c:v>
                </c:pt>
                <c:pt idx="18">
                  <c:v>1.8525620237680109E-43</c:v>
                </c:pt>
                <c:pt idx="19">
                  <c:v>2.1752221859297925E-38</c:v>
                </c:pt>
                <c:pt idx="20">
                  <c:v>4.0445059386313751E-34</c:v>
                </c:pt>
                <c:pt idx="21">
                  <c:v>1.6870723844093181E-30</c:v>
                </c:pt>
                <c:pt idx="22">
                  <c:v>2.0812034556381867E-27</c:v>
                </c:pt>
                <c:pt idx="23">
                  <c:v>9.5744709937999297E-25</c:v>
                </c:pt>
                <c:pt idx="24">
                  <c:v>1.9269238010602425E-22</c:v>
                </c:pt>
                <c:pt idx="25">
                  <c:v>1.9341660658808685E-20</c:v>
                </c:pt>
                <c:pt idx="26">
                  <c:v>1.0867777374807984E-18</c:v>
                </c:pt>
                <c:pt idx="27">
                  <c:v>3.7854732076036209E-17</c:v>
                </c:pt>
                <c:pt idx="28">
                  <c:v>8.6585955080647658E-16</c:v>
                </c:pt>
                <c:pt idx="29">
                  <c:v>1.4604139777265469E-14</c:v>
                </c:pt>
                <c:pt idx="30">
                  <c:v>1.7908511487319532E-13</c:v>
                </c:pt>
                <c:pt idx="31">
                  <c:v>1.6679177562651828E-12</c:v>
                </c:pt>
                <c:pt idx="32">
                  <c:v>1.2319212010906877E-11</c:v>
                </c:pt>
                <c:pt idx="33">
                  <c:v>7.4284743621054434E-11</c:v>
                </c:pt>
                <c:pt idx="34">
                  <c:v>3.7638509016838825E-10</c:v>
                </c:pt>
                <c:pt idx="35">
                  <c:v>1.6264856984911941E-9</c:v>
                </c:pt>
                <c:pt idx="36">
                  <c:v>6.0814477616260496E-9</c:v>
                </c:pt>
                <c:pt idx="37">
                  <c:v>2.0249312489433694E-8</c:v>
                </c:pt>
                <c:pt idx="38">
                  <c:v>6.0928649062883117E-8</c:v>
                </c:pt>
                <c:pt idx="39">
                  <c:v>1.680300763963929E-7</c:v>
                </c:pt>
                <c:pt idx="40">
                  <c:v>4.2482905931051545E-7</c:v>
                </c:pt>
                <c:pt idx="41">
                  <c:v>9.9348857020760961E-7</c:v>
                </c:pt>
                <c:pt idx="42">
                  <c:v>2.1639745461662325E-6</c:v>
                </c:pt>
                <c:pt idx="43">
                  <c:v>4.4357486859725811E-6</c:v>
                </c:pt>
                <c:pt idx="44">
                  <c:v>8.6040045718523937E-6</c:v>
                </c:pt>
                <c:pt idx="45">
                  <c:v>1.5845951373996332E-5</c:v>
                </c:pt>
                <c:pt idx="46">
                  <c:v>2.7895269123872621E-5</c:v>
                </c:pt>
                <c:pt idx="47">
                  <c:v>4.709790716785465E-5</c:v>
                </c:pt>
                <c:pt idx="48">
                  <c:v>7.6576918725903669E-5</c:v>
                </c:pt>
                <c:pt idx="49">
                  <c:v>2.2952268820478749E-3</c:v>
                </c:pt>
                <c:pt idx="50">
                  <c:v>4.0303059601791744E-2</c:v>
                </c:pt>
                <c:pt idx="51">
                  <c:v>7.6821958848224681E-2</c:v>
                </c:pt>
                <c:pt idx="52">
                  <c:v>4.2685664772115013E-4</c:v>
                </c:pt>
                <c:pt idx="53">
                  <c:v>2.184239212982342E-3</c:v>
                </c:pt>
                <c:pt idx="54">
                  <c:v>7.4567997869177574E-2</c:v>
                </c:pt>
                <c:pt idx="55">
                  <c:v>0.16224012592192322</c:v>
                </c:pt>
                <c:pt idx="56">
                  <c:v>0.17417307902305007</c:v>
                </c:pt>
                <c:pt idx="57">
                  <c:v>0.1415929340407798</c:v>
                </c:pt>
                <c:pt idx="58">
                  <c:v>0.11747259276486308</c:v>
                </c:pt>
                <c:pt idx="59">
                  <c:v>0.10148788139244147</c:v>
                </c:pt>
                <c:pt idx="60">
                  <c:v>8.2512018489945507E-2</c:v>
                </c:pt>
                <c:pt idx="61">
                  <c:v>7.1519981133626856E-2</c:v>
                </c:pt>
                <c:pt idx="62">
                  <c:v>7.0567657075256029E-2</c:v>
                </c:pt>
                <c:pt idx="63">
                  <c:v>6.2936516526087616E-2</c:v>
                </c:pt>
                <c:pt idx="64">
                  <c:v>5.7857919457085336E-2</c:v>
                </c:pt>
                <c:pt idx="65">
                  <c:v>5.2497816237749115E-2</c:v>
                </c:pt>
                <c:pt idx="66">
                  <c:v>5.2183936595467932E-2</c:v>
                </c:pt>
                <c:pt idx="67">
                  <c:v>4.8497841114976181E-2</c:v>
                </c:pt>
                <c:pt idx="68">
                  <c:v>4.7566438251246693E-2</c:v>
                </c:pt>
                <c:pt idx="69">
                  <c:v>4.7784471507232508E-2</c:v>
                </c:pt>
                <c:pt idx="70">
                  <c:v>4.85194982843382E-2</c:v>
                </c:pt>
                <c:pt idx="71">
                  <c:v>4.9522401397567563E-2</c:v>
                </c:pt>
                <c:pt idx="72">
                  <c:v>5.0633482772486173E-2</c:v>
                </c:pt>
                <c:pt idx="73">
                  <c:v>5.182156422426689E-2</c:v>
                </c:pt>
                <c:pt idx="74">
                  <c:v>5.3005874094844738E-2</c:v>
                </c:pt>
                <c:pt idx="75">
                  <c:v>5.4201044438379607E-2</c:v>
                </c:pt>
                <c:pt idx="76">
                  <c:v>5.5355671998677275E-2</c:v>
                </c:pt>
                <c:pt idx="77">
                  <c:v>5.6508179457733142E-2</c:v>
                </c:pt>
                <c:pt idx="78">
                  <c:v>5.7611389582591384E-2</c:v>
                </c:pt>
                <c:pt idx="79">
                  <c:v>5.8648217699786405E-2</c:v>
                </c:pt>
                <c:pt idx="80">
                  <c:v>5.9661840343963116E-2</c:v>
                </c:pt>
                <c:pt idx="81">
                  <c:v>6.1522157769616288E-2</c:v>
                </c:pt>
                <c:pt idx="82">
                  <c:v>6.3211407163037775E-2</c:v>
                </c:pt>
                <c:pt idx="83">
                  <c:v>6.4788412173689275E-2</c:v>
                </c:pt>
                <c:pt idx="84">
                  <c:v>6.6248974342187489E-2</c:v>
                </c:pt>
                <c:pt idx="85">
                  <c:v>6.759722475107989E-2</c:v>
                </c:pt>
                <c:pt idx="86">
                  <c:v>6.884492586398594E-2</c:v>
                </c:pt>
                <c:pt idx="87">
                  <c:v>6.9996302667143101E-2</c:v>
                </c:pt>
                <c:pt idx="88">
                  <c:v>7.4776629942154269E-2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Sheet2!$BL$3:$BM$3</c:f>
              <c:strCache>
                <c:ptCount val="1"/>
                <c:pt idx="0">
                  <c:v>BC422 3</c:v>
                </c:pt>
              </c:strCache>
            </c:strRef>
          </c:tx>
          <c:marker>
            <c:symbol val="none"/>
          </c:marker>
          <c:xVal>
            <c:numRef>
              <c:f>Sheet2!$V$8:$V$96</c:f>
              <c:numCache>
                <c:formatCode>0.00E+00</c:formatCode>
                <c:ptCount val="89"/>
                <c:pt idx="0">
                  <c:v>0.01</c:v>
                </c:pt>
                <c:pt idx="1">
                  <c:v>1.0999999999999999E-2</c:v>
                </c:pt>
                <c:pt idx="2">
                  <c:v>1.11E-2</c:v>
                </c:pt>
                <c:pt idx="3">
                  <c:v>1.11E-2</c:v>
                </c:pt>
                <c:pt idx="4">
                  <c:v>1.2E-2</c:v>
                </c:pt>
                <c:pt idx="5">
                  <c:v>1.2999999999999999E-2</c:v>
                </c:pt>
                <c:pt idx="6">
                  <c:v>1.34E-2</c:v>
                </c:pt>
                <c:pt idx="7">
                  <c:v>1.34E-2</c:v>
                </c:pt>
                <c:pt idx="8">
                  <c:v>1.4E-2</c:v>
                </c:pt>
                <c:pt idx="9">
                  <c:v>1.4999999999999999E-2</c:v>
                </c:pt>
                <c:pt idx="10">
                  <c:v>1.5699999999999999E-2</c:v>
                </c:pt>
                <c:pt idx="11">
                  <c:v>1.5699999999999999E-2</c:v>
                </c:pt>
                <c:pt idx="12">
                  <c:v>1.6E-2</c:v>
                </c:pt>
                <c:pt idx="13">
                  <c:v>1.6400000000000001E-2</c:v>
                </c:pt>
                <c:pt idx="14">
                  <c:v>1.6400000000000001E-2</c:v>
                </c:pt>
                <c:pt idx="15">
                  <c:v>1.7000000000000001E-2</c:v>
                </c:pt>
                <c:pt idx="16">
                  <c:v>1.7999999999999999E-2</c:v>
                </c:pt>
                <c:pt idx="17">
                  <c:v>1.9E-2</c:v>
                </c:pt>
                <c:pt idx="18">
                  <c:v>0.02</c:v>
                </c:pt>
                <c:pt idx="19">
                  <c:v>2.1000000000000001E-2</c:v>
                </c:pt>
                <c:pt idx="20">
                  <c:v>2.1999999999999999E-2</c:v>
                </c:pt>
                <c:pt idx="21">
                  <c:v>2.3E-2</c:v>
                </c:pt>
                <c:pt idx="22">
                  <c:v>2.4E-2</c:v>
                </c:pt>
                <c:pt idx="23">
                  <c:v>2.5000000000000001E-2</c:v>
                </c:pt>
                <c:pt idx="24">
                  <c:v>2.5999999999999999E-2</c:v>
                </c:pt>
                <c:pt idx="25">
                  <c:v>2.7E-2</c:v>
                </c:pt>
                <c:pt idx="26">
                  <c:v>2.8000000000000001E-2</c:v>
                </c:pt>
                <c:pt idx="27">
                  <c:v>2.9000000000000001E-2</c:v>
                </c:pt>
                <c:pt idx="28">
                  <c:v>0.03</c:v>
                </c:pt>
                <c:pt idx="29">
                  <c:v>3.1E-2</c:v>
                </c:pt>
                <c:pt idx="30">
                  <c:v>3.2000000000000001E-2</c:v>
                </c:pt>
                <c:pt idx="31">
                  <c:v>3.3000000000000002E-2</c:v>
                </c:pt>
                <c:pt idx="32">
                  <c:v>3.4000000000000002E-2</c:v>
                </c:pt>
                <c:pt idx="33">
                  <c:v>3.5000000000000003E-2</c:v>
                </c:pt>
                <c:pt idx="34">
                  <c:v>3.5999999999999997E-2</c:v>
                </c:pt>
                <c:pt idx="35">
                  <c:v>3.6999999999999998E-2</c:v>
                </c:pt>
                <c:pt idx="36">
                  <c:v>3.7999999999999999E-2</c:v>
                </c:pt>
                <c:pt idx="37">
                  <c:v>3.9E-2</c:v>
                </c:pt>
                <c:pt idx="38">
                  <c:v>0.04</c:v>
                </c:pt>
                <c:pt idx="39">
                  <c:v>4.1000000000000002E-2</c:v>
                </c:pt>
                <c:pt idx="40">
                  <c:v>4.2000000000000003E-2</c:v>
                </c:pt>
                <c:pt idx="41">
                  <c:v>4.2999999999999997E-2</c:v>
                </c:pt>
                <c:pt idx="42">
                  <c:v>4.3999999999999997E-2</c:v>
                </c:pt>
                <c:pt idx="43">
                  <c:v>4.4999999999999998E-2</c:v>
                </c:pt>
                <c:pt idx="44">
                  <c:v>4.5999999999999999E-2</c:v>
                </c:pt>
                <c:pt idx="45">
                  <c:v>4.7E-2</c:v>
                </c:pt>
                <c:pt idx="46">
                  <c:v>4.8000000000000001E-2</c:v>
                </c:pt>
                <c:pt idx="47">
                  <c:v>4.9000000000000002E-2</c:v>
                </c:pt>
                <c:pt idx="48">
                  <c:v>0.05</c:v>
                </c:pt>
                <c:pt idx="49">
                  <c:v>0.06</c:v>
                </c:pt>
                <c:pt idx="50">
                  <c:v>0.08</c:v>
                </c:pt>
                <c:pt idx="51">
                  <c:v>9.0499999999999997E-2</c:v>
                </c:pt>
                <c:pt idx="52">
                  <c:v>9.0499999999999997E-2</c:v>
                </c:pt>
                <c:pt idx="53">
                  <c:v>0.1</c:v>
                </c:pt>
                <c:pt idx="54">
                  <c:v>0.15</c:v>
                </c:pt>
                <c:pt idx="55">
                  <c:v>0.2</c:v>
                </c:pt>
                <c:pt idx="56">
                  <c:v>0.3</c:v>
                </c:pt>
                <c:pt idx="57">
                  <c:v>0.4</c:v>
                </c:pt>
                <c:pt idx="58">
                  <c:v>0.5</c:v>
                </c:pt>
                <c:pt idx="59">
                  <c:v>0.6</c:v>
                </c:pt>
                <c:pt idx="60">
                  <c:v>0.8</c:v>
                </c:pt>
                <c:pt idx="61">
                  <c:v>1</c:v>
                </c:pt>
                <c:pt idx="62">
                  <c:v>1.022</c:v>
                </c:pt>
                <c:pt idx="63">
                  <c:v>1.25</c:v>
                </c:pt>
                <c:pt idx="64">
                  <c:v>1.5</c:v>
                </c:pt>
                <c:pt idx="65">
                  <c:v>2</c:v>
                </c:pt>
                <c:pt idx="66">
                  <c:v>2.044</c:v>
                </c:pt>
                <c:pt idx="67">
                  <c:v>3</c:v>
                </c:pt>
                <c:pt idx="68">
                  <c:v>4</c:v>
                </c:pt>
                <c:pt idx="69">
                  <c:v>5</c:v>
                </c:pt>
                <c:pt idx="70">
                  <c:v>6</c:v>
                </c:pt>
                <c:pt idx="71">
                  <c:v>7</c:v>
                </c:pt>
                <c:pt idx="72">
                  <c:v>8</c:v>
                </c:pt>
                <c:pt idx="73">
                  <c:v>9</c:v>
                </c:pt>
                <c:pt idx="74">
                  <c:v>10</c:v>
                </c:pt>
                <c:pt idx="75">
                  <c:v>11</c:v>
                </c:pt>
                <c:pt idx="76">
                  <c:v>12</c:v>
                </c:pt>
                <c:pt idx="77">
                  <c:v>13</c:v>
                </c:pt>
                <c:pt idx="78">
                  <c:v>14</c:v>
                </c:pt>
                <c:pt idx="79">
                  <c:v>15</c:v>
                </c:pt>
                <c:pt idx="80">
                  <c:v>16</c:v>
                </c:pt>
                <c:pt idx="81">
                  <c:v>18</c:v>
                </c:pt>
                <c:pt idx="82">
                  <c:v>20</c:v>
                </c:pt>
                <c:pt idx="83">
                  <c:v>22</c:v>
                </c:pt>
                <c:pt idx="84">
                  <c:v>24</c:v>
                </c:pt>
                <c:pt idx="85">
                  <c:v>26</c:v>
                </c:pt>
                <c:pt idx="86">
                  <c:v>28</c:v>
                </c:pt>
                <c:pt idx="87">
                  <c:v>30</c:v>
                </c:pt>
                <c:pt idx="88">
                  <c:v>40</c:v>
                </c:pt>
              </c:numCache>
            </c:numRef>
          </c:xVal>
          <c:yVal>
            <c:numRef>
              <c:f>Sheet2!$BO$8:$BO$96</c:f>
              <c:numCache>
                <c:formatCode>General</c:formatCode>
                <c:ptCount val="89"/>
                <c:pt idx="0">
                  <c:v>1.3256310466855323E-126</c:v>
                </c:pt>
                <c:pt idx="1">
                  <c:v>1.6864142648351812E-99</c:v>
                </c:pt>
                <c:pt idx="2">
                  <c:v>3.4019559658174008E-97</c:v>
                </c:pt>
                <c:pt idx="3">
                  <c:v>2.1571739122155062E-134</c:v>
                </c:pt>
                <c:pt idx="4">
                  <c:v>1.3756791120068774E-110</c:v>
                </c:pt>
                <c:pt idx="5">
                  <c:v>1.6051350418078966E-90</c:v>
                </c:pt>
                <c:pt idx="6">
                  <c:v>1.235859465996883E-83</c:v>
                </c:pt>
                <c:pt idx="7">
                  <c:v>4.6777574253286518E-160</c:v>
                </c:pt>
                <c:pt idx="8">
                  <c:v>3.2775868692866424E-143</c:v>
                </c:pt>
                <c:pt idx="9">
                  <c:v>1.8745620748587684E-119</c:v>
                </c:pt>
                <c:pt idx="10">
                  <c:v>6.6336599794520013E-106</c:v>
                </c:pt>
                <c:pt idx="11">
                  <c:v>1.5021233304542926E-138</c:v>
                </c:pt>
                <c:pt idx="12">
                  <c:v>8.8927260992531808E-133</c:v>
                </c:pt>
                <c:pt idx="13">
                  <c:v>2.1156313154894409E-125</c:v>
                </c:pt>
                <c:pt idx="14">
                  <c:v>9.2340694315651498E-142</c:v>
                </c:pt>
                <c:pt idx="15">
                  <c:v>2.3723017679964269E-129</c:v>
                </c:pt>
                <c:pt idx="16">
                  <c:v>4.943581060751904E-112</c:v>
                </c:pt>
                <c:pt idx="17">
                  <c:v>7.287422946852088E-98</c:v>
                </c:pt>
                <c:pt idx="18">
                  <c:v>4.1877335770506256E-86</c:v>
                </c:pt>
                <c:pt idx="19">
                  <c:v>5.0117533559172709E-76</c:v>
                </c:pt>
                <c:pt idx="20">
                  <c:v>1.5338422307031965E-67</c:v>
                </c:pt>
                <c:pt idx="21">
                  <c:v>2.402401495710614E-60</c:v>
                </c:pt>
                <c:pt idx="22">
                  <c:v>3.3346465446532354E-54</c:v>
                </c:pt>
                <c:pt idx="23">
                  <c:v>6.511288555205812E-49</c:v>
                </c:pt>
                <c:pt idx="24">
                  <c:v>2.4574822819884458E-44</c:v>
                </c:pt>
                <c:pt idx="25">
                  <c:v>2.3246477681490567E-40</c:v>
                </c:pt>
                <c:pt idx="26">
                  <c:v>6.9432535949388597E-37</c:v>
                </c:pt>
                <c:pt idx="27">
                  <c:v>8.0124071214632044E-34</c:v>
                </c:pt>
                <c:pt idx="28">
                  <c:v>4.0099607522795909E-31</c:v>
                </c:pt>
                <c:pt idx="29">
                  <c:v>1.0959635288822202E-28</c:v>
                </c:pt>
                <c:pt idx="30">
                  <c:v>1.5895925679463231E-26</c:v>
                </c:pt>
                <c:pt idx="31">
                  <c:v>1.3339243783447595E-24</c:v>
                </c:pt>
                <c:pt idx="32">
                  <c:v>7.0618017138064779E-23</c:v>
                </c:pt>
                <c:pt idx="33">
                  <c:v>2.498395863664639E-21</c:v>
                </c:pt>
                <c:pt idx="34">
                  <c:v>6.2579052422740022E-20</c:v>
                </c:pt>
                <c:pt idx="35">
                  <c:v>1.1419720542052983E-18</c:v>
                </c:pt>
                <c:pt idx="36">
                  <c:v>1.5626863886050269E-17</c:v>
                </c:pt>
                <c:pt idx="37">
                  <c:v>1.6986976556222354E-16</c:v>
                </c:pt>
                <c:pt idx="38">
                  <c:v>1.5095681004556728E-15</c:v>
                </c:pt>
                <c:pt idx="39">
                  <c:v>1.128938294940072E-14</c:v>
                </c:pt>
                <c:pt idx="40">
                  <c:v>7.1042592610863334E-14</c:v>
                </c:pt>
                <c:pt idx="41">
                  <c:v>3.8268687980876554E-13</c:v>
                </c:pt>
                <c:pt idx="42">
                  <c:v>1.7905138083659829E-12</c:v>
                </c:pt>
                <c:pt idx="43">
                  <c:v>7.4235581458468369E-12</c:v>
                </c:pt>
                <c:pt idx="44">
                  <c:v>2.7595151756650356E-11</c:v>
                </c:pt>
                <c:pt idx="45">
                  <c:v>9.2468296308771081E-11</c:v>
                </c:pt>
                <c:pt idx="46">
                  <c:v>2.8347059245464145E-10</c:v>
                </c:pt>
                <c:pt idx="47">
                  <c:v>7.9932605757011776E-10</c:v>
                </c:pt>
                <c:pt idx="48">
                  <c:v>2.0915925386938396E-9</c:v>
                </c:pt>
                <c:pt idx="49">
                  <c:v>1.7451096789288929E-6</c:v>
                </c:pt>
                <c:pt idx="50">
                  <c:v>5.4983647440932687E-4</c:v>
                </c:pt>
                <c:pt idx="51">
                  <c:v>2.2262690799721382E-3</c:v>
                </c:pt>
                <c:pt idx="52">
                  <c:v>5.1550282161750324E-8</c:v>
                </c:pt>
                <c:pt idx="53">
                  <c:v>1.3104838695947967E-6</c:v>
                </c:pt>
                <c:pt idx="54">
                  <c:v>1.6954957588183864E-3</c:v>
                </c:pt>
                <c:pt idx="55">
                  <c:v>1.2823692163134125E-2</c:v>
                </c:pt>
                <c:pt idx="56">
                  <c:v>4.0040769337817909E-2</c:v>
                </c:pt>
                <c:pt idx="57">
                  <c:v>5.3205699805461047E-2</c:v>
                </c:pt>
                <c:pt idx="58">
                  <c:v>5.8112082424921718E-2</c:v>
                </c:pt>
                <c:pt idx="59">
                  <c:v>5.9503684225447419E-2</c:v>
                </c:pt>
                <c:pt idx="60">
                  <c:v>5.8577605071277024E-2</c:v>
                </c:pt>
                <c:pt idx="61">
                  <c:v>5.6244407575266248E-2</c:v>
                </c:pt>
                <c:pt idx="62">
                  <c:v>5.5980085559657437E-2</c:v>
                </c:pt>
                <c:pt idx="63">
                  <c:v>5.303831397932781E-2</c:v>
                </c:pt>
                <c:pt idx="64">
                  <c:v>4.9966239802818301E-2</c:v>
                </c:pt>
                <c:pt idx="65">
                  <c:v>4.4709930049418929E-2</c:v>
                </c:pt>
                <c:pt idx="66">
                  <c:v>4.4304940785017448E-2</c:v>
                </c:pt>
                <c:pt idx="67">
                  <c:v>3.736303491011829E-2</c:v>
                </c:pt>
                <c:pt idx="68">
                  <c:v>3.256321525071558E-2</c:v>
                </c:pt>
                <c:pt idx="69">
                  <c:v>2.919408146873205E-2</c:v>
                </c:pt>
                <c:pt idx="70">
                  <c:v>2.6721350752148709E-2</c:v>
                </c:pt>
                <c:pt idx="71">
                  <c:v>2.4812266952346035E-2</c:v>
                </c:pt>
                <c:pt idx="72">
                  <c:v>2.3313393258168641E-2</c:v>
                </c:pt>
                <c:pt idx="73">
                  <c:v>2.2105671732129604E-2</c:v>
                </c:pt>
                <c:pt idx="74">
                  <c:v>2.1104236013011275E-2</c:v>
                </c:pt>
                <c:pt idx="75">
                  <c:v>2.0272686617726878E-2</c:v>
                </c:pt>
                <c:pt idx="76">
                  <c:v>1.9567376499408484E-2</c:v>
                </c:pt>
                <c:pt idx="77">
                  <c:v>1.8948767906768072E-2</c:v>
                </c:pt>
                <c:pt idx="78">
                  <c:v>1.8428900227602303E-2</c:v>
                </c:pt>
                <c:pt idx="79">
                  <c:v>1.7970399853966378E-2</c:v>
                </c:pt>
                <c:pt idx="80">
                  <c:v>1.7580683767548379E-2</c:v>
                </c:pt>
                <c:pt idx="81">
                  <c:v>1.6916211378403285E-2</c:v>
                </c:pt>
                <c:pt idx="82">
                  <c:v>1.6385914978267177E-2</c:v>
                </c:pt>
                <c:pt idx="83">
                  <c:v>1.5967316580972866E-2</c:v>
                </c:pt>
                <c:pt idx="84">
                  <c:v>1.5621855654612674E-2</c:v>
                </c:pt>
                <c:pt idx="85">
                  <c:v>1.5329827339099713E-2</c:v>
                </c:pt>
                <c:pt idx="86">
                  <c:v>1.5090296076489686E-2</c:v>
                </c:pt>
                <c:pt idx="87">
                  <c:v>1.4883821308017943E-2</c:v>
                </c:pt>
                <c:pt idx="88">
                  <c:v>1.4236249635649834E-2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Sheet2!$BS$3:$BT$3</c:f>
              <c:strCache>
                <c:ptCount val="1"/>
                <c:pt idx="0">
                  <c:v>BGO 3</c:v>
                </c:pt>
              </c:strCache>
            </c:strRef>
          </c:tx>
          <c:marker>
            <c:symbol val="none"/>
          </c:marker>
          <c:xVal>
            <c:numRef>
              <c:f>Sheet2!$V$8:$V$96</c:f>
              <c:numCache>
                <c:formatCode>0.00E+00</c:formatCode>
                <c:ptCount val="89"/>
                <c:pt idx="0">
                  <c:v>0.01</c:v>
                </c:pt>
                <c:pt idx="1">
                  <c:v>1.0999999999999999E-2</c:v>
                </c:pt>
                <c:pt idx="2">
                  <c:v>1.11E-2</c:v>
                </c:pt>
                <c:pt idx="3">
                  <c:v>1.11E-2</c:v>
                </c:pt>
                <c:pt idx="4">
                  <c:v>1.2E-2</c:v>
                </c:pt>
                <c:pt idx="5">
                  <c:v>1.2999999999999999E-2</c:v>
                </c:pt>
                <c:pt idx="6">
                  <c:v>1.34E-2</c:v>
                </c:pt>
                <c:pt idx="7">
                  <c:v>1.34E-2</c:v>
                </c:pt>
                <c:pt idx="8">
                  <c:v>1.4E-2</c:v>
                </c:pt>
                <c:pt idx="9">
                  <c:v>1.4999999999999999E-2</c:v>
                </c:pt>
                <c:pt idx="10">
                  <c:v>1.5699999999999999E-2</c:v>
                </c:pt>
                <c:pt idx="11">
                  <c:v>1.5699999999999999E-2</c:v>
                </c:pt>
                <c:pt idx="12">
                  <c:v>1.6E-2</c:v>
                </c:pt>
                <c:pt idx="13">
                  <c:v>1.6400000000000001E-2</c:v>
                </c:pt>
                <c:pt idx="14">
                  <c:v>1.6400000000000001E-2</c:v>
                </c:pt>
                <c:pt idx="15">
                  <c:v>1.7000000000000001E-2</c:v>
                </c:pt>
                <c:pt idx="16">
                  <c:v>1.7999999999999999E-2</c:v>
                </c:pt>
                <c:pt idx="17">
                  <c:v>1.9E-2</c:v>
                </c:pt>
                <c:pt idx="18">
                  <c:v>0.02</c:v>
                </c:pt>
                <c:pt idx="19">
                  <c:v>2.1000000000000001E-2</c:v>
                </c:pt>
                <c:pt idx="20">
                  <c:v>2.1999999999999999E-2</c:v>
                </c:pt>
                <c:pt idx="21">
                  <c:v>2.3E-2</c:v>
                </c:pt>
                <c:pt idx="22">
                  <c:v>2.4E-2</c:v>
                </c:pt>
                <c:pt idx="23">
                  <c:v>2.5000000000000001E-2</c:v>
                </c:pt>
                <c:pt idx="24">
                  <c:v>2.5999999999999999E-2</c:v>
                </c:pt>
                <c:pt idx="25">
                  <c:v>2.7E-2</c:v>
                </c:pt>
                <c:pt idx="26">
                  <c:v>2.8000000000000001E-2</c:v>
                </c:pt>
                <c:pt idx="27">
                  <c:v>2.9000000000000001E-2</c:v>
                </c:pt>
                <c:pt idx="28">
                  <c:v>0.03</c:v>
                </c:pt>
                <c:pt idx="29">
                  <c:v>3.1E-2</c:v>
                </c:pt>
                <c:pt idx="30">
                  <c:v>3.2000000000000001E-2</c:v>
                </c:pt>
                <c:pt idx="31">
                  <c:v>3.3000000000000002E-2</c:v>
                </c:pt>
                <c:pt idx="32">
                  <c:v>3.4000000000000002E-2</c:v>
                </c:pt>
                <c:pt idx="33">
                  <c:v>3.5000000000000003E-2</c:v>
                </c:pt>
                <c:pt idx="34">
                  <c:v>3.5999999999999997E-2</c:v>
                </c:pt>
                <c:pt idx="35">
                  <c:v>3.6999999999999998E-2</c:v>
                </c:pt>
                <c:pt idx="36">
                  <c:v>3.7999999999999999E-2</c:v>
                </c:pt>
                <c:pt idx="37">
                  <c:v>3.9E-2</c:v>
                </c:pt>
                <c:pt idx="38">
                  <c:v>0.04</c:v>
                </c:pt>
                <c:pt idx="39">
                  <c:v>4.1000000000000002E-2</c:v>
                </c:pt>
                <c:pt idx="40">
                  <c:v>4.2000000000000003E-2</c:v>
                </c:pt>
                <c:pt idx="41">
                  <c:v>4.2999999999999997E-2</c:v>
                </c:pt>
                <c:pt idx="42">
                  <c:v>4.3999999999999997E-2</c:v>
                </c:pt>
                <c:pt idx="43">
                  <c:v>4.4999999999999998E-2</c:v>
                </c:pt>
                <c:pt idx="44">
                  <c:v>4.5999999999999999E-2</c:v>
                </c:pt>
                <c:pt idx="45">
                  <c:v>4.7E-2</c:v>
                </c:pt>
                <c:pt idx="46">
                  <c:v>4.8000000000000001E-2</c:v>
                </c:pt>
                <c:pt idx="47">
                  <c:v>4.9000000000000002E-2</c:v>
                </c:pt>
                <c:pt idx="48">
                  <c:v>0.05</c:v>
                </c:pt>
                <c:pt idx="49">
                  <c:v>0.06</c:v>
                </c:pt>
                <c:pt idx="50">
                  <c:v>0.08</c:v>
                </c:pt>
                <c:pt idx="51">
                  <c:v>9.0499999999999997E-2</c:v>
                </c:pt>
                <c:pt idx="52">
                  <c:v>9.0499999999999997E-2</c:v>
                </c:pt>
                <c:pt idx="53">
                  <c:v>0.1</c:v>
                </c:pt>
                <c:pt idx="54">
                  <c:v>0.15</c:v>
                </c:pt>
                <c:pt idx="55">
                  <c:v>0.2</c:v>
                </c:pt>
                <c:pt idx="56">
                  <c:v>0.3</c:v>
                </c:pt>
                <c:pt idx="57">
                  <c:v>0.4</c:v>
                </c:pt>
                <c:pt idx="58">
                  <c:v>0.5</c:v>
                </c:pt>
                <c:pt idx="59">
                  <c:v>0.6</c:v>
                </c:pt>
                <c:pt idx="60">
                  <c:v>0.8</c:v>
                </c:pt>
                <c:pt idx="61">
                  <c:v>1</c:v>
                </c:pt>
                <c:pt idx="62">
                  <c:v>1.022</c:v>
                </c:pt>
                <c:pt idx="63">
                  <c:v>1.25</c:v>
                </c:pt>
                <c:pt idx="64">
                  <c:v>1.5</c:v>
                </c:pt>
                <c:pt idx="65">
                  <c:v>2</c:v>
                </c:pt>
                <c:pt idx="66">
                  <c:v>2.044</c:v>
                </c:pt>
                <c:pt idx="67">
                  <c:v>3</c:v>
                </c:pt>
                <c:pt idx="68">
                  <c:v>4</c:v>
                </c:pt>
                <c:pt idx="69">
                  <c:v>5</c:v>
                </c:pt>
                <c:pt idx="70">
                  <c:v>6</c:v>
                </c:pt>
                <c:pt idx="71">
                  <c:v>7</c:v>
                </c:pt>
                <c:pt idx="72">
                  <c:v>8</c:v>
                </c:pt>
                <c:pt idx="73">
                  <c:v>9</c:v>
                </c:pt>
                <c:pt idx="74">
                  <c:v>10</c:v>
                </c:pt>
                <c:pt idx="75">
                  <c:v>11</c:v>
                </c:pt>
                <c:pt idx="76">
                  <c:v>12</c:v>
                </c:pt>
                <c:pt idx="77">
                  <c:v>13</c:v>
                </c:pt>
                <c:pt idx="78">
                  <c:v>14</c:v>
                </c:pt>
                <c:pt idx="79">
                  <c:v>15</c:v>
                </c:pt>
                <c:pt idx="80">
                  <c:v>16</c:v>
                </c:pt>
                <c:pt idx="81">
                  <c:v>18</c:v>
                </c:pt>
                <c:pt idx="82">
                  <c:v>20</c:v>
                </c:pt>
                <c:pt idx="83">
                  <c:v>22</c:v>
                </c:pt>
                <c:pt idx="84">
                  <c:v>24</c:v>
                </c:pt>
                <c:pt idx="85">
                  <c:v>26</c:v>
                </c:pt>
                <c:pt idx="86">
                  <c:v>28</c:v>
                </c:pt>
                <c:pt idx="87">
                  <c:v>30</c:v>
                </c:pt>
                <c:pt idx="88">
                  <c:v>40</c:v>
                </c:pt>
              </c:numCache>
            </c:numRef>
          </c:xVal>
          <c:yVal>
            <c:numRef>
              <c:f>Sheet2!$BV$8:$BV$96</c:f>
              <c:numCache>
                <c:formatCode>General</c:formatCode>
                <c:ptCount val="89"/>
                <c:pt idx="0">
                  <c:v>9.2560362220057565E-128</c:v>
                </c:pt>
                <c:pt idx="1">
                  <c:v>2.3779084514635795E-100</c:v>
                </c:pt>
                <c:pt idx="2">
                  <c:v>5.084386195761372E-98</c:v>
                </c:pt>
                <c:pt idx="3">
                  <c:v>3.223999772874713E-135</c:v>
                </c:pt>
                <c:pt idx="4">
                  <c:v>3.2517968560303884E-111</c:v>
                </c:pt>
                <c:pt idx="5">
                  <c:v>5.6582002377797859E-91</c:v>
                </c:pt>
                <c:pt idx="6">
                  <c:v>4.9939451643945184E-84</c:v>
                </c:pt>
                <c:pt idx="7">
                  <c:v>1.8902201032693707E-160</c:v>
                </c:pt>
                <c:pt idx="8">
                  <c:v>1.5887603501472839E-143</c:v>
                </c:pt>
                <c:pt idx="9">
                  <c:v>1.1786602195946254E-119</c:v>
                </c:pt>
                <c:pt idx="10">
                  <c:v>4.8719663197916285E-106</c:v>
                </c:pt>
                <c:pt idx="11">
                  <c:v>1.1032061180125634E-138</c:v>
                </c:pt>
                <c:pt idx="12">
                  <c:v>6.9427104165428269E-133</c:v>
                </c:pt>
                <c:pt idx="13">
                  <c:v>1.7833102785773369E-125</c:v>
                </c:pt>
                <c:pt idx="14">
                  <c:v>7.7835919755221201E-142</c:v>
                </c:pt>
                <c:pt idx="15">
                  <c:v>2.2234983663134969E-129</c:v>
                </c:pt>
                <c:pt idx="16">
                  <c:v>5.4137131962963471E-112</c:v>
                </c:pt>
                <c:pt idx="17">
                  <c:v>9.1242197906316355E-98</c:v>
                </c:pt>
                <c:pt idx="18">
                  <c:v>5.8875140013475964E-86</c:v>
                </c:pt>
                <c:pt idx="19">
                  <c:v>7.7928994139512137E-76</c:v>
                </c:pt>
                <c:pt idx="20">
                  <c:v>2.6049164209466447E-67</c:v>
                </c:pt>
                <c:pt idx="21">
                  <c:v>4.4073273367172578E-60</c:v>
                </c:pt>
                <c:pt idx="22">
                  <c:v>6.5503482860643207E-54</c:v>
                </c:pt>
                <c:pt idx="23">
                  <c:v>1.3587890568258403E-48</c:v>
                </c:pt>
                <c:pt idx="24">
                  <c:v>5.4104014308312926E-44</c:v>
                </c:pt>
                <c:pt idx="25">
                  <c:v>5.3707379490644988E-40</c:v>
                </c:pt>
                <c:pt idx="26">
                  <c:v>1.6741264515682649E-36</c:v>
                </c:pt>
                <c:pt idx="27">
                  <c:v>2.008412379062793E-33</c:v>
                </c:pt>
                <c:pt idx="28">
                  <c:v>1.0405395220306707E-30</c:v>
                </c:pt>
                <c:pt idx="29">
                  <c:v>2.9346129299993999E-28</c:v>
                </c:pt>
                <c:pt idx="30">
                  <c:v>4.3790842090917575E-26</c:v>
                </c:pt>
                <c:pt idx="31">
                  <c:v>3.7722609827045982E-24</c:v>
                </c:pt>
                <c:pt idx="32">
                  <c:v>2.0451688756120283E-22</c:v>
                </c:pt>
                <c:pt idx="33">
                  <c:v>7.3950708191392249E-21</c:v>
                </c:pt>
                <c:pt idx="34">
                  <c:v>1.8891071049881788E-19</c:v>
                </c:pt>
                <c:pt idx="35">
                  <c:v>3.5115777258410257E-18</c:v>
                </c:pt>
                <c:pt idx="36">
                  <c:v>4.8886295582572317E-17</c:v>
                </c:pt>
                <c:pt idx="37">
                  <c:v>5.3991633846307233E-16</c:v>
                </c:pt>
                <c:pt idx="38">
                  <c:v>4.8706769426181767E-15</c:v>
                </c:pt>
                <c:pt idx="39">
                  <c:v>3.6925126988831472E-14</c:v>
                </c:pt>
                <c:pt idx="40">
                  <c:v>2.3533459560989379E-13</c:v>
                </c:pt>
                <c:pt idx="41">
                  <c:v>1.2833540936048905E-12</c:v>
                </c:pt>
                <c:pt idx="42">
                  <c:v>6.0729045305414739E-12</c:v>
                </c:pt>
                <c:pt idx="43">
                  <c:v>2.5453763558389327E-11</c:v>
                </c:pt>
                <c:pt idx="44">
                  <c:v>9.5555197110318523E-11</c:v>
                </c:pt>
                <c:pt idx="45">
                  <c:v>3.2339014443767702E-10</c:v>
                </c:pt>
                <c:pt idx="46">
                  <c:v>1.0002287341346789E-9</c:v>
                </c:pt>
                <c:pt idx="47">
                  <c:v>2.8457356346635036E-9</c:v>
                </c:pt>
                <c:pt idx="48">
                  <c:v>7.509330756869414E-9</c:v>
                </c:pt>
                <c:pt idx="49">
                  <c:v>6.6744308643843515E-6</c:v>
                </c:pt>
                <c:pt idx="50">
                  <c:v>2.1567554517020553E-3</c:v>
                </c:pt>
                <c:pt idx="51">
                  <c:v>8.3950576844174767E-3</c:v>
                </c:pt>
                <c:pt idx="52">
                  <c:v>2.244641836666875E-7</c:v>
                </c:pt>
                <c:pt idx="53">
                  <c:v>5.860907532473122E-6</c:v>
                </c:pt>
                <c:pt idx="54">
                  <c:v>7.5836646977690478E-3</c:v>
                </c:pt>
                <c:pt idx="55">
                  <c:v>4.7298872431133746E-2</c:v>
                </c:pt>
                <c:pt idx="56">
                  <c:v>9.5813760442644683E-2</c:v>
                </c:pt>
                <c:pt idx="57">
                  <c:v>9.4551600184180962E-2</c:v>
                </c:pt>
                <c:pt idx="58">
                  <c:v>8.5564605399265747E-2</c:v>
                </c:pt>
                <c:pt idx="59">
                  <c:v>7.7621393312039808E-2</c:v>
                </c:pt>
                <c:pt idx="60">
                  <c:v>6.6604771384931358E-2</c:v>
                </c:pt>
                <c:pt idx="61">
                  <c:v>5.9522877775193141E-2</c:v>
                </c:pt>
                <c:pt idx="62">
                  <c:v>5.8883626297135984E-2</c:v>
                </c:pt>
                <c:pt idx="63">
                  <c:v>5.3665780736120078E-2</c:v>
                </c:pt>
                <c:pt idx="64">
                  <c:v>5.0109574653320929E-2</c:v>
                </c:pt>
                <c:pt idx="65">
                  <c:v>4.6340379908776798E-2</c:v>
                </c:pt>
                <c:pt idx="66">
                  <c:v>4.6120408443921686E-2</c:v>
                </c:pt>
                <c:pt idx="67">
                  <c:v>4.3626869604130376E-2</c:v>
                </c:pt>
                <c:pt idx="68">
                  <c:v>4.3180056337434589E-2</c:v>
                </c:pt>
                <c:pt idx="69">
                  <c:v>4.359245211988888E-2</c:v>
                </c:pt>
                <c:pt idx="70">
                  <c:v>4.4384841328940189E-2</c:v>
                </c:pt>
                <c:pt idx="71">
                  <c:v>4.5370267639033762E-2</c:v>
                </c:pt>
                <c:pt idx="72">
                  <c:v>4.6421991250965473E-2</c:v>
                </c:pt>
                <c:pt idx="73">
                  <c:v>4.7520188813916939E-2</c:v>
                </c:pt>
                <c:pt idx="74">
                  <c:v>4.8600695591625685E-2</c:v>
                </c:pt>
                <c:pt idx="75">
                  <c:v>4.9677692353783817E-2</c:v>
                </c:pt>
                <c:pt idx="76">
                  <c:v>5.0710016188241468E-2</c:v>
                </c:pt>
                <c:pt idx="77">
                  <c:v>5.173281878357535E-2</c:v>
                </c:pt>
                <c:pt idx="78">
                  <c:v>5.2704944567883924E-2</c:v>
                </c:pt>
                <c:pt idx="79">
                  <c:v>5.3614839702926673E-2</c:v>
                </c:pt>
                <c:pt idx="80">
                  <c:v>5.4498258869542328E-2</c:v>
                </c:pt>
                <c:pt idx="81">
                  <c:v>5.6111419662566428E-2</c:v>
                </c:pt>
                <c:pt idx="82">
                  <c:v>5.7565231286636022E-2</c:v>
                </c:pt>
                <c:pt idx="83">
                  <c:v>5.8911231193781728E-2</c:v>
                </c:pt>
                <c:pt idx="84">
                  <c:v>6.0149846780006511E-2</c:v>
                </c:pt>
                <c:pt idx="85">
                  <c:v>6.1286981096300278E-2</c:v>
                </c:pt>
                <c:pt idx="86">
                  <c:v>6.2333058310252064E-2</c:v>
                </c:pt>
                <c:pt idx="87">
                  <c:v>6.3294012892093174E-2</c:v>
                </c:pt>
                <c:pt idx="88">
                  <c:v>6.7230333579509929E-2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Sheet2!$BZ$3:$CA$3</c:f>
              <c:strCache>
                <c:ptCount val="1"/>
                <c:pt idx="0">
                  <c:v>BC422 4</c:v>
                </c:pt>
              </c:strCache>
            </c:strRef>
          </c:tx>
          <c:marker>
            <c:symbol val="none"/>
          </c:marker>
          <c:xVal>
            <c:numRef>
              <c:f>Sheet2!$V$8:$V$96</c:f>
              <c:numCache>
                <c:formatCode>0.00E+00</c:formatCode>
                <c:ptCount val="89"/>
                <c:pt idx="0">
                  <c:v>0.01</c:v>
                </c:pt>
                <c:pt idx="1">
                  <c:v>1.0999999999999999E-2</c:v>
                </c:pt>
                <c:pt idx="2">
                  <c:v>1.11E-2</c:v>
                </c:pt>
                <c:pt idx="3">
                  <c:v>1.11E-2</c:v>
                </c:pt>
                <c:pt idx="4">
                  <c:v>1.2E-2</c:v>
                </c:pt>
                <c:pt idx="5">
                  <c:v>1.2999999999999999E-2</c:v>
                </c:pt>
                <c:pt idx="6">
                  <c:v>1.34E-2</c:v>
                </c:pt>
                <c:pt idx="7">
                  <c:v>1.34E-2</c:v>
                </c:pt>
                <c:pt idx="8">
                  <c:v>1.4E-2</c:v>
                </c:pt>
                <c:pt idx="9">
                  <c:v>1.4999999999999999E-2</c:v>
                </c:pt>
                <c:pt idx="10">
                  <c:v>1.5699999999999999E-2</c:v>
                </c:pt>
                <c:pt idx="11">
                  <c:v>1.5699999999999999E-2</c:v>
                </c:pt>
                <c:pt idx="12">
                  <c:v>1.6E-2</c:v>
                </c:pt>
                <c:pt idx="13">
                  <c:v>1.6400000000000001E-2</c:v>
                </c:pt>
                <c:pt idx="14">
                  <c:v>1.6400000000000001E-2</c:v>
                </c:pt>
                <c:pt idx="15">
                  <c:v>1.7000000000000001E-2</c:v>
                </c:pt>
                <c:pt idx="16">
                  <c:v>1.7999999999999999E-2</c:v>
                </c:pt>
                <c:pt idx="17">
                  <c:v>1.9E-2</c:v>
                </c:pt>
                <c:pt idx="18">
                  <c:v>0.02</c:v>
                </c:pt>
                <c:pt idx="19">
                  <c:v>2.1000000000000001E-2</c:v>
                </c:pt>
                <c:pt idx="20">
                  <c:v>2.1999999999999999E-2</c:v>
                </c:pt>
                <c:pt idx="21">
                  <c:v>2.3E-2</c:v>
                </c:pt>
                <c:pt idx="22">
                  <c:v>2.4E-2</c:v>
                </c:pt>
                <c:pt idx="23">
                  <c:v>2.5000000000000001E-2</c:v>
                </c:pt>
                <c:pt idx="24">
                  <c:v>2.5999999999999999E-2</c:v>
                </c:pt>
                <c:pt idx="25">
                  <c:v>2.7E-2</c:v>
                </c:pt>
                <c:pt idx="26">
                  <c:v>2.8000000000000001E-2</c:v>
                </c:pt>
                <c:pt idx="27">
                  <c:v>2.9000000000000001E-2</c:v>
                </c:pt>
                <c:pt idx="28">
                  <c:v>0.03</c:v>
                </c:pt>
                <c:pt idx="29">
                  <c:v>3.1E-2</c:v>
                </c:pt>
                <c:pt idx="30">
                  <c:v>3.2000000000000001E-2</c:v>
                </c:pt>
                <c:pt idx="31">
                  <c:v>3.3000000000000002E-2</c:v>
                </c:pt>
                <c:pt idx="32">
                  <c:v>3.4000000000000002E-2</c:v>
                </c:pt>
                <c:pt idx="33">
                  <c:v>3.5000000000000003E-2</c:v>
                </c:pt>
                <c:pt idx="34">
                  <c:v>3.5999999999999997E-2</c:v>
                </c:pt>
                <c:pt idx="35">
                  <c:v>3.6999999999999998E-2</c:v>
                </c:pt>
                <c:pt idx="36">
                  <c:v>3.7999999999999999E-2</c:v>
                </c:pt>
                <c:pt idx="37">
                  <c:v>3.9E-2</c:v>
                </c:pt>
                <c:pt idx="38">
                  <c:v>0.04</c:v>
                </c:pt>
                <c:pt idx="39">
                  <c:v>4.1000000000000002E-2</c:v>
                </c:pt>
                <c:pt idx="40">
                  <c:v>4.2000000000000003E-2</c:v>
                </c:pt>
                <c:pt idx="41">
                  <c:v>4.2999999999999997E-2</c:v>
                </c:pt>
                <c:pt idx="42">
                  <c:v>4.3999999999999997E-2</c:v>
                </c:pt>
                <c:pt idx="43">
                  <c:v>4.4999999999999998E-2</c:v>
                </c:pt>
                <c:pt idx="44">
                  <c:v>4.5999999999999999E-2</c:v>
                </c:pt>
                <c:pt idx="45">
                  <c:v>4.7E-2</c:v>
                </c:pt>
                <c:pt idx="46">
                  <c:v>4.8000000000000001E-2</c:v>
                </c:pt>
                <c:pt idx="47">
                  <c:v>4.9000000000000002E-2</c:v>
                </c:pt>
                <c:pt idx="48">
                  <c:v>0.05</c:v>
                </c:pt>
                <c:pt idx="49">
                  <c:v>0.06</c:v>
                </c:pt>
                <c:pt idx="50">
                  <c:v>0.08</c:v>
                </c:pt>
                <c:pt idx="51">
                  <c:v>9.0499999999999997E-2</c:v>
                </c:pt>
                <c:pt idx="52">
                  <c:v>9.0499999999999997E-2</c:v>
                </c:pt>
                <c:pt idx="53">
                  <c:v>0.1</c:v>
                </c:pt>
                <c:pt idx="54">
                  <c:v>0.15</c:v>
                </c:pt>
                <c:pt idx="55">
                  <c:v>0.2</c:v>
                </c:pt>
                <c:pt idx="56">
                  <c:v>0.3</c:v>
                </c:pt>
                <c:pt idx="57">
                  <c:v>0.4</c:v>
                </c:pt>
                <c:pt idx="58">
                  <c:v>0.5</c:v>
                </c:pt>
                <c:pt idx="59">
                  <c:v>0.6</c:v>
                </c:pt>
                <c:pt idx="60">
                  <c:v>0.8</c:v>
                </c:pt>
                <c:pt idx="61">
                  <c:v>1</c:v>
                </c:pt>
                <c:pt idx="62">
                  <c:v>1.022</c:v>
                </c:pt>
                <c:pt idx="63">
                  <c:v>1.25</c:v>
                </c:pt>
                <c:pt idx="64">
                  <c:v>1.5</c:v>
                </c:pt>
                <c:pt idx="65">
                  <c:v>2</c:v>
                </c:pt>
                <c:pt idx="66">
                  <c:v>2.044</c:v>
                </c:pt>
                <c:pt idx="67">
                  <c:v>3</c:v>
                </c:pt>
                <c:pt idx="68">
                  <c:v>4</c:v>
                </c:pt>
                <c:pt idx="69">
                  <c:v>5</c:v>
                </c:pt>
                <c:pt idx="70">
                  <c:v>6</c:v>
                </c:pt>
                <c:pt idx="71">
                  <c:v>7</c:v>
                </c:pt>
                <c:pt idx="72">
                  <c:v>8</c:v>
                </c:pt>
                <c:pt idx="73">
                  <c:v>9</c:v>
                </c:pt>
                <c:pt idx="74">
                  <c:v>10</c:v>
                </c:pt>
                <c:pt idx="75">
                  <c:v>11</c:v>
                </c:pt>
                <c:pt idx="76">
                  <c:v>12</c:v>
                </c:pt>
                <c:pt idx="77">
                  <c:v>13</c:v>
                </c:pt>
                <c:pt idx="78">
                  <c:v>14</c:v>
                </c:pt>
                <c:pt idx="79">
                  <c:v>15</c:v>
                </c:pt>
                <c:pt idx="80">
                  <c:v>16</c:v>
                </c:pt>
                <c:pt idx="81">
                  <c:v>18</c:v>
                </c:pt>
                <c:pt idx="82">
                  <c:v>20</c:v>
                </c:pt>
                <c:pt idx="83">
                  <c:v>22</c:v>
                </c:pt>
                <c:pt idx="84">
                  <c:v>24</c:v>
                </c:pt>
                <c:pt idx="85">
                  <c:v>26</c:v>
                </c:pt>
                <c:pt idx="86">
                  <c:v>28</c:v>
                </c:pt>
                <c:pt idx="87">
                  <c:v>30</c:v>
                </c:pt>
                <c:pt idx="88">
                  <c:v>40</c:v>
                </c:pt>
              </c:numCache>
            </c:numRef>
          </c:xVal>
          <c:yVal>
            <c:numRef>
              <c:f>Sheet2!$CC$8:$CC$96</c:f>
              <c:numCache>
                <c:formatCode>General</c:formatCode>
                <c:ptCount val="89"/>
                <c:pt idx="0">
                  <c:v>1.579767155648114E-189</c:v>
                </c:pt>
                <c:pt idx="1">
                  <c:v>7.4050573153746886E-149</c:v>
                </c:pt>
                <c:pt idx="2">
                  <c:v>2.1295558013115119E-145</c:v>
                </c:pt>
                <c:pt idx="3">
                  <c:v>3.4003508642117099E-201</c:v>
                </c:pt>
                <c:pt idx="4">
                  <c:v>1.7963349019297367E-165</c:v>
                </c:pt>
                <c:pt idx="5">
                  <c:v>2.3682656072905686E-135</c:v>
                </c:pt>
                <c:pt idx="6">
                  <c:v>5.1553414795525888E-125</c:v>
                </c:pt>
                <c:pt idx="7">
                  <c:v>1.2004949846974155E-239</c:v>
                </c:pt>
                <c:pt idx="8">
                  <c:v>2.2896774671836374E-214</c:v>
                </c:pt>
                <c:pt idx="9">
                  <c:v>1.0372915100046121E-178</c:v>
                </c:pt>
                <c:pt idx="10">
                  <c:v>2.2533262112045367E-158</c:v>
                </c:pt>
                <c:pt idx="11">
                  <c:v>2.4280221536213787E-207</c:v>
                </c:pt>
                <c:pt idx="12">
                  <c:v>1.1206284622767539E-198</c:v>
                </c:pt>
                <c:pt idx="13">
                  <c:v>1.3228748273356688E-187</c:v>
                </c:pt>
                <c:pt idx="14">
                  <c:v>3.8145953568744014E-212</c:v>
                </c:pt>
                <c:pt idx="15">
                  <c:v>1.6104413076571445E-193</c:v>
                </c:pt>
                <c:pt idx="16">
                  <c:v>1.5930838950158417E-167</c:v>
                </c:pt>
                <c:pt idx="17">
                  <c:v>2.9559858080362082E-146</c:v>
                </c:pt>
                <c:pt idx="18">
                  <c:v>1.330877981545254E-128</c:v>
                </c:pt>
                <c:pt idx="19">
                  <c:v>1.7954988710038978E-113</c:v>
                </c:pt>
                <c:pt idx="20">
                  <c:v>9.878909499764827E-101</c:v>
                </c:pt>
                <c:pt idx="21">
                  <c:v>6.2760613496276694E-90</c:v>
                </c:pt>
                <c:pt idx="22">
                  <c:v>1.049541611091612E-80</c:v>
                </c:pt>
                <c:pt idx="23">
                  <c:v>9.2406856111195667E-73</c:v>
                </c:pt>
                <c:pt idx="24">
                  <c:v>6.9000993435219249E-66</c:v>
                </c:pt>
                <c:pt idx="25">
                  <c:v>6.4550165608040528E-60</c:v>
                </c:pt>
                <c:pt idx="26">
                  <c:v>1.0695732993370122E-54</c:v>
                </c:pt>
                <c:pt idx="27">
                  <c:v>4.2510451841302507E-50</c:v>
                </c:pt>
                <c:pt idx="28">
                  <c:v>4.818937021197451E-46</c:v>
                </c:pt>
                <c:pt idx="29">
                  <c:v>2.2022719528282315E-42</c:v>
                </c:pt>
                <c:pt idx="30">
                  <c:v>3.8869560533337318E-39</c:v>
                </c:pt>
                <c:pt idx="31">
                  <c:v>3.0168818980474629E-36</c:v>
                </c:pt>
                <c:pt idx="32">
                  <c:v>1.1723620843633242E-33</c:v>
                </c:pt>
                <c:pt idx="33">
                  <c:v>2.4871613531163452E-31</c:v>
                </c:pt>
                <c:pt idx="34">
                  <c:v>3.1408930811349644E-29</c:v>
                </c:pt>
                <c:pt idx="35">
                  <c:v>2.4655142266545601E-27</c:v>
                </c:pt>
                <c:pt idx="36">
                  <c:v>1.2561802993401222E-25</c:v>
                </c:pt>
                <c:pt idx="37">
                  <c:v>4.5293123845954605E-24</c:v>
                </c:pt>
                <c:pt idx="38">
                  <c:v>1.2067588323865286E-22</c:v>
                </c:pt>
                <c:pt idx="39">
                  <c:v>2.480876685723623E-21</c:v>
                </c:pt>
                <c:pt idx="40">
                  <c:v>3.9354134178791727E-20</c:v>
                </c:pt>
                <c:pt idx="41">
                  <c:v>4.9434164468427682E-19</c:v>
                </c:pt>
                <c:pt idx="42">
                  <c:v>5.0248370241169547E-18</c:v>
                </c:pt>
                <c:pt idx="43">
                  <c:v>4.2598782569420741E-17</c:v>
                </c:pt>
                <c:pt idx="44">
                  <c:v>3.0646894052360684E-16</c:v>
                </c:pt>
                <c:pt idx="45">
                  <c:v>1.8871278217016072E-15</c:v>
                </c:pt>
                <c:pt idx="46">
                  <c:v>1.0164283792934065E-14</c:v>
                </c:pt>
                <c:pt idx="47">
                  <c:v>4.8296639543569427E-14</c:v>
                </c:pt>
                <c:pt idx="48">
                  <c:v>2.0510697535208023E-13</c:v>
                </c:pt>
                <c:pt idx="49">
                  <c:v>5.0747113472226705E-9</c:v>
                </c:pt>
                <c:pt idx="50">
                  <c:v>2.9423642409377636E-5</c:v>
                </c:pt>
                <c:pt idx="51">
                  <c:v>2.4328535262067237E-4</c:v>
                </c:pt>
                <c:pt idx="52">
                  <c:v>2.7107910969641751E-11</c:v>
                </c:pt>
                <c:pt idx="53">
                  <c:v>3.5163844403313253E-9</c:v>
                </c:pt>
                <c:pt idx="54">
                  <c:v>1.7243417684254282E-4</c:v>
                </c:pt>
                <c:pt idx="55">
                  <c:v>3.7385706912734166E-3</c:v>
                </c:pt>
                <c:pt idx="56">
                  <c:v>2.2026691511638032E-2</c:v>
                </c:pt>
                <c:pt idx="57">
                  <c:v>3.5529202707789309E-2</c:v>
                </c:pt>
                <c:pt idx="58">
                  <c:v>4.2327638171490989E-2</c:v>
                </c:pt>
                <c:pt idx="59">
                  <c:v>4.5510447290930088E-2</c:v>
                </c:pt>
                <c:pt idx="60">
                  <c:v>4.7284602479148237E-2</c:v>
                </c:pt>
                <c:pt idx="61">
                  <c:v>4.6809701912332524E-2</c:v>
                </c:pt>
                <c:pt idx="62">
                  <c:v>4.6711348722563592E-2</c:v>
                </c:pt>
                <c:pt idx="63">
                  <c:v>4.5225612819677907E-2</c:v>
                </c:pt>
                <c:pt idx="64">
                  <c:v>4.3274750406505379E-2</c:v>
                </c:pt>
                <c:pt idx="65">
                  <c:v>3.9465930064631997E-2</c:v>
                </c:pt>
                <c:pt idx="66">
                  <c:v>3.9156914912897363E-2</c:v>
                </c:pt>
                <c:pt idx="67">
                  <c:v>3.3610408516410152E-2</c:v>
                </c:pt>
                <c:pt idx="68">
                  <c:v>2.9560369049012311E-2</c:v>
                </c:pt>
                <c:pt idx="69">
                  <c:v>2.6632953310307392E-2</c:v>
                </c:pt>
                <c:pt idx="70">
                  <c:v>2.4444253447936368E-2</c:v>
                </c:pt>
                <c:pt idx="71">
                  <c:v>2.273191849728002E-2</c:v>
                </c:pt>
                <c:pt idx="72">
                  <c:v>2.1374278019230197E-2</c:v>
                </c:pt>
                <c:pt idx="73">
                  <c:v>2.0270821815088234E-2</c:v>
                </c:pt>
                <c:pt idx="74">
                  <c:v>1.935031857652058E-2</c:v>
                </c:pt>
                <c:pt idx="75">
                  <c:v>1.8580828089485697E-2</c:v>
                </c:pt>
                <c:pt idx="76">
                  <c:v>1.7925208803718073E-2</c:v>
                </c:pt>
                <c:pt idx="77">
                  <c:v>1.7347456345254999E-2</c:v>
                </c:pt>
                <c:pt idx="78">
                  <c:v>1.685941220963609E-2</c:v>
                </c:pt>
                <c:pt idx="79">
                  <c:v>1.6428122547557204E-2</c:v>
                </c:pt>
                <c:pt idx="80">
                  <c:v>1.6059120026195424E-2</c:v>
                </c:pt>
                <c:pt idx="81">
                  <c:v>1.5428467891336574E-2</c:v>
                </c:pt>
                <c:pt idx="82">
                  <c:v>1.4922290578569251E-2</c:v>
                </c:pt>
                <c:pt idx="83">
                  <c:v>1.4518866060866338E-2</c:v>
                </c:pt>
                <c:pt idx="84">
                  <c:v>1.4183649382869892E-2</c:v>
                </c:pt>
                <c:pt idx="85">
                  <c:v>1.3898778267904293E-2</c:v>
                </c:pt>
                <c:pt idx="86">
                  <c:v>1.3662943106557359E-2</c:v>
                </c:pt>
                <c:pt idx="87">
                  <c:v>1.3458664841671828E-2</c:v>
                </c:pt>
                <c:pt idx="88">
                  <c:v>1.2799557999154481E-2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Sheet2!$CG$3:$CH$3</c:f>
              <c:strCache>
                <c:ptCount val="1"/>
                <c:pt idx="0">
                  <c:v>BGO 4</c:v>
                </c:pt>
              </c:strCache>
            </c:strRef>
          </c:tx>
          <c:marker>
            <c:symbol val="none"/>
          </c:marker>
          <c:xVal>
            <c:numRef>
              <c:f>Sheet2!$V$8:$V$96</c:f>
              <c:numCache>
                <c:formatCode>0.00E+00</c:formatCode>
                <c:ptCount val="89"/>
                <c:pt idx="0">
                  <c:v>0.01</c:v>
                </c:pt>
                <c:pt idx="1">
                  <c:v>1.0999999999999999E-2</c:v>
                </c:pt>
                <c:pt idx="2">
                  <c:v>1.11E-2</c:v>
                </c:pt>
                <c:pt idx="3">
                  <c:v>1.11E-2</c:v>
                </c:pt>
                <c:pt idx="4">
                  <c:v>1.2E-2</c:v>
                </c:pt>
                <c:pt idx="5">
                  <c:v>1.2999999999999999E-2</c:v>
                </c:pt>
                <c:pt idx="6">
                  <c:v>1.34E-2</c:v>
                </c:pt>
                <c:pt idx="7">
                  <c:v>1.34E-2</c:v>
                </c:pt>
                <c:pt idx="8">
                  <c:v>1.4E-2</c:v>
                </c:pt>
                <c:pt idx="9">
                  <c:v>1.4999999999999999E-2</c:v>
                </c:pt>
                <c:pt idx="10">
                  <c:v>1.5699999999999999E-2</c:v>
                </c:pt>
                <c:pt idx="11">
                  <c:v>1.5699999999999999E-2</c:v>
                </c:pt>
                <c:pt idx="12">
                  <c:v>1.6E-2</c:v>
                </c:pt>
                <c:pt idx="13">
                  <c:v>1.6400000000000001E-2</c:v>
                </c:pt>
                <c:pt idx="14">
                  <c:v>1.6400000000000001E-2</c:v>
                </c:pt>
                <c:pt idx="15">
                  <c:v>1.7000000000000001E-2</c:v>
                </c:pt>
                <c:pt idx="16">
                  <c:v>1.7999999999999999E-2</c:v>
                </c:pt>
                <c:pt idx="17">
                  <c:v>1.9E-2</c:v>
                </c:pt>
                <c:pt idx="18">
                  <c:v>0.02</c:v>
                </c:pt>
                <c:pt idx="19">
                  <c:v>2.1000000000000001E-2</c:v>
                </c:pt>
                <c:pt idx="20">
                  <c:v>2.1999999999999999E-2</c:v>
                </c:pt>
                <c:pt idx="21">
                  <c:v>2.3E-2</c:v>
                </c:pt>
                <c:pt idx="22">
                  <c:v>2.4E-2</c:v>
                </c:pt>
                <c:pt idx="23">
                  <c:v>2.5000000000000001E-2</c:v>
                </c:pt>
                <c:pt idx="24">
                  <c:v>2.5999999999999999E-2</c:v>
                </c:pt>
                <c:pt idx="25">
                  <c:v>2.7E-2</c:v>
                </c:pt>
                <c:pt idx="26">
                  <c:v>2.8000000000000001E-2</c:v>
                </c:pt>
                <c:pt idx="27">
                  <c:v>2.9000000000000001E-2</c:v>
                </c:pt>
                <c:pt idx="28">
                  <c:v>0.03</c:v>
                </c:pt>
                <c:pt idx="29">
                  <c:v>3.1E-2</c:v>
                </c:pt>
                <c:pt idx="30">
                  <c:v>3.2000000000000001E-2</c:v>
                </c:pt>
                <c:pt idx="31">
                  <c:v>3.3000000000000002E-2</c:v>
                </c:pt>
                <c:pt idx="32">
                  <c:v>3.4000000000000002E-2</c:v>
                </c:pt>
                <c:pt idx="33">
                  <c:v>3.5000000000000003E-2</c:v>
                </c:pt>
                <c:pt idx="34">
                  <c:v>3.5999999999999997E-2</c:v>
                </c:pt>
                <c:pt idx="35">
                  <c:v>3.6999999999999998E-2</c:v>
                </c:pt>
                <c:pt idx="36">
                  <c:v>3.7999999999999999E-2</c:v>
                </c:pt>
                <c:pt idx="37">
                  <c:v>3.9E-2</c:v>
                </c:pt>
                <c:pt idx="38">
                  <c:v>0.04</c:v>
                </c:pt>
                <c:pt idx="39">
                  <c:v>4.1000000000000002E-2</c:v>
                </c:pt>
                <c:pt idx="40">
                  <c:v>4.2000000000000003E-2</c:v>
                </c:pt>
                <c:pt idx="41">
                  <c:v>4.2999999999999997E-2</c:v>
                </c:pt>
                <c:pt idx="42">
                  <c:v>4.3999999999999997E-2</c:v>
                </c:pt>
                <c:pt idx="43">
                  <c:v>4.4999999999999998E-2</c:v>
                </c:pt>
                <c:pt idx="44">
                  <c:v>4.5999999999999999E-2</c:v>
                </c:pt>
                <c:pt idx="45">
                  <c:v>4.7E-2</c:v>
                </c:pt>
                <c:pt idx="46">
                  <c:v>4.8000000000000001E-2</c:v>
                </c:pt>
                <c:pt idx="47">
                  <c:v>4.9000000000000002E-2</c:v>
                </c:pt>
                <c:pt idx="48">
                  <c:v>0.05</c:v>
                </c:pt>
                <c:pt idx="49">
                  <c:v>0.06</c:v>
                </c:pt>
                <c:pt idx="50">
                  <c:v>0.08</c:v>
                </c:pt>
                <c:pt idx="51">
                  <c:v>9.0499999999999997E-2</c:v>
                </c:pt>
                <c:pt idx="52">
                  <c:v>9.0499999999999997E-2</c:v>
                </c:pt>
                <c:pt idx="53">
                  <c:v>0.1</c:v>
                </c:pt>
                <c:pt idx="54">
                  <c:v>0.15</c:v>
                </c:pt>
                <c:pt idx="55">
                  <c:v>0.2</c:v>
                </c:pt>
                <c:pt idx="56">
                  <c:v>0.3</c:v>
                </c:pt>
                <c:pt idx="57">
                  <c:v>0.4</c:v>
                </c:pt>
                <c:pt idx="58">
                  <c:v>0.5</c:v>
                </c:pt>
                <c:pt idx="59">
                  <c:v>0.6</c:v>
                </c:pt>
                <c:pt idx="60">
                  <c:v>0.8</c:v>
                </c:pt>
                <c:pt idx="61">
                  <c:v>1</c:v>
                </c:pt>
                <c:pt idx="62">
                  <c:v>1.022</c:v>
                </c:pt>
                <c:pt idx="63">
                  <c:v>1.25</c:v>
                </c:pt>
                <c:pt idx="64">
                  <c:v>1.5</c:v>
                </c:pt>
                <c:pt idx="65">
                  <c:v>2</c:v>
                </c:pt>
                <c:pt idx="66">
                  <c:v>2.044</c:v>
                </c:pt>
                <c:pt idx="67">
                  <c:v>3</c:v>
                </c:pt>
                <c:pt idx="68">
                  <c:v>4</c:v>
                </c:pt>
                <c:pt idx="69">
                  <c:v>5</c:v>
                </c:pt>
                <c:pt idx="70">
                  <c:v>6</c:v>
                </c:pt>
                <c:pt idx="71">
                  <c:v>7</c:v>
                </c:pt>
                <c:pt idx="72">
                  <c:v>8</c:v>
                </c:pt>
                <c:pt idx="73">
                  <c:v>9</c:v>
                </c:pt>
                <c:pt idx="74">
                  <c:v>10</c:v>
                </c:pt>
                <c:pt idx="75">
                  <c:v>11</c:v>
                </c:pt>
                <c:pt idx="76">
                  <c:v>12</c:v>
                </c:pt>
                <c:pt idx="77">
                  <c:v>13</c:v>
                </c:pt>
                <c:pt idx="78">
                  <c:v>14</c:v>
                </c:pt>
                <c:pt idx="79">
                  <c:v>15</c:v>
                </c:pt>
                <c:pt idx="80">
                  <c:v>16</c:v>
                </c:pt>
                <c:pt idx="81">
                  <c:v>18</c:v>
                </c:pt>
                <c:pt idx="82">
                  <c:v>20</c:v>
                </c:pt>
                <c:pt idx="83">
                  <c:v>22</c:v>
                </c:pt>
                <c:pt idx="84">
                  <c:v>24</c:v>
                </c:pt>
                <c:pt idx="85">
                  <c:v>26</c:v>
                </c:pt>
                <c:pt idx="86">
                  <c:v>28</c:v>
                </c:pt>
                <c:pt idx="87">
                  <c:v>30</c:v>
                </c:pt>
                <c:pt idx="88">
                  <c:v>40</c:v>
                </c:pt>
              </c:numCache>
            </c:numRef>
          </c:xVal>
          <c:yVal>
            <c:numRef>
              <c:f>Sheet2!$CJ$8:$CJ$96</c:f>
              <c:numCache>
                <c:formatCode>General</c:formatCode>
                <c:ptCount val="89"/>
                <c:pt idx="0">
                  <c:v>1.1030506604061661E-190</c:v>
                </c:pt>
                <c:pt idx="1">
                  <c:v>1.0441413323506607E-149</c:v>
                </c:pt>
                <c:pt idx="2">
                  <c:v>3.182723182805874E-146</c:v>
                </c:pt>
                <c:pt idx="3">
                  <c:v>5.0819872945031591E-202</c:v>
                </c:pt>
                <c:pt idx="4">
                  <c:v>4.2461327903360422E-166</c:v>
                </c:pt>
                <c:pt idx="5">
                  <c:v>8.3482826511620706E-136</c:v>
                </c:pt>
                <c:pt idx="6">
                  <c:v>2.0832055230363127E-125</c:v>
                </c:pt>
                <c:pt idx="7">
                  <c:v>4.8510419579734421E-240</c:v>
                </c:pt>
                <c:pt idx="8">
                  <c:v>1.1098863034189425E-214</c:v>
                </c:pt>
                <c:pt idx="9">
                  <c:v>6.5221325842612573E-179</c:v>
                </c:pt>
                <c:pt idx="10">
                  <c:v>1.6549128900934504E-158</c:v>
                </c:pt>
                <c:pt idx="11">
                  <c:v>1.7832150265151941E-207</c:v>
                </c:pt>
                <c:pt idx="12">
                  <c:v>8.7489469610185979E-199</c:v>
                </c:pt>
                <c:pt idx="13">
                  <c:v>1.1150791064525115E-187</c:v>
                </c:pt>
                <c:pt idx="14">
                  <c:v>3.215402919555364E-212</c:v>
                </c:pt>
                <c:pt idx="15">
                  <c:v>1.5094258516882014E-193</c:v>
                </c:pt>
                <c:pt idx="16">
                  <c:v>1.7445853925054656E-167</c:v>
                </c:pt>
                <c:pt idx="17">
                  <c:v>3.7010427975997681E-146</c:v>
                </c:pt>
                <c:pt idx="18">
                  <c:v>1.8710747964896595E-128</c:v>
                </c:pt>
                <c:pt idx="19">
                  <c:v>2.7918656617600929E-113</c:v>
                </c:pt>
                <c:pt idx="20">
                  <c:v>1.6777301512415302E-100</c:v>
                </c:pt>
                <c:pt idx="21">
                  <c:v>1.1513752718900474E-89</c:v>
                </c:pt>
                <c:pt idx="22">
                  <c:v>2.0616467146691354E-80</c:v>
                </c:pt>
                <c:pt idx="23">
                  <c:v>1.9283652351604906E-72</c:v>
                </c:pt>
                <c:pt idx="24">
                  <c:v>1.5191282409109386E-65</c:v>
                </c:pt>
                <c:pt idx="25">
                  <c:v>1.4913314128683603E-59</c:v>
                </c:pt>
                <c:pt idx="26">
                  <c:v>2.5789076084106376E-54</c:v>
                </c:pt>
                <c:pt idx="27">
                  <c:v>1.0655788756529513E-49</c:v>
                </c:pt>
                <c:pt idx="28">
                  <c:v>1.2504597262908775E-45</c:v>
                </c:pt>
                <c:pt idx="29">
                  <c:v>5.8969259266649289E-42</c:v>
                </c:pt>
                <c:pt idx="30">
                  <c:v>1.0707968958723852E-38</c:v>
                </c:pt>
                <c:pt idx="31">
                  <c:v>8.5315674997663931E-36</c:v>
                </c:pt>
                <c:pt idx="32">
                  <c:v>3.3952786315138663E-33</c:v>
                </c:pt>
                <c:pt idx="33">
                  <c:v>7.3618174815351766E-31</c:v>
                </c:pt>
                <c:pt idx="34">
                  <c:v>9.4815808259572797E-29</c:v>
                </c:pt>
                <c:pt idx="35">
                  <c:v>7.5814857370475098E-27</c:v>
                </c:pt>
                <c:pt idx="36">
                  <c:v>3.9297713134472649E-25</c:v>
                </c:pt>
                <c:pt idx="37">
                  <c:v>1.4396027158526081E-23</c:v>
                </c:pt>
                <c:pt idx="38">
                  <c:v>3.8936517129844406E-22</c:v>
                </c:pt>
                <c:pt idx="39">
                  <c:v>8.1144104221248804E-21</c:v>
                </c:pt>
                <c:pt idx="40">
                  <c:v>1.3036389737734972E-19</c:v>
                </c:pt>
                <c:pt idx="41">
                  <c:v>1.6577923279260785E-18</c:v>
                </c:pt>
                <c:pt idx="42">
                  <c:v>1.7042792625453479E-17</c:v>
                </c:pt>
                <c:pt idx="43">
                  <c:v>1.4606194470287692E-16</c:v>
                </c:pt>
                <c:pt idx="44">
                  <c:v>1.061226271852852E-15</c:v>
                </c:pt>
                <c:pt idx="45">
                  <c:v>6.5998678811448329E-15</c:v>
                </c:pt>
                <c:pt idx="46">
                  <c:v>3.5864773920839244E-14</c:v>
                </c:pt>
                <c:pt idx="47">
                  <c:v>1.7194418583254761E-13</c:v>
                </c:pt>
                <c:pt idx="48">
                  <c:v>7.3638440086503125E-13</c:v>
                </c:pt>
                <c:pt idx="49">
                  <c:v>1.9408986410833258E-8</c:v>
                </c:pt>
                <c:pt idx="50">
                  <c:v>1.1541540826939459E-4</c:v>
                </c:pt>
                <c:pt idx="51">
                  <c:v>9.174068792483749E-4</c:v>
                </c:pt>
                <c:pt idx="52">
                  <c:v>1.1803534047820768E-10</c:v>
                </c:pt>
                <c:pt idx="53">
                  <c:v>1.5726408032615873E-8</c:v>
                </c:pt>
                <c:pt idx="54">
                  <c:v>7.712688001773587E-4</c:v>
                </c:pt>
                <c:pt idx="55">
                  <c:v>1.378933430027841E-2</c:v>
                </c:pt>
                <c:pt idx="56">
                  <c:v>5.2707782061690384E-2</c:v>
                </c:pt>
                <c:pt idx="57">
                  <c:v>6.313877989712692E-2</c:v>
                </c:pt>
                <c:pt idx="58">
                  <c:v>6.2323487758430697E-2</c:v>
                </c:pt>
                <c:pt idx="59">
                  <c:v>5.9367489172466918E-2</c:v>
                </c:pt>
                <c:pt idx="60">
                  <c:v>5.3764235228102489E-2</c:v>
                </c:pt>
                <c:pt idx="61">
                  <c:v>4.9538225856365137E-2</c:v>
                </c:pt>
                <c:pt idx="62">
                  <c:v>4.9134144303574129E-2</c:v>
                </c:pt>
                <c:pt idx="63">
                  <c:v>4.5760651859775708E-2</c:v>
                </c:pt>
                <c:pt idx="64">
                  <c:v>4.339888982353042E-2</c:v>
                </c:pt>
                <c:pt idx="65">
                  <c:v>4.0905145470520182E-2</c:v>
                </c:pt>
                <c:pt idx="66">
                  <c:v>4.0761433763103566E-2</c:v>
                </c:pt>
                <c:pt idx="67">
                  <c:v>3.9245123240507565E-2</c:v>
                </c:pt>
                <c:pt idx="68">
                  <c:v>3.9198168579610997E-2</c:v>
                </c:pt>
                <c:pt idx="69">
                  <c:v>3.9768188741758526E-2</c:v>
                </c:pt>
                <c:pt idx="70">
                  <c:v>4.0602524952965242E-2</c:v>
                </c:pt>
                <c:pt idx="71">
                  <c:v>4.1566263499868597E-2</c:v>
                </c:pt>
                <c:pt idx="72">
                  <c:v>4.2560794827957701E-2</c:v>
                </c:pt>
                <c:pt idx="73">
                  <c:v>4.3575842966408693E-2</c:v>
                </c:pt>
                <c:pt idx="74">
                  <c:v>4.4561619864308413E-2</c:v>
                </c:pt>
                <c:pt idx="75">
                  <c:v>4.5531836944634543E-2</c:v>
                </c:pt>
                <c:pt idx="76">
                  <c:v>4.645424125414209E-2</c:v>
                </c:pt>
                <c:pt idx="77">
                  <c:v>4.7361011538091545E-2</c:v>
                </c:pt>
                <c:pt idx="78">
                  <c:v>4.8216354474864061E-2</c:v>
                </c:pt>
                <c:pt idx="79">
                  <c:v>4.9013442336560409E-2</c:v>
                </c:pt>
                <c:pt idx="80">
                  <c:v>4.9781572319737774E-2</c:v>
                </c:pt>
                <c:pt idx="81">
                  <c:v>5.1176544040260868E-2</c:v>
                </c:pt>
                <c:pt idx="82">
                  <c:v>5.2423383718335943E-2</c:v>
                </c:pt>
                <c:pt idx="83">
                  <c:v>5.356718963050297E-2</c:v>
                </c:pt>
                <c:pt idx="84">
                  <c:v>5.4612227639489773E-2</c:v>
                </c:pt>
                <c:pt idx="85">
                  <c:v>5.5565802675031604E-2</c:v>
                </c:pt>
                <c:pt idx="86">
                  <c:v>5.6437131851743524E-2</c:v>
                </c:pt>
                <c:pt idx="87">
                  <c:v>5.7233481131639424E-2</c:v>
                </c:pt>
                <c:pt idx="88">
                  <c:v>6.0445593184778462E-2</c:v>
                </c:pt>
              </c:numCache>
            </c:numRef>
          </c:yVal>
          <c:smooth val="1"/>
        </c:ser>
        <c:ser>
          <c:idx val="8"/>
          <c:order val="8"/>
          <c:tx>
            <c:strRef>
              <c:f>Sheet2!$CN$3:$CO$3</c:f>
              <c:strCache>
                <c:ptCount val="1"/>
                <c:pt idx="0">
                  <c:v>BC422 5</c:v>
                </c:pt>
              </c:strCache>
            </c:strRef>
          </c:tx>
          <c:marker>
            <c:symbol val="none"/>
          </c:marker>
          <c:xVal>
            <c:numRef>
              <c:f>Sheet2!$V$8:$V$96</c:f>
              <c:numCache>
                <c:formatCode>0.00E+00</c:formatCode>
                <c:ptCount val="89"/>
                <c:pt idx="0">
                  <c:v>0.01</c:v>
                </c:pt>
                <c:pt idx="1">
                  <c:v>1.0999999999999999E-2</c:v>
                </c:pt>
                <c:pt idx="2">
                  <c:v>1.11E-2</c:v>
                </c:pt>
                <c:pt idx="3">
                  <c:v>1.11E-2</c:v>
                </c:pt>
                <c:pt idx="4">
                  <c:v>1.2E-2</c:v>
                </c:pt>
                <c:pt idx="5">
                  <c:v>1.2999999999999999E-2</c:v>
                </c:pt>
                <c:pt idx="6">
                  <c:v>1.34E-2</c:v>
                </c:pt>
                <c:pt idx="7">
                  <c:v>1.34E-2</c:v>
                </c:pt>
                <c:pt idx="8">
                  <c:v>1.4E-2</c:v>
                </c:pt>
                <c:pt idx="9">
                  <c:v>1.4999999999999999E-2</c:v>
                </c:pt>
                <c:pt idx="10">
                  <c:v>1.5699999999999999E-2</c:v>
                </c:pt>
                <c:pt idx="11">
                  <c:v>1.5699999999999999E-2</c:v>
                </c:pt>
                <c:pt idx="12">
                  <c:v>1.6E-2</c:v>
                </c:pt>
                <c:pt idx="13">
                  <c:v>1.6400000000000001E-2</c:v>
                </c:pt>
                <c:pt idx="14">
                  <c:v>1.6400000000000001E-2</c:v>
                </c:pt>
                <c:pt idx="15">
                  <c:v>1.7000000000000001E-2</c:v>
                </c:pt>
                <c:pt idx="16">
                  <c:v>1.7999999999999999E-2</c:v>
                </c:pt>
                <c:pt idx="17">
                  <c:v>1.9E-2</c:v>
                </c:pt>
                <c:pt idx="18">
                  <c:v>0.02</c:v>
                </c:pt>
                <c:pt idx="19">
                  <c:v>2.1000000000000001E-2</c:v>
                </c:pt>
                <c:pt idx="20">
                  <c:v>2.1999999999999999E-2</c:v>
                </c:pt>
                <c:pt idx="21">
                  <c:v>2.3E-2</c:v>
                </c:pt>
                <c:pt idx="22">
                  <c:v>2.4E-2</c:v>
                </c:pt>
                <c:pt idx="23">
                  <c:v>2.5000000000000001E-2</c:v>
                </c:pt>
                <c:pt idx="24">
                  <c:v>2.5999999999999999E-2</c:v>
                </c:pt>
                <c:pt idx="25">
                  <c:v>2.7E-2</c:v>
                </c:pt>
                <c:pt idx="26">
                  <c:v>2.8000000000000001E-2</c:v>
                </c:pt>
                <c:pt idx="27">
                  <c:v>2.9000000000000001E-2</c:v>
                </c:pt>
                <c:pt idx="28">
                  <c:v>0.03</c:v>
                </c:pt>
                <c:pt idx="29">
                  <c:v>3.1E-2</c:v>
                </c:pt>
                <c:pt idx="30">
                  <c:v>3.2000000000000001E-2</c:v>
                </c:pt>
                <c:pt idx="31">
                  <c:v>3.3000000000000002E-2</c:v>
                </c:pt>
                <c:pt idx="32">
                  <c:v>3.4000000000000002E-2</c:v>
                </c:pt>
                <c:pt idx="33">
                  <c:v>3.5000000000000003E-2</c:v>
                </c:pt>
                <c:pt idx="34">
                  <c:v>3.5999999999999997E-2</c:v>
                </c:pt>
                <c:pt idx="35">
                  <c:v>3.6999999999999998E-2</c:v>
                </c:pt>
                <c:pt idx="36">
                  <c:v>3.7999999999999999E-2</c:v>
                </c:pt>
                <c:pt idx="37">
                  <c:v>3.9E-2</c:v>
                </c:pt>
                <c:pt idx="38">
                  <c:v>0.04</c:v>
                </c:pt>
                <c:pt idx="39">
                  <c:v>4.1000000000000002E-2</c:v>
                </c:pt>
                <c:pt idx="40">
                  <c:v>4.2000000000000003E-2</c:v>
                </c:pt>
                <c:pt idx="41">
                  <c:v>4.2999999999999997E-2</c:v>
                </c:pt>
                <c:pt idx="42">
                  <c:v>4.3999999999999997E-2</c:v>
                </c:pt>
                <c:pt idx="43">
                  <c:v>4.4999999999999998E-2</c:v>
                </c:pt>
                <c:pt idx="44">
                  <c:v>4.5999999999999999E-2</c:v>
                </c:pt>
                <c:pt idx="45">
                  <c:v>4.7E-2</c:v>
                </c:pt>
                <c:pt idx="46">
                  <c:v>4.8000000000000001E-2</c:v>
                </c:pt>
                <c:pt idx="47">
                  <c:v>4.9000000000000002E-2</c:v>
                </c:pt>
                <c:pt idx="48">
                  <c:v>0.05</c:v>
                </c:pt>
                <c:pt idx="49">
                  <c:v>0.06</c:v>
                </c:pt>
                <c:pt idx="50">
                  <c:v>0.08</c:v>
                </c:pt>
                <c:pt idx="51">
                  <c:v>9.0499999999999997E-2</c:v>
                </c:pt>
                <c:pt idx="52">
                  <c:v>9.0499999999999997E-2</c:v>
                </c:pt>
                <c:pt idx="53">
                  <c:v>0.1</c:v>
                </c:pt>
                <c:pt idx="54">
                  <c:v>0.15</c:v>
                </c:pt>
                <c:pt idx="55">
                  <c:v>0.2</c:v>
                </c:pt>
                <c:pt idx="56">
                  <c:v>0.3</c:v>
                </c:pt>
                <c:pt idx="57">
                  <c:v>0.4</c:v>
                </c:pt>
                <c:pt idx="58">
                  <c:v>0.5</c:v>
                </c:pt>
                <c:pt idx="59">
                  <c:v>0.6</c:v>
                </c:pt>
                <c:pt idx="60">
                  <c:v>0.8</c:v>
                </c:pt>
                <c:pt idx="61">
                  <c:v>1</c:v>
                </c:pt>
                <c:pt idx="62">
                  <c:v>1.022</c:v>
                </c:pt>
                <c:pt idx="63">
                  <c:v>1.25</c:v>
                </c:pt>
                <c:pt idx="64">
                  <c:v>1.5</c:v>
                </c:pt>
                <c:pt idx="65">
                  <c:v>2</c:v>
                </c:pt>
                <c:pt idx="66">
                  <c:v>2.044</c:v>
                </c:pt>
                <c:pt idx="67">
                  <c:v>3</c:v>
                </c:pt>
                <c:pt idx="68">
                  <c:v>4</c:v>
                </c:pt>
                <c:pt idx="69">
                  <c:v>5</c:v>
                </c:pt>
                <c:pt idx="70">
                  <c:v>6</c:v>
                </c:pt>
                <c:pt idx="71">
                  <c:v>7</c:v>
                </c:pt>
                <c:pt idx="72">
                  <c:v>8</c:v>
                </c:pt>
                <c:pt idx="73">
                  <c:v>9</c:v>
                </c:pt>
                <c:pt idx="74">
                  <c:v>10</c:v>
                </c:pt>
                <c:pt idx="75">
                  <c:v>11</c:v>
                </c:pt>
                <c:pt idx="76">
                  <c:v>12</c:v>
                </c:pt>
                <c:pt idx="77">
                  <c:v>13</c:v>
                </c:pt>
                <c:pt idx="78">
                  <c:v>14</c:v>
                </c:pt>
                <c:pt idx="79">
                  <c:v>15</c:v>
                </c:pt>
                <c:pt idx="80">
                  <c:v>16</c:v>
                </c:pt>
                <c:pt idx="81">
                  <c:v>18</c:v>
                </c:pt>
                <c:pt idx="82">
                  <c:v>20</c:v>
                </c:pt>
                <c:pt idx="83">
                  <c:v>22</c:v>
                </c:pt>
                <c:pt idx="84">
                  <c:v>24</c:v>
                </c:pt>
                <c:pt idx="85">
                  <c:v>26</c:v>
                </c:pt>
                <c:pt idx="86">
                  <c:v>28</c:v>
                </c:pt>
                <c:pt idx="87">
                  <c:v>30</c:v>
                </c:pt>
                <c:pt idx="88">
                  <c:v>40</c:v>
                </c:pt>
              </c:numCache>
            </c:numRef>
          </c:xVal>
          <c:yVal>
            <c:numRef>
              <c:f>Sheet2!$CQ$8:$CQ$96</c:f>
              <c:numCache>
                <c:formatCode>General</c:formatCode>
                <c:ptCount val="89"/>
                <c:pt idx="0">
                  <c:v>1.8826235793922958E-252</c:v>
                </c:pt>
                <c:pt idx="1">
                  <c:v>3.2515660586720275E-198</c:v>
                </c:pt>
                <c:pt idx="2">
                  <c:v>1.3330589685660047E-193</c:v>
                </c:pt>
                <c:pt idx="3">
                  <c:v>5.3599693257327217E-268</c:v>
                </c:pt>
                <c:pt idx="4">
                  <c:v>2.3456190122591374E-220</c:v>
                </c:pt>
                <c:pt idx="5">
                  <c:v>3.4942119140071506E-180</c:v>
                </c:pt>
                <c:pt idx="6">
                  <c:v>2.1505313914764537E-166</c:v>
                </c:pt>
                <c:pt idx="7">
                  <c:v>0</c:v>
                </c:pt>
                <c:pt idx="8">
                  <c:v>1.5995374380022187E-285</c:v>
                </c:pt>
                <c:pt idx="9">
                  <c:v>5.7398668796218693E-238</c:v>
                </c:pt>
                <c:pt idx="10">
                  <c:v>7.6541140634727109E-211</c:v>
                </c:pt>
                <c:pt idx="11">
                  <c:v>3.9246388488577653E-276</c:v>
                </c:pt>
                <c:pt idx="12">
                  <c:v>1.4121745530544309E-264</c:v>
                </c:pt>
                <c:pt idx="13">
                  <c:v>8.2717522471235533E-250</c:v>
                </c:pt>
                <c:pt idx="14">
                  <c:v>1.5758098685015181E-282</c:v>
                </c:pt>
                <c:pt idx="15">
                  <c:v>1.0932509684883625E-257</c:v>
                </c:pt>
                <c:pt idx="16">
                  <c:v>5.1337608615506839E-223</c:v>
                </c:pt>
                <c:pt idx="17">
                  <c:v>1.199031833480471E-194</c:v>
                </c:pt>
                <c:pt idx="18">
                  <c:v>4.2295818708926384E-171</c:v>
                </c:pt>
                <c:pt idx="19">
                  <c:v>6.4325116717285767E-151</c:v>
                </c:pt>
                <c:pt idx="20">
                  <c:v>6.36263958254738E-134</c:v>
                </c:pt>
                <c:pt idx="21">
                  <c:v>1.6395654987153408E-119</c:v>
                </c:pt>
                <c:pt idx="22">
                  <c:v>3.3033113964627243E-107</c:v>
                </c:pt>
                <c:pt idx="23">
                  <c:v>1.3114189279061301E-96</c:v>
                </c:pt>
                <c:pt idx="24">
                  <c:v>1.9374044443547105E-87</c:v>
                </c:pt>
                <c:pt idx="25">
                  <c:v>1.7924108491253744E-79</c:v>
                </c:pt>
                <c:pt idx="26">
                  <c:v>1.6476238798026383E-72</c:v>
                </c:pt>
                <c:pt idx="27">
                  <c:v>2.2554252278455241E-66</c:v>
                </c:pt>
                <c:pt idx="28">
                  <c:v>5.7911175317779115E-61</c:v>
                </c:pt>
                <c:pt idx="29">
                  <c:v>4.4253313421483598E-56</c:v>
                </c:pt>
                <c:pt idx="30">
                  <c:v>9.5045910915821705E-52</c:v>
                </c:pt>
                <c:pt idx="31">
                  <c:v>6.8231576950866035E-48</c:v>
                </c:pt>
                <c:pt idx="32">
                  <c:v>1.946292054852819E-44</c:v>
                </c:pt>
                <c:pt idx="33">
                  <c:v>2.4759773606741973E-41</c:v>
                </c:pt>
                <c:pt idx="34">
                  <c:v>1.5764395536831107E-38</c:v>
                </c:pt>
                <c:pt idx="35">
                  <c:v>5.3230377919066912E-36</c:v>
                </c:pt>
                <c:pt idx="36">
                  <c:v>1.0097924676101485E-33</c:v>
                </c:pt>
                <c:pt idx="37">
                  <c:v>1.2076705121333415E-31</c:v>
                </c:pt>
                <c:pt idx="38">
                  <c:v>9.6469107892735986E-30</c:v>
                </c:pt>
                <c:pt idx="39">
                  <c:v>5.4518029526970244E-28</c:v>
                </c:pt>
                <c:pt idx="40">
                  <c:v>2.1800272485065967E-26</c:v>
                </c:pt>
                <c:pt idx="41">
                  <c:v>6.3857339920112949E-25</c:v>
                </c:pt>
                <c:pt idx="42">
                  <c:v>1.4101531639110359E-23</c:v>
                </c:pt>
                <c:pt idx="43">
                  <c:v>2.4444562038111331E-22</c:v>
                </c:pt>
                <c:pt idx="44">
                  <c:v>3.4036127916211653E-21</c:v>
                </c:pt>
                <c:pt idx="45">
                  <c:v>3.8513215421948634E-20</c:v>
                </c:pt>
                <c:pt idx="46">
                  <c:v>3.6445637668688355E-19</c:v>
                </c:pt>
                <c:pt idx="47">
                  <c:v>2.9181650830854677E-18</c:v>
                </c:pt>
                <c:pt idx="48">
                  <c:v>2.0113320620444724E-17</c:v>
                </c:pt>
                <c:pt idx="49">
                  <c:v>1.4757064022151869E-11</c:v>
                </c:pt>
                <c:pt idx="50">
                  <c:v>1.5745603882772159E-6</c:v>
                </c:pt>
                <c:pt idx="51">
                  <c:v>2.658607772628529E-5</c:v>
                </c:pt>
                <c:pt idx="52">
                  <c:v>1.425479757476996E-14</c:v>
                </c:pt>
                <c:pt idx="53">
                  <c:v>9.4354152836902714E-12</c:v>
                </c:pt>
                <c:pt idx="54">
                  <c:v>1.7536785443855734E-5</c:v>
                </c:pt>
                <c:pt idx="55">
                  <c:v>1.0899287534232745E-3</c:v>
                </c:pt>
                <c:pt idx="56">
                  <c:v>1.2117028393123964E-2</c:v>
                </c:pt>
                <c:pt idx="57">
                  <c:v>2.3725357427243497E-2</c:v>
                </c:pt>
                <c:pt idx="58">
                  <c:v>3.0830575646490849E-2</c:v>
                </c:pt>
                <c:pt idx="59">
                  <c:v>3.4807942391821729E-2</c:v>
                </c:pt>
                <c:pt idx="60">
                  <c:v>3.8168744333103362E-2</c:v>
                </c:pt>
                <c:pt idx="61">
                  <c:v>3.895761885640335E-2</c:v>
                </c:pt>
                <c:pt idx="62">
                  <c:v>3.8977255530552209E-2</c:v>
                </c:pt>
                <c:pt idx="63">
                  <c:v>3.8563745742608097E-2</c:v>
                </c:pt>
                <c:pt idx="64">
                  <c:v>3.7479386684601178E-2</c:v>
                </c:pt>
                <c:pt idx="65">
                  <c:v>3.4836995587888803E-2</c:v>
                </c:pt>
                <c:pt idx="66">
                  <c:v>3.4607065449783564E-2</c:v>
                </c:pt>
                <c:pt idx="67">
                  <c:v>3.0234684183378609E-2</c:v>
                </c:pt>
                <c:pt idx="68">
                  <c:v>2.6834433012403545E-2</c:v>
                </c:pt>
                <c:pt idx="69">
                  <c:v>2.4296506906330159E-2</c:v>
                </c:pt>
                <c:pt idx="70">
                  <c:v>2.2361202177584579E-2</c:v>
                </c:pt>
                <c:pt idx="71">
                  <c:v>2.0825993834397431E-2</c:v>
                </c:pt>
                <c:pt idx="72">
                  <c:v>1.9596450666111029E-2</c:v>
                </c:pt>
                <c:pt idx="73">
                  <c:v>1.8588271011996581E-2</c:v>
                </c:pt>
                <c:pt idx="74">
                  <c:v>1.7742164595865452E-2</c:v>
                </c:pt>
                <c:pt idx="75">
                  <c:v>1.7030163737110644E-2</c:v>
                </c:pt>
                <c:pt idx="76">
                  <c:v>1.6420857986077241E-2</c:v>
                </c:pt>
                <c:pt idx="77">
                  <c:v>1.5881467498635681E-2</c:v>
                </c:pt>
                <c:pt idx="78">
                  <c:v>1.5423588849252108E-2</c:v>
                </c:pt>
                <c:pt idx="79">
                  <c:v>1.5018208422223246E-2</c:v>
                </c:pt>
                <c:pt idx="80">
                  <c:v>1.4669243780596957E-2</c:v>
                </c:pt>
                <c:pt idx="81">
                  <c:v>1.407156816318241E-2</c:v>
                </c:pt>
                <c:pt idx="82">
                  <c:v>1.3589400189528181E-2</c:v>
                </c:pt>
                <c:pt idx="83">
                  <c:v>1.3201809497819378E-2</c:v>
                </c:pt>
                <c:pt idx="84">
                  <c:v>1.2877849742311766E-2</c:v>
                </c:pt>
                <c:pt idx="85">
                  <c:v>1.2601318531987683E-2</c:v>
                </c:pt>
                <c:pt idx="86">
                  <c:v>1.2370599846868481E-2</c:v>
                </c:pt>
                <c:pt idx="87">
                  <c:v>1.2169970034703062E-2</c:v>
                </c:pt>
                <c:pt idx="88">
                  <c:v>1.1507854186784301E-2</c:v>
                </c:pt>
              </c:numCache>
            </c:numRef>
          </c:yVal>
          <c:smooth val="1"/>
        </c:ser>
        <c:ser>
          <c:idx val="9"/>
          <c:order val="9"/>
          <c:tx>
            <c:strRef>
              <c:f>Sheet2!$CV$3:$CW$3</c:f>
              <c:strCache>
                <c:ptCount val="1"/>
                <c:pt idx="0">
                  <c:v>BGO 5</c:v>
                </c:pt>
              </c:strCache>
            </c:strRef>
          </c:tx>
          <c:marker>
            <c:symbol val="none"/>
          </c:marker>
          <c:xVal>
            <c:numRef>
              <c:f>Sheet2!$V$8:$V$96</c:f>
              <c:numCache>
                <c:formatCode>0.00E+00</c:formatCode>
                <c:ptCount val="89"/>
                <c:pt idx="0">
                  <c:v>0.01</c:v>
                </c:pt>
                <c:pt idx="1">
                  <c:v>1.0999999999999999E-2</c:v>
                </c:pt>
                <c:pt idx="2">
                  <c:v>1.11E-2</c:v>
                </c:pt>
                <c:pt idx="3">
                  <c:v>1.11E-2</c:v>
                </c:pt>
                <c:pt idx="4">
                  <c:v>1.2E-2</c:v>
                </c:pt>
                <c:pt idx="5">
                  <c:v>1.2999999999999999E-2</c:v>
                </c:pt>
                <c:pt idx="6">
                  <c:v>1.34E-2</c:v>
                </c:pt>
                <c:pt idx="7">
                  <c:v>1.34E-2</c:v>
                </c:pt>
                <c:pt idx="8">
                  <c:v>1.4E-2</c:v>
                </c:pt>
                <c:pt idx="9">
                  <c:v>1.4999999999999999E-2</c:v>
                </c:pt>
                <c:pt idx="10">
                  <c:v>1.5699999999999999E-2</c:v>
                </c:pt>
                <c:pt idx="11">
                  <c:v>1.5699999999999999E-2</c:v>
                </c:pt>
                <c:pt idx="12">
                  <c:v>1.6E-2</c:v>
                </c:pt>
                <c:pt idx="13">
                  <c:v>1.6400000000000001E-2</c:v>
                </c:pt>
                <c:pt idx="14">
                  <c:v>1.6400000000000001E-2</c:v>
                </c:pt>
                <c:pt idx="15">
                  <c:v>1.7000000000000001E-2</c:v>
                </c:pt>
                <c:pt idx="16">
                  <c:v>1.7999999999999999E-2</c:v>
                </c:pt>
                <c:pt idx="17">
                  <c:v>1.9E-2</c:v>
                </c:pt>
                <c:pt idx="18">
                  <c:v>0.02</c:v>
                </c:pt>
                <c:pt idx="19">
                  <c:v>2.1000000000000001E-2</c:v>
                </c:pt>
                <c:pt idx="20">
                  <c:v>2.1999999999999999E-2</c:v>
                </c:pt>
                <c:pt idx="21">
                  <c:v>2.3E-2</c:v>
                </c:pt>
                <c:pt idx="22">
                  <c:v>2.4E-2</c:v>
                </c:pt>
                <c:pt idx="23">
                  <c:v>2.5000000000000001E-2</c:v>
                </c:pt>
                <c:pt idx="24">
                  <c:v>2.5999999999999999E-2</c:v>
                </c:pt>
                <c:pt idx="25">
                  <c:v>2.7E-2</c:v>
                </c:pt>
                <c:pt idx="26">
                  <c:v>2.8000000000000001E-2</c:v>
                </c:pt>
                <c:pt idx="27">
                  <c:v>2.9000000000000001E-2</c:v>
                </c:pt>
                <c:pt idx="28">
                  <c:v>0.03</c:v>
                </c:pt>
                <c:pt idx="29">
                  <c:v>3.1E-2</c:v>
                </c:pt>
                <c:pt idx="30">
                  <c:v>3.2000000000000001E-2</c:v>
                </c:pt>
                <c:pt idx="31">
                  <c:v>3.3000000000000002E-2</c:v>
                </c:pt>
                <c:pt idx="32">
                  <c:v>3.4000000000000002E-2</c:v>
                </c:pt>
                <c:pt idx="33">
                  <c:v>3.5000000000000003E-2</c:v>
                </c:pt>
                <c:pt idx="34">
                  <c:v>3.5999999999999997E-2</c:v>
                </c:pt>
                <c:pt idx="35">
                  <c:v>3.6999999999999998E-2</c:v>
                </c:pt>
                <c:pt idx="36">
                  <c:v>3.7999999999999999E-2</c:v>
                </c:pt>
                <c:pt idx="37">
                  <c:v>3.9E-2</c:v>
                </c:pt>
                <c:pt idx="38">
                  <c:v>0.04</c:v>
                </c:pt>
                <c:pt idx="39">
                  <c:v>4.1000000000000002E-2</c:v>
                </c:pt>
                <c:pt idx="40">
                  <c:v>4.2000000000000003E-2</c:v>
                </c:pt>
                <c:pt idx="41">
                  <c:v>4.2999999999999997E-2</c:v>
                </c:pt>
                <c:pt idx="42">
                  <c:v>4.3999999999999997E-2</c:v>
                </c:pt>
                <c:pt idx="43">
                  <c:v>4.4999999999999998E-2</c:v>
                </c:pt>
                <c:pt idx="44">
                  <c:v>4.5999999999999999E-2</c:v>
                </c:pt>
                <c:pt idx="45">
                  <c:v>4.7E-2</c:v>
                </c:pt>
                <c:pt idx="46">
                  <c:v>4.8000000000000001E-2</c:v>
                </c:pt>
                <c:pt idx="47">
                  <c:v>4.9000000000000002E-2</c:v>
                </c:pt>
                <c:pt idx="48">
                  <c:v>0.05</c:v>
                </c:pt>
                <c:pt idx="49">
                  <c:v>0.06</c:v>
                </c:pt>
                <c:pt idx="50">
                  <c:v>0.08</c:v>
                </c:pt>
                <c:pt idx="51">
                  <c:v>9.0499999999999997E-2</c:v>
                </c:pt>
                <c:pt idx="52">
                  <c:v>9.0499999999999997E-2</c:v>
                </c:pt>
                <c:pt idx="53">
                  <c:v>0.1</c:v>
                </c:pt>
                <c:pt idx="54">
                  <c:v>0.15</c:v>
                </c:pt>
                <c:pt idx="55">
                  <c:v>0.2</c:v>
                </c:pt>
                <c:pt idx="56">
                  <c:v>0.3</c:v>
                </c:pt>
                <c:pt idx="57">
                  <c:v>0.4</c:v>
                </c:pt>
                <c:pt idx="58">
                  <c:v>0.5</c:v>
                </c:pt>
                <c:pt idx="59">
                  <c:v>0.6</c:v>
                </c:pt>
                <c:pt idx="60">
                  <c:v>0.8</c:v>
                </c:pt>
                <c:pt idx="61">
                  <c:v>1</c:v>
                </c:pt>
                <c:pt idx="62">
                  <c:v>1.022</c:v>
                </c:pt>
                <c:pt idx="63">
                  <c:v>1.25</c:v>
                </c:pt>
                <c:pt idx="64">
                  <c:v>1.5</c:v>
                </c:pt>
                <c:pt idx="65">
                  <c:v>2</c:v>
                </c:pt>
                <c:pt idx="66">
                  <c:v>2.044</c:v>
                </c:pt>
                <c:pt idx="67">
                  <c:v>3</c:v>
                </c:pt>
                <c:pt idx="68">
                  <c:v>4</c:v>
                </c:pt>
                <c:pt idx="69">
                  <c:v>5</c:v>
                </c:pt>
                <c:pt idx="70">
                  <c:v>6</c:v>
                </c:pt>
                <c:pt idx="71">
                  <c:v>7</c:v>
                </c:pt>
                <c:pt idx="72">
                  <c:v>8</c:v>
                </c:pt>
                <c:pt idx="73">
                  <c:v>9</c:v>
                </c:pt>
                <c:pt idx="74">
                  <c:v>10</c:v>
                </c:pt>
                <c:pt idx="75">
                  <c:v>11</c:v>
                </c:pt>
                <c:pt idx="76">
                  <c:v>12</c:v>
                </c:pt>
                <c:pt idx="77">
                  <c:v>13</c:v>
                </c:pt>
                <c:pt idx="78">
                  <c:v>14</c:v>
                </c:pt>
                <c:pt idx="79">
                  <c:v>15</c:v>
                </c:pt>
                <c:pt idx="80">
                  <c:v>16</c:v>
                </c:pt>
                <c:pt idx="81">
                  <c:v>18</c:v>
                </c:pt>
                <c:pt idx="82">
                  <c:v>20</c:v>
                </c:pt>
                <c:pt idx="83">
                  <c:v>22</c:v>
                </c:pt>
                <c:pt idx="84">
                  <c:v>24</c:v>
                </c:pt>
                <c:pt idx="85">
                  <c:v>26</c:v>
                </c:pt>
                <c:pt idx="86">
                  <c:v>28</c:v>
                </c:pt>
                <c:pt idx="87">
                  <c:v>30</c:v>
                </c:pt>
                <c:pt idx="88">
                  <c:v>40</c:v>
                </c:pt>
              </c:numCache>
            </c:numRef>
          </c:xVal>
          <c:yVal>
            <c:numRef>
              <c:f>Sheet2!$CY$8:$CY$96</c:f>
              <c:numCache>
                <c:formatCode>General</c:formatCode>
                <c:ptCount val="89"/>
                <c:pt idx="0">
                  <c:v>1.3145159874481222E-253</c:v>
                </c:pt>
                <c:pt idx="1">
                  <c:v>4.5848321925597573E-199</c:v>
                </c:pt>
                <c:pt idx="2">
                  <c:v>1.992320502092203E-194</c:v>
                </c:pt>
                <c:pt idx="3">
                  <c:v>8.0107309804381528E-269</c:v>
                </c:pt>
                <c:pt idx="4">
                  <c:v>5.5445172227571343E-221</c:v>
                </c:pt>
                <c:pt idx="5">
                  <c:v>1.2317312978489203E-180</c:v>
                </c:pt>
                <c:pt idx="6">
                  <c:v>8.6900138234402924E-167</c:v>
                </c:pt>
                <c:pt idx="7">
                  <c:v>0</c:v>
                </c:pt>
                <c:pt idx="8">
                  <c:v>7.753514281765462E-286</c:v>
                </c:pt>
                <c:pt idx="9">
                  <c:v>3.6090310625156201E-238</c:v>
                </c:pt>
                <c:pt idx="10">
                  <c:v>5.6214195543020577E-211</c:v>
                </c:pt>
                <c:pt idx="11">
                  <c:v>2.882376900264392E-276</c:v>
                </c:pt>
                <c:pt idx="12">
                  <c:v>1.1025099468981824E-264</c:v>
                </c:pt>
                <c:pt idx="13">
                  <c:v>6.9724345145307216E-250</c:v>
                </c:pt>
                <c:pt idx="14">
                  <c:v>1.3282833899309351E-282</c:v>
                </c:pt>
                <c:pt idx="15">
                  <c:v>1.0246764451292954E-257</c:v>
                </c:pt>
                <c:pt idx="16">
                  <c:v>5.6219790029253512E-223</c:v>
                </c:pt>
                <c:pt idx="17">
                  <c:v>1.5012481180834498E-194</c:v>
                </c:pt>
                <c:pt idx="18">
                  <c:v>5.9463483114569022E-171</c:v>
                </c:pt>
                <c:pt idx="19">
                  <c:v>1.000207170563631E-150</c:v>
                </c:pt>
                <c:pt idx="20">
                  <c:v>1.0805638283635134E-133</c:v>
                </c:pt>
                <c:pt idx="21">
                  <c:v>3.007866027276658E-119</c:v>
                </c:pt>
                <c:pt idx="22">
                  <c:v>6.4887956952590397E-107</c:v>
                </c:pt>
                <c:pt idx="23">
                  <c:v>2.7366959289931211E-96</c:v>
                </c:pt>
                <c:pt idx="24">
                  <c:v>4.2653962775894837E-87</c:v>
                </c:pt>
                <c:pt idx="25">
                  <c:v>4.1410871356986222E-79</c:v>
                </c:pt>
                <c:pt idx="26">
                  <c:v>3.9726774799407524E-72</c:v>
                </c:pt>
                <c:pt idx="27">
                  <c:v>5.6535119583741827E-66</c:v>
                </c:pt>
                <c:pt idx="28">
                  <c:v>1.502729587842977E-60</c:v>
                </c:pt>
                <c:pt idx="29">
                  <c:v>1.1849513450000764E-55</c:v>
                </c:pt>
                <c:pt idx="30">
                  <c:v>2.6183693609485428E-51</c:v>
                </c:pt>
                <c:pt idx="31">
                  <c:v>1.9295495284338769E-47</c:v>
                </c:pt>
                <c:pt idx="32">
                  <c:v>5.6366577464979286E-44</c:v>
                </c:pt>
                <c:pt idx="33">
                  <c:v>7.3287136738667269E-41</c:v>
                </c:pt>
                <c:pt idx="34">
                  <c:v>4.7588818400915681E-38</c:v>
                </c:pt>
                <c:pt idx="35">
                  <c:v>1.6368404879117231E-35</c:v>
                </c:pt>
                <c:pt idx="36">
                  <c:v>3.1589840039953113E-33</c:v>
                </c:pt>
                <c:pt idx="37">
                  <c:v>3.838476133894549E-31</c:v>
                </c:pt>
                <c:pt idx="38">
                  <c:v>3.112611212082855E-29</c:v>
                </c:pt>
                <c:pt idx="39">
                  <c:v>1.7831666907632909E-27</c:v>
                </c:pt>
                <c:pt idx="40">
                  <c:v>7.2215246106798088E-26</c:v>
                </c:pt>
                <c:pt idx="41">
                  <c:v>2.1414786583263157E-24</c:v>
                </c:pt>
                <c:pt idx="42">
                  <c:v>4.7828313291188467E-23</c:v>
                </c:pt>
                <c:pt idx="43">
                  <c:v>8.3815077646365976E-22</c:v>
                </c:pt>
                <c:pt idx="44">
                  <c:v>1.1785870723185338E-20</c:v>
                </c:pt>
                <c:pt idx="45">
                  <c:v>1.3469258973339536E-19</c:v>
                </c:pt>
                <c:pt idx="46">
                  <c:v>1.2859878590727667E-18</c:v>
                </c:pt>
                <c:pt idx="47">
                  <c:v>1.0389160075691185E-17</c:v>
                </c:pt>
                <c:pt idx="48">
                  <c:v>7.2211759395642885E-17</c:v>
                </c:pt>
                <c:pt idx="49">
                  <c:v>5.6440580650266183E-11</c:v>
                </c:pt>
                <c:pt idx="50">
                  <c:v>6.1762757829028152E-6</c:v>
                </c:pt>
                <c:pt idx="51">
                  <c:v>1.0025367468938881E-4</c:v>
                </c:pt>
                <c:pt idx="52">
                  <c:v>6.2069330501720258E-14</c:v>
                </c:pt>
                <c:pt idx="53">
                  <c:v>4.2198227533537807E-11</c:v>
                </c:pt>
                <c:pt idx="54">
                  <c:v>7.843906420361882E-5</c:v>
                </c:pt>
                <c:pt idx="55">
                  <c:v>4.020090346163816E-3</c:v>
                </c:pt>
                <c:pt idx="56">
                  <c:v>2.8994898822760049E-2</c:v>
                </c:pt>
                <c:pt idx="57">
                  <c:v>4.2162221677183268E-2</c:v>
                </c:pt>
                <c:pt idx="58">
                  <c:v>4.5395138658684116E-2</c:v>
                </c:pt>
                <c:pt idx="59">
                  <c:v>4.5406280668969817E-2</c:v>
                </c:pt>
                <c:pt idx="60">
                  <c:v>4.339918791939136E-2</c:v>
                </c:pt>
                <c:pt idx="61">
                  <c:v>4.1228447157153285E-2</c:v>
                </c:pt>
                <c:pt idx="62">
                  <c:v>4.0998903910268641E-2</c:v>
                </c:pt>
                <c:pt idx="63">
                  <c:v>3.901997194316769E-2</c:v>
                </c:pt>
                <c:pt idx="64">
                  <c:v>3.7586901324657501E-2</c:v>
                </c:pt>
                <c:pt idx="65">
                  <c:v>3.6107406310829801E-2</c:v>
                </c:pt>
                <c:pt idx="66">
                  <c:v>3.6025146751336973E-2</c:v>
                </c:pt>
                <c:pt idx="67">
                  <c:v>3.5303465780107457E-2</c:v>
                </c:pt>
                <c:pt idx="68">
                  <c:v>3.5583474185130928E-2</c:v>
                </c:pt>
                <c:pt idx="69">
                  <c:v>3.6279419002414236E-2</c:v>
                </c:pt>
                <c:pt idx="70">
                  <c:v>3.7142523960793213E-2</c:v>
                </c:pt>
                <c:pt idx="71">
                  <c:v>3.8081200558183523E-2</c:v>
                </c:pt>
                <c:pt idx="72">
                  <c:v>3.9020757351718255E-2</c:v>
                </c:pt>
                <c:pt idx="73">
                  <c:v>3.9958891949457162E-2</c:v>
                </c:pt>
                <c:pt idx="74">
                  <c:v>4.0858221076022737E-2</c:v>
                </c:pt>
                <c:pt idx="75">
                  <c:v>4.1731974198573676E-2</c:v>
                </c:pt>
                <c:pt idx="76">
                  <c:v>4.2555626929545891E-2</c:v>
                </c:pt>
                <c:pt idx="77">
                  <c:v>4.3358654460626284E-2</c:v>
                </c:pt>
                <c:pt idx="78">
                  <c:v>4.4110032899311404E-2</c:v>
                </c:pt>
                <c:pt idx="79">
                  <c:v>4.4806951638581449E-2</c:v>
                </c:pt>
                <c:pt idx="80">
                  <c:v>4.5473103068441087E-2</c:v>
                </c:pt>
                <c:pt idx="81">
                  <c:v>4.6675679846539302E-2</c:v>
                </c:pt>
                <c:pt idx="82">
                  <c:v>4.7740816792616575E-2</c:v>
                </c:pt>
                <c:pt idx="83">
                  <c:v>4.8707924563171322E-2</c:v>
                </c:pt>
                <c:pt idx="84">
                  <c:v>4.9584422361967112E-2</c:v>
                </c:pt>
                <c:pt idx="85">
                  <c:v>5.0378699875411832E-2</c:v>
                </c:pt>
                <c:pt idx="86">
                  <c:v>5.1098886176858996E-2</c:v>
                </c:pt>
                <c:pt idx="87">
                  <c:v>5.1753257737509155E-2</c:v>
                </c:pt>
                <c:pt idx="88">
                  <c:v>5.4345554170703692E-2</c:v>
                </c:pt>
              </c:numCache>
            </c:numRef>
          </c:yVal>
          <c:smooth val="1"/>
        </c:ser>
        <c:ser>
          <c:idx val="10"/>
          <c:order val="10"/>
          <c:tx>
            <c:strRef>
              <c:f>Sheet2!$DC$3:$DD$3</c:f>
              <c:strCache>
                <c:ptCount val="1"/>
                <c:pt idx="0">
                  <c:v>BC422 6</c:v>
                </c:pt>
              </c:strCache>
            </c:strRef>
          </c:tx>
          <c:marker>
            <c:symbol val="none"/>
          </c:marker>
          <c:xVal>
            <c:numRef>
              <c:f>Sheet2!$V$8:$V$96</c:f>
              <c:numCache>
                <c:formatCode>0.00E+00</c:formatCode>
                <c:ptCount val="89"/>
                <c:pt idx="0">
                  <c:v>0.01</c:v>
                </c:pt>
                <c:pt idx="1">
                  <c:v>1.0999999999999999E-2</c:v>
                </c:pt>
                <c:pt idx="2">
                  <c:v>1.11E-2</c:v>
                </c:pt>
                <c:pt idx="3">
                  <c:v>1.11E-2</c:v>
                </c:pt>
                <c:pt idx="4">
                  <c:v>1.2E-2</c:v>
                </c:pt>
                <c:pt idx="5">
                  <c:v>1.2999999999999999E-2</c:v>
                </c:pt>
                <c:pt idx="6">
                  <c:v>1.34E-2</c:v>
                </c:pt>
                <c:pt idx="7">
                  <c:v>1.34E-2</c:v>
                </c:pt>
                <c:pt idx="8">
                  <c:v>1.4E-2</c:v>
                </c:pt>
                <c:pt idx="9">
                  <c:v>1.4999999999999999E-2</c:v>
                </c:pt>
                <c:pt idx="10">
                  <c:v>1.5699999999999999E-2</c:v>
                </c:pt>
                <c:pt idx="11">
                  <c:v>1.5699999999999999E-2</c:v>
                </c:pt>
                <c:pt idx="12">
                  <c:v>1.6E-2</c:v>
                </c:pt>
                <c:pt idx="13">
                  <c:v>1.6400000000000001E-2</c:v>
                </c:pt>
                <c:pt idx="14">
                  <c:v>1.6400000000000001E-2</c:v>
                </c:pt>
                <c:pt idx="15">
                  <c:v>1.7000000000000001E-2</c:v>
                </c:pt>
                <c:pt idx="16">
                  <c:v>1.7999999999999999E-2</c:v>
                </c:pt>
                <c:pt idx="17">
                  <c:v>1.9E-2</c:v>
                </c:pt>
                <c:pt idx="18">
                  <c:v>0.02</c:v>
                </c:pt>
                <c:pt idx="19">
                  <c:v>2.1000000000000001E-2</c:v>
                </c:pt>
                <c:pt idx="20">
                  <c:v>2.1999999999999999E-2</c:v>
                </c:pt>
                <c:pt idx="21">
                  <c:v>2.3E-2</c:v>
                </c:pt>
                <c:pt idx="22">
                  <c:v>2.4E-2</c:v>
                </c:pt>
                <c:pt idx="23">
                  <c:v>2.5000000000000001E-2</c:v>
                </c:pt>
                <c:pt idx="24">
                  <c:v>2.5999999999999999E-2</c:v>
                </c:pt>
                <c:pt idx="25">
                  <c:v>2.7E-2</c:v>
                </c:pt>
                <c:pt idx="26">
                  <c:v>2.8000000000000001E-2</c:v>
                </c:pt>
                <c:pt idx="27">
                  <c:v>2.9000000000000001E-2</c:v>
                </c:pt>
                <c:pt idx="28">
                  <c:v>0.03</c:v>
                </c:pt>
                <c:pt idx="29">
                  <c:v>3.1E-2</c:v>
                </c:pt>
                <c:pt idx="30">
                  <c:v>3.2000000000000001E-2</c:v>
                </c:pt>
                <c:pt idx="31">
                  <c:v>3.3000000000000002E-2</c:v>
                </c:pt>
                <c:pt idx="32">
                  <c:v>3.4000000000000002E-2</c:v>
                </c:pt>
                <c:pt idx="33">
                  <c:v>3.5000000000000003E-2</c:v>
                </c:pt>
                <c:pt idx="34">
                  <c:v>3.5999999999999997E-2</c:v>
                </c:pt>
                <c:pt idx="35">
                  <c:v>3.6999999999999998E-2</c:v>
                </c:pt>
                <c:pt idx="36">
                  <c:v>3.7999999999999999E-2</c:v>
                </c:pt>
                <c:pt idx="37">
                  <c:v>3.9E-2</c:v>
                </c:pt>
                <c:pt idx="38">
                  <c:v>0.04</c:v>
                </c:pt>
                <c:pt idx="39">
                  <c:v>4.1000000000000002E-2</c:v>
                </c:pt>
                <c:pt idx="40">
                  <c:v>4.2000000000000003E-2</c:v>
                </c:pt>
                <c:pt idx="41">
                  <c:v>4.2999999999999997E-2</c:v>
                </c:pt>
                <c:pt idx="42">
                  <c:v>4.3999999999999997E-2</c:v>
                </c:pt>
                <c:pt idx="43">
                  <c:v>4.4999999999999998E-2</c:v>
                </c:pt>
                <c:pt idx="44">
                  <c:v>4.5999999999999999E-2</c:v>
                </c:pt>
                <c:pt idx="45">
                  <c:v>4.7E-2</c:v>
                </c:pt>
                <c:pt idx="46">
                  <c:v>4.8000000000000001E-2</c:v>
                </c:pt>
                <c:pt idx="47">
                  <c:v>4.9000000000000002E-2</c:v>
                </c:pt>
                <c:pt idx="48">
                  <c:v>0.05</c:v>
                </c:pt>
                <c:pt idx="49">
                  <c:v>0.06</c:v>
                </c:pt>
                <c:pt idx="50">
                  <c:v>0.08</c:v>
                </c:pt>
                <c:pt idx="51">
                  <c:v>9.0499999999999997E-2</c:v>
                </c:pt>
                <c:pt idx="52">
                  <c:v>9.0499999999999997E-2</c:v>
                </c:pt>
                <c:pt idx="53">
                  <c:v>0.1</c:v>
                </c:pt>
                <c:pt idx="54">
                  <c:v>0.15</c:v>
                </c:pt>
                <c:pt idx="55">
                  <c:v>0.2</c:v>
                </c:pt>
                <c:pt idx="56">
                  <c:v>0.3</c:v>
                </c:pt>
                <c:pt idx="57">
                  <c:v>0.4</c:v>
                </c:pt>
                <c:pt idx="58">
                  <c:v>0.5</c:v>
                </c:pt>
                <c:pt idx="59">
                  <c:v>0.6</c:v>
                </c:pt>
                <c:pt idx="60">
                  <c:v>0.8</c:v>
                </c:pt>
                <c:pt idx="61">
                  <c:v>1</c:v>
                </c:pt>
                <c:pt idx="62">
                  <c:v>1.022</c:v>
                </c:pt>
                <c:pt idx="63">
                  <c:v>1.25</c:v>
                </c:pt>
                <c:pt idx="64">
                  <c:v>1.5</c:v>
                </c:pt>
                <c:pt idx="65">
                  <c:v>2</c:v>
                </c:pt>
                <c:pt idx="66">
                  <c:v>2.044</c:v>
                </c:pt>
                <c:pt idx="67">
                  <c:v>3</c:v>
                </c:pt>
                <c:pt idx="68">
                  <c:v>4</c:v>
                </c:pt>
                <c:pt idx="69">
                  <c:v>5</c:v>
                </c:pt>
                <c:pt idx="70">
                  <c:v>6</c:v>
                </c:pt>
                <c:pt idx="71">
                  <c:v>7</c:v>
                </c:pt>
                <c:pt idx="72">
                  <c:v>8</c:v>
                </c:pt>
                <c:pt idx="73">
                  <c:v>9</c:v>
                </c:pt>
                <c:pt idx="74">
                  <c:v>10</c:v>
                </c:pt>
                <c:pt idx="75">
                  <c:v>11</c:v>
                </c:pt>
                <c:pt idx="76">
                  <c:v>12</c:v>
                </c:pt>
                <c:pt idx="77">
                  <c:v>13</c:v>
                </c:pt>
                <c:pt idx="78">
                  <c:v>14</c:v>
                </c:pt>
                <c:pt idx="79">
                  <c:v>15</c:v>
                </c:pt>
                <c:pt idx="80">
                  <c:v>16</c:v>
                </c:pt>
                <c:pt idx="81">
                  <c:v>18</c:v>
                </c:pt>
                <c:pt idx="82">
                  <c:v>20</c:v>
                </c:pt>
                <c:pt idx="83">
                  <c:v>22</c:v>
                </c:pt>
                <c:pt idx="84">
                  <c:v>24</c:v>
                </c:pt>
                <c:pt idx="85">
                  <c:v>26</c:v>
                </c:pt>
                <c:pt idx="86">
                  <c:v>28</c:v>
                </c:pt>
                <c:pt idx="87">
                  <c:v>30</c:v>
                </c:pt>
                <c:pt idx="88">
                  <c:v>40</c:v>
                </c:pt>
              </c:numCache>
            </c:numRef>
          </c:xVal>
          <c:yVal>
            <c:numRef>
              <c:f>Sheet2!$DF$8:$DF$96</c:f>
              <c:numCache>
                <c:formatCode>General</c:formatCode>
                <c:ptCount val="89"/>
                <c:pt idx="0">
                  <c:v>0</c:v>
                </c:pt>
                <c:pt idx="1">
                  <c:v>1.4277650237705938E-247</c:v>
                </c:pt>
                <c:pt idx="2">
                  <c:v>8.344680203167013E-242</c:v>
                </c:pt>
                <c:pt idx="3">
                  <c:v>0</c:v>
                </c:pt>
                <c:pt idx="4">
                  <c:v>3.0628634698134614E-275</c:v>
                </c:pt>
                <c:pt idx="5">
                  <c:v>5.1554677238917949E-225</c:v>
                </c:pt>
                <c:pt idx="6">
                  <c:v>8.9708611622891326E-208</c:v>
                </c:pt>
                <c:pt idx="7">
                  <c:v>0</c:v>
                </c:pt>
                <c:pt idx="8">
                  <c:v>0</c:v>
                </c:pt>
                <c:pt idx="9">
                  <c:v>3.176163255749928E-297</c:v>
                </c:pt>
                <c:pt idx="10">
                  <c:v>2.5999547604485546E-263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1.654369908957371E-278</c:v>
                </c:pt>
                <c:pt idx="17">
                  <c:v>4.863613802850606E-243</c:v>
                </c:pt>
                <c:pt idx="18">
                  <c:v>1.3441775317232081E-213</c:v>
                </c:pt>
                <c:pt idx="19">
                  <c:v>2.3044963756391519E-188</c:v>
                </c:pt>
                <c:pt idx="20">
                  <c:v>4.0979404111721458E-167</c:v>
                </c:pt>
                <c:pt idx="21">
                  <c:v>4.2832198011211031E-149</c:v>
                </c:pt>
                <c:pt idx="22">
                  <c:v>1.0396792339325402E-133</c:v>
                </c:pt>
                <c:pt idx="23">
                  <c:v>1.8611385311074309E-120</c:v>
                </c:pt>
                <c:pt idx="24">
                  <c:v>5.43982889830325E-109</c:v>
                </c:pt>
                <c:pt idx="25">
                  <c:v>4.97711604888935E-99</c:v>
                </c:pt>
                <c:pt idx="26">
                  <c:v>2.5380817293949417E-90</c:v>
                </c:pt>
                <c:pt idx="27">
                  <c:v>1.1966334720205531E-82</c:v>
                </c:pt>
                <c:pt idx="28">
                  <c:v>6.9594273839528048E-76</c:v>
                </c:pt>
                <c:pt idx="29">
                  <c:v>8.8924337717012955E-70</c:v>
                </c:pt>
                <c:pt idx="30">
                  <c:v>2.3241130225978104E-64</c:v>
                </c:pt>
                <c:pt idx="31">
                  <c:v>1.5431655101298593E-59</c:v>
                </c:pt>
                <c:pt idx="32">
                  <c:v>3.2311286873801761E-55</c:v>
                </c:pt>
                <c:pt idx="33">
                  <c:v>2.4648436591738497E-51</c:v>
                </c:pt>
                <c:pt idx="34">
                  <c:v>7.9122771842924059E-48</c:v>
                </c:pt>
                <c:pt idx="35">
                  <c:v>1.1492422565540767E-44</c:v>
                </c:pt>
                <c:pt idx="36">
                  <c:v>8.1173126833610523E-42</c:v>
                </c:pt>
                <c:pt idx="37">
                  <c:v>3.2200650828076214E-39</c:v>
                </c:pt>
                <c:pt idx="38">
                  <c:v>7.7118049836154574E-37</c:v>
                </c:pt>
                <c:pt idx="39">
                  <c:v>1.1980504958619833E-34</c:v>
                </c:pt>
                <c:pt idx="40">
                  <c:v>1.2076288561297868E-32</c:v>
                </c:pt>
                <c:pt idx="41">
                  <c:v>8.2488697958619497E-31</c:v>
                </c:pt>
                <c:pt idx="42">
                  <c:v>3.9574058544470852E-29</c:v>
                </c:pt>
                <c:pt idx="43">
                  <c:v>1.4027081930365103E-27</c:v>
                </c:pt>
                <c:pt idx="44">
                  <c:v>3.7800176473005022E-26</c:v>
                </c:pt>
                <c:pt idx="45">
                  <c:v>7.8599220735348337E-25</c:v>
                </c:pt>
                <c:pt idx="46">
                  <c:v>1.3068156420432667E-23</c:v>
                </c:pt>
                <c:pt idx="47">
                  <c:v>1.7632049626262369E-22</c:v>
                </c:pt>
                <c:pt idx="48">
                  <c:v>1.9723642537577047E-21</c:v>
                </c:pt>
                <c:pt idx="49">
                  <c:v>4.2912970542269883E-14</c:v>
                </c:pt>
                <c:pt idx="50">
                  <c:v>8.426014637608361E-8</c:v>
                </c:pt>
                <c:pt idx="51">
                  <c:v>2.9053106619622417E-6</c:v>
                </c:pt>
                <c:pt idx="52">
                  <c:v>7.4959392527602444E-18</c:v>
                </c:pt>
                <c:pt idx="53">
                  <c:v>2.5317783958601392E-14</c:v>
                </c:pt>
                <c:pt idx="54">
                  <c:v>1.78351443626316E-6</c:v>
                </c:pt>
                <c:pt idx="55">
                  <c:v>3.1775370472777678E-4</c:v>
                </c:pt>
                <c:pt idx="56">
                  <c:v>6.6656573004709825E-3</c:v>
                </c:pt>
                <c:pt idx="57">
                  <c:v>1.5843096443226727E-2</c:v>
                </c:pt>
                <c:pt idx="58">
                  <c:v>2.2456353242364543E-2</c:v>
                </c:pt>
                <c:pt idx="59">
                  <c:v>2.6622301596096212E-2</c:v>
                </c:pt>
                <c:pt idx="60">
                  <c:v>3.081030541830735E-2</c:v>
                </c:pt>
                <c:pt idx="61">
                  <c:v>3.2422681729595469E-2</c:v>
                </c:pt>
                <c:pt idx="62">
                  <c:v>3.2523711908153716E-2</c:v>
                </c:pt>
                <c:pt idx="63">
                  <c:v>3.2883191470065645E-2</c:v>
                </c:pt>
                <c:pt idx="64">
                  <c:v>3.246013929736484E-2</c:v>
                </c:pt>
                <c:pt idx="65">
                  <c:v>3.075098596696153E-2</c:v>
                </c:pt>
                <c:pt idx="66">
                  <c:v>3.0585887108566003E-2</c:v>
                </c:pt>
                <c:pt idx="67">
                  <c:v>2.7198007046606434E-2</c:v>
                </c:pt>
                <c:pt idx="68">
                  <c:v>2.4359871620792006E-2</c:v>
                </c:pt>
                <c:pt idx="69">
                  <c:v>2.2165031454505844E-2</c:v>
                </c:pt>
                <c:pt idx="70">
                  <c:v>2.0455661036726247E-2</c:v>
                </c:pt>
                <c:pt idx="71">
                  <c:v>1.9079868654388172E-2</c:v>
                </c:pt>
                <c:pt idx="72">
                  <c:v>1.7966495914567226E-2</c:v>
                </c:pt>
                <c:pt idx="73">
                  <c:v>1.7045377950993968E-2</c:v>
                </c:pt>
                <c:pt idx="74">
                  <c:v>1.6267660054379508E-2</c:v>
                </c:pt>
                <c:pt idx="75">
                  <c:v>1.5608910190440615E-2</c:v>
                </c:pt>
                <c:pt idx="76">
                  <c:v>1.5042757936687835E-2</c:v>
                </c:pt>
                <c:pt idx="77">
                  <c:v>1.4539365592881907E-2</c:v>
                </c:pt>
                <c:pt idx="78">
                  <c:v>1.4110046663121994E-2</c:v>
                </c:pt>
                <c:pt idx="79">
                  <c:v>1.3729297645571506E-2</c:v>
                </c:pt>
                <c:pt idx="80">
                  <c:v>1.3399657810862161E-2</c:v>
                </c:pt>
                <c:pt idx="81">
                  <c:v>1.2834004773881351E-2</c:v>
                </c:pt>
                <c:pt idx="82">
                  <c:v>1.23755663742647E-2</c:v>
                </c:pt>
                <c:pt idx="83">
                  <c:v>1.2004227691478147E-2</c:v>
                </c:pt>
                <c:pt idx="84">
                  <c:v>1.1692266884843407E-2</c:v>
                </c:pt>
                <c:pt idx="85">
                  <c:v>1.1424977482467579E-2</c:v>
                </c:pt>
                <c:pt idx="86">
                  <c:v>1.1200496070125387E-2</c:v>
                </c:pt>
                <c:pt idx="87">
                  <c:v>1.100467040289062E-2</c:v>
                </c:pt>
                <c:pt idx="88">
                  <c:v>1.0346506339753073E-2</c:v>
                </c:pt>
              </c:numCache>
            </c:numRef>
          </c:yVal>
          <c:smooth val="1"/>
        </c:ser>
        <c:ser>
          <c:idx val="11"/>
          <c:order val="11"/>
          <c:tx>
            <c:strRef>
              <c:f>Sheet2!$DJ$3:$DK$3</c:f>
              <c:strCache>
                <c:ptCount val="1"/>
                <c:pt idx="0">
                  <c:v>BGO 6</c:v>
                </c:pt>
              </c:strCache>
            </c:strRef>
          </c:tx>
          <c:marker>
            <c:symbol val="none"/>
          </c:marker>
          <c:xVal>
            <c:numRef>
              <c:f>Sheet2!$V$8:$V$96</c:f>
              <c:numCache>
                <c:formatCode>0.00E+00</c:formatCode>
                <c:ptCount val="89"/>
                <c:pt idx="0">
                  <c:v>0.01</c:v>
                </c:pt>
                <c:pt idx="1">
                  <c:v>1.0999999999999999E-2</c:v>
                </c:pt>
                <c:pt idx="2">
                  <c:v>1.11E-2</c:v>
                </c:pt>
                <c:pt idx="3">
                  <c:v>1.11E-2</c:v>
                </c:pt>
                <c:pt idx="4">
                  <c:v>1.2E-2</c:v>
                </c:pt>
                <c:pt idx="5">
                  <c:v>1.2999999999999999E-2</c:v>
                </c:pt>
                <c:pt idx="6">
                  <c:v>1.34E-2</c:v>
                </c:pt>
                <c:pt idx="7">
                  <c:v>1.34E-2</c:v>
                </c:pt>
                <c:pt idx="8">
                  <c:v>1.4E-2</c:v>
                </c:pt>
                <c:pt idx="9">
                  <c:v>1.4999999999999999E-2</c:v>
                </c:pt>
                <c:pt idx="10">
                  <c:v>1.5699999999999999E-2</c:v>
                </c:pt>
                <c:pt idx="11">
                  <c:v>1.5699999999999999E-2</c:v>
                </c:pt>
                <c:pt idx="12">
                  <c:v>1.6E-2</c:v>
                </c:pt>
                <c:pt idx="13">
                  <c:v>1.6400000000000001E-2</c:v>
                </c:pt>
                <c:pt idx="14">
                  <c:v>1.6400000000000001E-2</c:v>
                </c:pt>
                <c:pt idx="15">
                  <c:v>1.7000000000000001E-2</c:v>
                </c:pt>
                <c:pt idx="16">
                  <c:v>1.7999999999999999E-2</c:v>
                </c:pt>
                <c:pt idx="17">
                  <c:v>1.9E-2</c:v>
                </c:pt>
                <c:pt idx="18">
                  <c:v>0.02</c:v>
                </c:pt>
                <c:pt idx="19">
                  <c:v>2.1000000000000001E-2</c:v>
                </c:pt>
                <c:pt idx="20">
                  <c:v>2.1999999999999999E-2</c:v>
                </c:pt>
                <c:pt idx="21">
                  <c:v>2.3E-2</c:v>
                </c:pt>
                <c:pt idx="22">
                  <c:v>2.4E-2</c:v>
                </c:pt>
                <c:pt idx="23">
                  <c:v>2.5000000000000001E-2</c:v>
                </c:pt>
                <c:pt idx="24">
                  <c:v>2.5999999999999999E-2</c:v>
                </c:pt>
                <c:pt idx="25">
                  <c:v>2.7E-2</c:v>
                </c:pt>
                <c:pt idx="26">
                  <c:v>2.8000000000000001E-2</c:v>
                </c:pt>
                <c:pt idx="27">
                  <c:v>2.9000000000000001E-2</c:v>
                </c:pt>
                <c:pt idx="28">
                  <c:v>0.03</c:v>
                </c:pt>
                <c:pt idx="29">
                  <c:v>3.1E-2</c:v>
                </c:pt>
                <c:pt idx="30">
                  <c:v>3.2000000000000001E-2</c:v>
                </c:pt>
                <c:pt idx="31">
                  <c:v>3.3000000000000002E-2</c:v>
                </c:pt>
                <c:pt idx="32">
                  <c:v>3.4000000000000002E-2</c:v>
                </c:pt>
                <c:pt idx="33">
                  <c:v>3.5000000000000003E-2</c:v>
                </c:pt>
                <c:pt idx="34">
                  <c:v>3.5999999999999997E-2</c:v>
                </c:pt>
                <c:pt idx="35">
                  <c:v>3.6999999999999998E-2</c:v>
                </c:pt>
                <c:pt idx="36">
                  <c:v>3.7999999999999999E-2</c:v>
                </c:pt>
                <c:pt idx="37">
                  <c:v>3.9E-2</c:v>
                </c:pt>
                <c:pt idx="38">
                  <c:v>0.04</c:v>
                </c:pt>
                <c:pt idx="39">
                  <c:v>4.1000000000000002E-2</c:v>
                </c:pt>
                <c:pt idx="40">
                  <c:v>4.2000000000000003E-2</c:v>
                </c:pt>
                <c:pt idx="41">
                  <c:v>4.2999999999999997E-2</c:v>
                </c:pt>
                <c:pt idx="42">
                  <c:v>4.3999999999999997E-2</c:v>
                </c:pt>
                <c:pt idx="43">
                  <c:v>4.4999999999999998E-2</c:v>
                </c:pt>
                <c:pt idx="44">
                  <c:v>4.5999999999999999E-2</c:v>
                </c:pt>
                <c:pt idx="45">
                  <c:v>4.7E-2</c:v>
                </c:pt>
                <c:pt idx="46">
                  <c:v>4.8000000000000001E-2</c:v>
                </c:pt>
                <c:pt idx="47">
                  <c:v>4.9000000000000002E-2</c:v>
                </c:pt>
                <c:pt idx="48">
                  <c:v>0.05</c:v>
                </c:pt>
                <c:pt idx="49">
                  <c:v>0.06</c:v>
                </c:pt>
                <c:pt idx="50">
                  <c:v>0.08</c:v>
                </c:pt>
                <c:pt idx="51">
                  <c:v>9.0499999999999997E-2</c:v>
                </c:pt>
                <c:pt idx="52">
                  <c:v>9.0499999999999997E-2</c:v>
                </c:pt>
                <c:pt idx="53">
                  <c:v>0.1</c:v>
                </c:pt>
                <c:pt idx="54">
                  <c:v>0.15</c:v>
                </c:pt>
                <c:pt idx="55">
                  <c:v>0.2</c:v>
                </c:pt>
                <c:pt idx="56">
                  <c:v>0.3</c:v>
                </c:pt>
                <c:pt idx="57">
                  <c:v>0.4</c:v>
                </c:pt>
                <c:pt idx="58">
                  <c:v>0.5</c:v>
                </c:pt>
                <c:pt idx="59">
                  <c:v>0.6</c:v>
                </c:pt>
                <c:pt idx="60">
                  <c:v>0.8</c:v>
                </c:pt>
                <c:pt idx="61">
                  <c:v>1</c:v>
                </c:pt>
                <c:pt idx="62">
                  <c:v>1.022</c:v>
                </c:pt>
                <c:pt idx="63">
                  <c:v>1.25</c:v>
                </c:pt>
                <c:pt idx="64">
                  <c:v>1.5</c:v>
                </c:pt>
                <c:pt idx="65">
                  <c:v>2</c:v>
                </c:pt>
                <c:pt idx="66">
                  <c:v>2.044</c:v>
                </c:pt>
                <c:pt idx="67">
                  <c:v>3</c:v>
                </c:pt>
                <c:pt idx="68">
                  <c:v>4</c:v>
                </c:pt>
                <c:pt idx="69">
                  <c:v>5</c:v>
                </c:pt>
                <c:pt idx="70">
                  <c:v>6</c:v>
                </c:pt>
                <c:pt idx="71">
                  <c:v>7</c:v>
                </c:pt>
                <c:pt idx="72">
                  <c:v>8</c:v>
                </c:pt>
                <c:pt idx="73">
                  <c:v>9</c:v>
                </c:pt>
                <c:pt idx="74">
                  <c:v>10</c:v>
                </c:pt>
                <c:pt idx="75">
                  <c:v>11</c:v>
                </c:pt>
                <c:pt idx="76">
                  <c:v>12</c:v>
                </c:pt>
                <c:pt idx="77">
                  <c:v>13</c:v>
                </c:pt>
                <c:pt idx="78">
                  <c:v>14</c:v>
                </c:pt>
                <c:pt idx="79">
                  <c:v>15</c:v>
                </c:pt>
                <c:pt idx="80">
                  <c:v>16</c:v>
                </c:pt>
                <c:pt idx="81">
                  <c:v>18</c:v>
                </c:pt>
                <c:pt idx="82">
                  <c:v>20</c:v>
                </c:pt>
                <c:pt idx="83">
                  <c:v>22</c:v>
                </c:pt>
                <c:pt idx="84">
                  <c:v>24</c:v>
                </c:pt>
                <c:pt idx="85">
                  <c:v>26</c:v>
                </c:pt>
                <c:pt idx="86">
                  <c:v>28</c:v>
                </c:pt>
                <c:pt idx="87">
                  <c:v>30</c:v>
                </c:pt>
                <c:pt idx="88">
                  <c:v>40</c:v>
                </c:pt>
              </c:numCache>
            </c:numRef>
          </c:xVal>
          <c:yVal>
            <c:numRef>
              <c:f>Sheet2!$DM$8:$DM$96</c:f>
              <c:numCache>
                <c:formatCode>General</c:formatCode>
                <c:ptCount val="89"/>
                <c:pt idx="0">
                  <c:v>0</c:v>
                </c:pt>
                <c:pt idx="1">
                  <c:v>2.0132031538881704E-248</c:v>
                </c:pt>
                <c:pt idx="2">
                  <c:v>1.2471524399296937E-242</c:v>
                </c:pt>
                <c:pt idx="3">
                  <c:v>0</c:v>
                </c:pt>
                <c:pt idx="4">
                  <c:v>7.2399222425207133E-276</c:v>
                </c:pt>
                <c:pt idx="5">
                  <c:v>1.8173342392634454E-225</c:v>
                </c:pt>
                <c:pt idx="6">
                  <c:v>3.6250067224052277E-208</c:v>
                </c:pt>
                <c:pt idx="7">
                  <c:v>0</c:v>
                </c:pt>
                <c:pt idx="8">
                  <c:v>0</c:v>
                </c:pt>
                <c:pt idx="9">
                  <c:v>1.9970623169534878E-297</c:v>
                </c:pt>
                <c:pt idx="10">
                  <c:v>1.9094876832884737E-263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1.8116996763305583E-278</c:v>
                </c:pt>
                <c:pt idx="17">
                  <c:v>6.0894889232589222E-243</c:v>
                </c:pt>
                <c:pt idx="18">
                  <c:v>1.8897725685526749E-213</c:v>
                </c:pt>
                <c:pt idx="19">
                  <c:v>3.5833184875244459E-188</c:v>
                </c:pt>
                <c:pt idx="20">
                  <c:v>6.959511255749731E-167</c:v>
                </c:pt>
                <c:pt idx="21">
                  <c:v>7.8577838684977383E-149</c:v>
                </c:pt>
                <c:pt idx="22">
                  <c:v>2.042273745313799E-133</c:v>
                </c:pt>
                <c:pt idx="23">
                  <c:v>3.8838620771672439E-120</c:v>
                </c:pt>
                <c:pt idx="24">
                  <c:v>1.1976345982459328E-108</c:v>
                </c:pt>
                <c:pt idx="25">
                  <c:v>1.1498854324047427E-98</c:v>
                </c:pt>
                <c:pt idx="26">
                  <c:v>6.1197098756690514E-90</c:v>
                </c:pt>
                <c:pt idx="27">
                  <c:v>2.9995149297506961E-82</c:v>
                </c:pt>
                <c:pt idx="28">
                  <c:v>1.8058927982246991E-75</c:v>
                </c:pt>
                <c:pt idx="29">
                  <c:v>2.3810875487994798E-69</c:v>
                </c:pt>
                <c:pt idx="30">
                  <c:v>6.4025756301511948E-64</c:v>
                </c:pt>
                <c:pt idx="31">
                  <c:v>4.3639828000907724E-59</c:v>
                </c:pt>
                <c:pt idx="32">
                  <c:v>9.357673993603407E-55</c:v>
                </c:pt>
                <c:pt idx="33">
                  <c:v>7.2957587237438691E-51</c:v>
                </c:pt>
                <c:pt idx="34">
                  <c:v>2.3885211531344861E-47</c:v>
                </c:pt>
                <c:pt idx="35">
                  <c:v>3.5339336850226133E-44</c:v>
                </c:pt>
                <c:pt idx="36">
                  <c:v>2.5393793026455434E-41</c:v>
                </c:pt>
                <c:pt idx="37">
                  <c:v>1.0234697995656215E-38</c:v>
                </c:pt>
                <c:pt idx="38">
                  <c:v>2.4882422136719446E-36</c:v>
                </c:pt>
                <c:pt idx="39">
                  <c:v>3.9185637423243361E-34</c:v>
                </c:pt>
                <c:pt idx="40">
                  <c:v>4.0003727068469139E-32</c:v>
                </c:pt>
                <c:pt idx="41">
                  <c:v>2.7662878919244013E-30</c:v>
                </c:pt>
                <c:pt idx="42">
                  <c:v>1.3422375091647827E-28</c:v>
                </c:pt>
                <c:pt idx="43">
                  <c:v>4.8095807947489216E-27</c:v>
                </c:pt>
                <c:pt idx="44">
                  <c:v>1.3089267801588867E-25</c:v>
                </c:pt>
                <c:pt idx="45">
                  <c:v>2.7488571068094945E-24</c:v>
                </c:pt>
                <c:pt idx="46">
                  <c:v>4.61111166442243E-23</c:v>
                </c:pt>
                <c:pt idx="47">
                  <c:v>6.2773071712614119E-22</c:v>
                </c:pt>
                <c:pt idx="48">
                  <c:v>7.0812719401560883E-21</c:v>
                </c:pt>
                <c:pt idx="49">
                  <c:v>1.6412702223137063E-13</c:v>
                </c:pt>
                <c:pt idx="50">
                  <c:v>3.3051377730634747E-7</c:v>
                </c:pt>
                <c:pt idx="51">
                  <c:v>1.0955661567482843E-5</c:v>
                </c:pt>
                <c:pt idx="52">
                  <c:v>3.2639392349133517E-17</c:v>
                </c:pt>
                <c:pt idx="53">
                  <c:v>1.1322931487464623E-13</c:v>
                </c:pt>
                <c:pt idx="54">
                  <c:v>7.9773572997177802E-6</c:v>
                </c:pt>
                <c:pt idx="55">
                  <c:v>1.1720019284029702E-3</c:v>
                </c:pt>
                <c:pt idx="56">
                  <c:v>1.5950285230331124E-2</c:v>
                </c:pt>
                <c:pt idx="57">
                  <c:v>2.8154692562198734E-2</c:v>
                </c:pt>
                <c:pt idx="58">
                  <c:v>3.3064879517472084E-2</c:v>
                </c:pt>
                <c:pt idx="59">
                  <c:v>3.4728272206354986E-2</c:v>
                </c:pt>
                <c:pt idx="60">
                  <c:v>3.5032387312340083E-2</c:v>
                </c:pt>
                <c:pt idx="61">
                  <c:v>3.4312590441140642E-2</c:v>
                </c:pt>
                <c:pt idx="62">
                  <c:v>3.4210631846114566E-2</c:v>
                </c:pt>
                <c:pt idx="63">
                  <c:v>3.3272214196405372E-2</c:v>
                </c:pt>
                <c:pt idx="64">
                  <c:v>3.255325555409825E-2</c:v>
                </c:pt>
                <c:pt idx="65">
                  <c:v>3.1872391003594992E-2</c:v>
                </c:pt>
                <c:pt idx="66">
                  <c:v>3.18391940283052E-2</c:v>
                </c:pt>
                <c:pt idx="67">
                  <c:v>3.1757696069630158E-2</c:v>
                </c:pt>
                <c:pt idx="68">
                  <c:v>3.2302112087514392E-2</c:v>
                </c:pt>
                <c:pt idx="69">
                  <c:v>3.3096710833366808E-2</c:v>
                </c:pt>
                <c:pt idx="70">
                  <c:v>3.397737179587268E-2</c:v>
                </c:pt>
                <c:pt idx="71">
                  <c:v>3.4888337652894431E-2</c:v>
                </c:pt>
                <c:pt idx="72">
                  <c:v>3.5775166099611531E-2</c:v>
                </c:pt>
                <c:pt idx="73">
                  <c:v>3.6642160819682836E-2</c:v>
                </c:pt>
                <c:pt idx="74">
                  <c:v>3.7462602001015873E-2</c:v>
                </c:pt>
                <c:pt idx="75">
                  <c:v>3.8249229272873518E-2</c:v>
                </c:pt>
                <c:pt idx="76">
                  <c:v>3.898419895525073E-2</c:v>
                </c:pt>
                <c:pt idx="77">
                  <c:v>3.9694526269228037E-2</c:v>
                </c:pt>
                <c:pt idx="78">
                  <c:v>4.0353424135220667E-2</c:v>
                </c:pt>
                <c:pt idx="79">
                  <c:v>4.0961475453125E-2</c:v>
                </c:pt>
                <c:pt idx="80">
                  <c:v>4.1537520940318075E-2</c:v>
                </c:pt>
                <c:pt idx="81">
                  <c:v>4.2570656733340637E-2</c:v>
                </c:pt>
                <c:pt idx="82">
                  <c:v>4.3476506596215735E-2</c:v>
                </c:pt>
                <c:pt idx="83">
                  <c:v>4.4289460238933785E-2</c:v>
                </c:pt>
                <c:pt idx="84">
                  <c:v>4.5019495582563185E-2</c:v>
                </c:pt>
                <c:pt idx="85">
                  <c:v>4.5675816400601942E-2</c:v>
                </c:pt>
                <c:pt idx="86">
                  <c:v>4.6265571669636942E-2</c:v>
                </c:pt>
                <c:pt idx="87">
                  <c:v>4.6797776991488946E-2</c:v>
                </c:pt>
                <c:pt idx="88">
                  <c:v>4.8861117949366581E-2</c:v>
                </c:pt>
              </c:numCache>
            </c:numRef>
          </c:yVal>
          <c:smooth val="1"/>
        </c:ser>
        <c:ser>
          <c:idx val="12"/>
          <c:order val="12"/>
          <c:tx>
            <c:strRef>
              <c:f>Sheet2!$DP$3:$DQ$3</c:f>
              <c:strCache>
                <c:ptCount val="1"/>
                <c:pt idx="0">
                  <c:v>BC422 7</c:v>
                </c:pt>
              </c:strCache>
            </c:strRef>
          </c:tx>
          <c:marker>
            <c:symbol val="none"/>
          </c:marker>
          <c:xVal>
            <c:numRef>
              <c:f>Sheet2!$V$8:$V$96</c:f>
              <c:numCache>
                <c:formatCode>0.00E+00</c:formatCode>
                <c:ptCount val="89"/>
                <c:pt idx="0">
                  <c:v>0.01</c:v>
                </c:pt>
                <c:pt idx="1">
                  <c:v>1.0999999999999999E-2</c:v>
                </c:pt>
                <c:pt idx="2">
                  <c:v>1.11E-2</c:v>
                </c:pt>
                <c:pt idx="3">
                  <c:v>1.11E-2</c:v>
                </c:pt>
                <c:pt idx="4">
                  <c:v>1.2E-2</c:v>
                </c:pt>
                <c:pt idx="5">
                  <c:v>1.2999999999999999E-2</c:v>
                </c:pt>
                <c:pt idx="6">
                  <c:v>1.34E-2</c:v>
                </c:pt>
                <c:pt idx="7">
                  <c:v>1.34E-2</c:v>
                </c:pt>
                <c:pt idx="8">
                  <c:v>1.4E-2</c:v>
                </c:pt>
                <c:pt idx="9">
                  <c:v>1.4999999999999999E-2</c:v>
                </c:pt>
                <c:pt idx="10">
                  <c:v>1.5699999999999999E-2</c:v>
                </c:pt>
                <c:pt idx="11">
                  <c:v>1.5699999999999999E-2</c:v>
                </c:pt>
                <c:pt idx="12">
                  <c:v>1.6E-2</c:v>
                </c:pt>
                <c:pt idx="13">
                  <c:v>1.6400000000000001E-2</c:v>
                </c:pt>
                <c:pt idx="14">
                  <c:v>1.6400000000000001E-2</c:v>
                </c:pt>
                <c:pt idx="15">
                  <c:v>1.7000000000000001E-2</c:v>
                </c:pt>
                <c:pt idx="16">
                  <c:v>1.7999999999999999E-2</c:v>
                </c:pt>
                <c:pt idx="17">
                  <c:v>1.9E-2</c:v>
                </c:pt>
                <c:pt idx="18">
                  <c:v>0.02</c:v>
                </c:pt>
                <c:pt idx="19">
                  <c:v>2.1000000000000001E-2</c:v>
                </c:pt>
                <c:pt idx="20">
                  <c:v>2.1999999999999999E-2</c:v>
                </c:pt>
                <c:pt idx="21">
                  <c:v>2.3E-2</c:v>
                </c:pt>
                <c:pt idx="22">
                  <c:v>2.4E-2</c:v>
                </c:pt>
                <c:pt idx="23">
                  <c:v>2.5000000000000001E-2</c:v>
                </c:pt>
                <c:pt idx="24">
                  <c:v>2.5999999999999999E-2</c:v>
                </c:pt>
                <c:pt idx="25">
                  <c:v>2.7E-2</c:v>
                </c:pt>
                <c:pt idx="26">
                  <c:v>2.8000000000000001E-2</c:v>
                </c:pt>
                <c:pt idx="27">
                  <c:v>2.9000000000000001E-2</c:v>
                </c:pt>
                <c:pt idx="28">
                  <c:v>0.03</c:v>
                </c:pt>
                <c:pt idx="29">
                  <c:v>3.1E-2</c:v>
                </c:pt>
                <c:pt idx="30">
                  <c:v>3.2000000000000001E-2</c:v>
                </c:pt>
                <c:pt idx="31">
                  <c:v>3.3000000000000002E-2</c:v>
                </c:pt>
                <c:pt idx="32">
                  <c:v>3.4000000000000002E-2</c:v>
                </c:pt>
                <c:pt idx="33">
                  <c:v>3.5000000000000003E-2</c:v>
                </c:pt>
                <c:pt idx="34">
                  <c:v>3.5999999999999997E-2</c:v>
                </c:pt>
                <c:pt idx="35">
                  <c:v>3.6999999999999998E-2</c:v>
                </c:pt>
                <c:pt idx="36">
                  <c:v>3.7999999999999999E-2</c:v>
                </c:pt>
                <c:pt idx="37">
                  <c:v>3.9E-2</c:v>
                </c:pt>
                <c:pt idx="38">
                  <c:v>0.04</c:v>
                </c:pt>
                <c:pt idx="39">
                  <c:v>4.1000000000000002E-2</c:v>
                </c:pt>
                <c:pt idx="40">
                  <c:v>4.2000000000000003E-2</c:v>
                </c:pt>
                <c:pt idx="41">
                  <c:v>4.2999999999999997E-2</c:v>
                </c:pt>
                <c:pt idx="42">
                  <c:v>4.3999999999999997E-2</c:v>
                </c:pt>
                <c:pt idx="43">
                  <c:v>4.4999999999999998E-2</c:v>
                </c:pt>
                <c:pt idx="44">
                  <c:v>4.5999999999999999E-2</c:v>
                </c:pt>
                <c:pt idx="45">
                  <c:v>4.7E-2</c:v>
                </c:pt>
                <c:pt idx="46">
                  <c:v>4.8000000000000001E-2</c:v>
                </c:pt>
                <c:pt idx="47">
                  <c:v>4.9000000000000002E-2</c:v>
                </c:pt>
                <c:pt idx="48">
                  <c:v>0.05</c:v>
                </c:pt>
                <c:pt idx="49">
                  <c:v>0.06</c:v>
                </c:pt>
                <c:pt idx="50">
                  <c:v>0.08</c:v>
                </c:pt>
                <c:pt idx="51">
                  <c:v>9.0499999999999997E-2</c:v>
                </c:pt>
                <c:pt idx="52">
                  <c:v>9.0499999999999997E-2</c:v>
                </c:pt>
                <c:pt idx="53">
                  <c:v>0.1</c:v>
                </c:pt>
                <c:pt idx="54">
                  <c:v>0.15</c:v>
                </c:pt>
                <c:pt idx="55">
                  <c:v>0.2</c:v>
                </c:pt>
                <c:pt idx="56">
                  <c:v>0.3</c:v>
                </c:pt>
                <c:pt idx="57">
                  <c:v>0.4</c:v>
                </c:pt>
                <c:pt idx="58">
                  <c:v>0.5</c:v>
                </c:pt>
                <c:pt idx="59">
                  <c:v>0.6</c:v>
                </c:pt>
                <c:pt idx="60">
                  <c:v>0.8</c:v>
                </c:pt>
                <c:pt idx="61">
                  <c:v>1</c:v>
                </c:pt>
                <c:pt idx="62">
                  <c:v>1.022</c:v>
                </c:pt>
                <c:pt idx="63">
                  <c:v>1.25</c:v>
                </c:pt>
                <c:pt idx="64">
                  <c:v>1.5</c:v>
                </c:pt>
                <c:pt idx="65">
                  <c:v>2</c:v>
                </c:pt>
                <c:pt idx="66">
                  <c:v>2.044</c:v>
                </c:pt>
                <c:pt idx="67">
                  <c:v>3</c:v>
                </c:pt>
                <c:pt idx="68">
                  <c:v>4</c:v>
                </c:pt>
                <c:pt idx="69">
                  <c:v>5</c:v>
                </c:pt>
                <c:pt idx="70">
                  <c:v>6</c:v>
                </c:pt>
                <c:pt idx="71">
                  <c:v>7</c:v>
                </c:pt>
                <c:pt idx="72">
                  <c:v>8</c:v>
                </c:pt>
                <c:pt idx="73">
                  <c:v>9</c:v>
                </c:pt>
                <c:pt idx="74">
                  <c:v>10</c:v>
                </c:pt>
                <c:pt idx="75">
                  <c:v>11</c:v>
                </c:pt>
                <c:pt idx="76">
                  <c:v>12</c:v>
                </c:pt>
                <c:pt idx="77">
                  <c:v>13</c:v>
                </c:pt>
                <c:pt idx="78">
                  <c:v>14</c:v>
                </c:pt>
                <c:pt idx="79">
                  <c:v>15</c:v>
                </c:pt>
                <c:pt idx="80">
                  <c:v>16</c:v>
                </c:pt>
                <c:pt idx="81">
                  <c:v>18</c:v>
                </c:pt>
                <c:pt idx="82">
                  <c:v>20</c:v>
                </c:pt>
                <c:pt idx="83">
                  <c:v>22</c:v>
                </c:pt>
                <c:pt idx="84">
                  <c:v>24</c:v>
                </c:pt>
                <c:pt idx="85">
                  <c:v>26</c:v>
                </c:pt>
                <c:pt idx="86">
                  <c:v>28</c:v>
                </c:pt>
                <c:pt idx="87">
                  <c:v>30</c:v>
                </c:pt>
                <c:pt idx="88">
                  <c:v>40</c:v>
                </c:pt>
              </c:numCache>
            </c:numRef>
          </c:xVal>
          <c:yVal>
            <c:numRef>
              <c:f>Sheet2!$DS$8:$DS$96</c:f>
              <c:numCache>
                <c:formatCode>General</c:formatCode>
                <c:ptCount val="89"/>
                <c:pt idx="0">
                  <c:v>0</c:v>
                </c:pt>
                <c:pt idx="1">
                  <c:v>6.2693266146811417E-297</c:v>
                </c:pt>
                <c:pt idx="2">
                  <c:v>5.2236014561331461E-290</c:v>
                </c:pt>
                <c:pt idx="3">
                  <c:v>0</c:v>
                </c:pt>
                <c:pt idx="4">
                  <c:v>0</c:v>
                </c:pt>
                <c:pt idx="5">
                  <c:v>7.6065356384212486E-270</c:v>
                </c:pt>
                <c:pt idx="6">
                  <c:v>3.7421611380348521E-249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1.972819950460936E-291</c:v>
                </c:pt>
                <c:pt idx="18">
                  <c:v>4.2718483574551899E-256</c:v>
                </c:pt>
                <c:pt idx="19">
                  <c:v>8.2560340600312806E-226</c:v>
                </c:pt>
                <c:pt idx="20">
                  <c:v>2.639331584894576E-200</c:v>
                </c:pt>
                <c:pt idx="21">
                  <c:v>1.1189532762851284E-178</c:v>
                </c:pt>
                <c:pt idx="22">
                  <c:v>3.2722706997228489E-160</c:v>
                </c:pt>
                <c:pt idx="23">
                  <c:v>2.6412891855261228E-144</c:v>
                </c:pt>
                <c:pt idx="24">
                  <c:v>1.527390861987539E-130</c:v>
                </c:pt>
                <c:pt idx="25">
                  <c:v>1.3820315903688892E-118</c:v>
                </c:pt>
                <c:pt idx="26">
                  <c:v>3.9097872664118337E-108</c:v>
                </c:pt>
                <c:pt idx="27">
                  <c:v>6.3488323562284732E-99</c:v>
                </c:pt>
                <c:pt idx="28">
                  <c:v>8.3634340430391386E-91</c:v>
                </c:pt>
                <c:pt idx="29">
                  <c:v>1.7868803999138536E-83</c:v>
                </c:pt>
                <c:pt idx="30">
                  <c:v>5.6830444253332445E-77</c:v>
                </c:pt>
                <c:pt idx="31">
                  <c:v>3.490113959067877E-71</c:v>
                </c:pt>
                <c:pt idx="32">
                  <c:v>5.3641448971545239E-66</c:v>
                </c:pt>
                <c:pt idx="33">
                  <c:v>2.4537600224725871E-61</c:v>
                </c:pt>
                <c:pt idx="34">
                  <c:v>3.9712356934212402E-57</c:v>
                </c:pt>
                <c:pt idx="35">
                  <c:v>2.4812105716356671E-53</c:v>
                </c:pt>
                <c:pt idx="36">
                  <c:v>6.5251789167526936E-50</c:v>
                </c:pt>
                <c:pt idx="37">
                  <c:v>8.5858013699451889E-47</c:v>
                </c:pt>
                <c:pt idx="38">
                  <c:v>6.1648684645703445E-44</c:v>
                </c:pt>
                <c:pt idx="39">
                  <c:v>2.6327528765966933E-41</c:v>
                </c:pt>
                <c:pt idx="40">
                  <c:v>6.6896753476653829E-39</c:v>
                </c:pt>
                <c:pt idx="41">
                  <c:v>1.0655604037720336E-36</c:v>
                </c:pt>
                <c:pt idx="42">
                  <c:v>1.1105929127142741E-34</c:v>
                </c:pt>
                <c:pt idx="43">
                  <c:v>8.0491942205554616E-33</c:v>
                </c:pt>
                <c:pt idx="44">
                  <c:v>4.1980490404425801E-31</c:v>
                </c:pt>
                <c:pt idx="45">
                  <c:v>1.6040825032446573E-29</c:v>
                </c:pt>
                <c:pt idx="46">
                  <c:v>4.6857929550129794E-28</c:v>
                </c:pt>
                <c:pt idx="47">
                  <c:v>1.0653584193196702E-26</c:v>
                </c:pt>
                <c:pt idx="48">
                  <c:v>1.9341514128437189E-25</c:v>
                </c:pt>
                <c:pt idx="49">
                  <c:v>1.2478925604696257E-16</c:v>
                </c:pt>
                <c:pt idx="50">
                  <c:v>4.5090504754073898E-9</c:v>
                </c:pt>
                <c:pt idx="51">
                  <c:v>3.1749061028908923E-7</c:v>
                </c:pt>
                <c:pt idx="52">
                  <c:v>3.9417680248594183E-21</c:v>
                </c:pt>
                <c:pt idx="53">
                  <c:v>6.793449628893442E-17</c:v>
                </c:pt>
                <c:pt idx="54">
                  <c:v>1.8138579356763357E-7</c:v>
                </c:pt>
                <c:pt idx="55">
                  <c:v>9.2636712767789857E-5</c:v>
                </c:pt>
                <c:pt idx="56">
                  <c:v>3.666822079292587E-3</c:v>
                </c:pt>
                <c:pt idx="57">
                  <c:v>1.0579554203940434E-2</c:v>
                </c:pt>
                <c:pt idx="58">
                  <c:v>1.635674295310327E-2</c:v>
                </c:pt>
                <c:pt idx="59">
                  <c:v>2.0361644313684851E-2</c:v>
                </c:pt>
                <c:pt idx="60">
                  <c:v>2.4870478098124982E-2</c:v>
                </c:pt>
                <c:pt idx="61">
                  <c:v>2.6983946180423608E-2</c:v>
                </c:pt>
                <c:pt idx="62">
                  <c:v>2.7138694653743207E-2</c:v>
                </c:pt>
                <c:pt idx="63">
                  <c:v>2.8039399711690678E-2</c:v>
                </c:pt>
                <c:pt idx="64">
                  <c:v>2.8113070581201299E-2</c:v>
                </c:pt>
                <c:pt idx="65">
                  <c:v>2.7144221882010225E-2</c:v>
                </c:pt>
                <c:pt idx="66">
                  <c:v>2.7031950789800203E-2</c:v>
                </c:pt>
                <c:pt idx="67">
                  <c:v>2.446632426588791E-2</c:v>
                </c:pt>
                <c:pt idx="68">
                  <c:v>2.2113504135048499E-2</c:v>
                </c:pt>
                <c:pt idx="69">
                  <c:v>2.0220545334903035E-2</c:v>
                </c:pt>
                <c:pt idx="70">
                  <c:v>1.8712503251229001E-2</c:v>
                </c:pt>
                <c:pt idx="71">
                  <c:v>1.748014480189811E-2</c:v>
                </c:pt>
                <c:pt idx="72">
                  <c:v>1.6472114310291087E-2</c:v>
                </c:pt>
                <c:pt idx="73">
                  <c:v>1.5630550539354519E-2</c:v>
                </c:pt>
                <c:pt idx="74">
                  <c:v>1.4915697699395955E-2</c:v>
                </c:pt>
                <c:pt idx="75">
                  <c:v>1.4306267461323702E-2</c:v>
                </c:pt>
                <c:pt idx="76">
                  <c:v>1.3780313217107463E-2</c:v>
                </c:pt>
                <c:pt idx="77">
                  <c:v>1.3310681261768677E-2</c:v>
                </c:pt>
                <c:pt idx="78">
                  <c:v>1.2908371636549053E-2</c:v>
                </c:pt>
                <c:pt idx="79">
                  <c:v>1.2551005322430552E-2</c:v>
                </c:pt>
                <c:pt idx="80">
                  <c:v>1.2239951297673005E-2</c:v>
                </c:pt>
                <c:pt idx="81">
                  <c:v>1.170528235559201E-2</c:v>
                </c:pt>
                <c:pt idx="82">
                  <c:v>1.1270154749129411E-2</c:v>
                </c:pt>
                <c:pt idx="83">
                  <c:v>1.0915282673382985E-2</c:v>
                </c:pt>
                <c:pt idx="84">
                  <c:v>1.0615833205230766E-2</c:v>
                </c:pt>
                <c:pt idx="85">
                  <c:v>1.0358448613416792E-2</c:v>
                </c:pt>
                <c:pt idx="86">
                  <c:v>1.0141069452557808E-2</c:v>
                </c:pt>
                <c:pt idx="87">
                  <c:v>9.9509506047203329E-3</c:v>
                </c:pt>
                <c:pt idx="88">
                  <c:v>9.3023592149340684E-3</c:v>
                </c:pt>
              </c:numCache>
            </c:numRef>
          </c:yVal>
          <c:smooth val="1"/>
        </c:ser>
        <c:ser>
          <c:idx val="13"/>
          <c:order val="13"/>
          <c:tx>
            <c:strRef>
              <c:f>Sheet2!$DW$3:$DX$3</c:f>
              <c:strCache>
                <c:ptCount val="1"/>
                <c:pt idx="0">
                  <c:v>BGO 7</c:v>
                </c:pt>
              </c:strCache>
            </c:strRef>
          </c:tx>
          <c:marker>
            <c:symbol val="none"/>
          </c:marker>
          <c:xVal>
            <c:numRef>
              <c:f>Sheet2!$V$8:$V$96</c:f>
              <c:numCache>
                <c:formatCode>0.00E+00</c:formatCode>
                <c:ptCount val="89"/>
                <c:pt idx="0">
                  <c:v>0.01</c:v>
                </c:pt>
                <c:pt idx="1">
                  <c:v>1.0999999999999999E-2</c:v>
                </c:pt>
                <c:pt idx="2">
                  <c:v>1.11E-2</c:v>
                </c:pt>
                <c:pt idx="3">
                  <c:v>1.11E-2</c:v>
                </c:pt>
                <c:pt idx="4">
                  <c:v>1.2E-2</c:v>
                </c:pt>
                <c:pt idx="5">
                  <c:v>1.2999999999999999E-2</c:v>
                </c:pt>
                <c:pt idx="6">
                  <c:v>1.34E-2</c:v>
                </c:pt>
                <c:pt idx="7">
                  <c:v>1.34E-2</c:v>
                </c:pt>
                <c:pt idx="8">
                  <c:v>1.4E-2</c:v>
                </c:pt>
                <c:pt idx="9">
                  <c:v>1.4999999999999999E-2</c:v>
                </c:pt>
                <c:pt idx="10">
                  <c:v>1.5699999999999999E-2</c:v>
                </c:pt>
                <c:pt idx="11">
                  <c:v>1.5699999999999999E-2</c:v>
                </c:pt>
                <c:pt idx="12">
                  <c:v>1.6E-2</c:v>
                </c:pt>
                <c:pt idx="13">
                  <c:v>1.6400000000000001E-2</c:v>
                </c:pt>
                <c:pt idx="14">
                  <c:v>1.6400000000000001E-2</c:v>
                </c:pt>
                <c:pt idx="15">
                  <c:v>1.7000000000000001E-2</c:v>
                </c:pt>
                <c:pt idx="16">
                  <c:v>1.7999999999999999E-2</c:v>
                </c:pt>
                <c:pt idx="17">
                  <c:v>1.9E-2</c:v>
                </c:pt>
                <c:pt idx="18">
                  <c:v>0.02</c:v>
                </c:pt>
                <c:pt idx="19">
                  <c:v>2.1000000000000001E-2</c:v>
                </c:pt>
                <c:pt idx="20">
                  <c:v>2.1999999999999999E-2</c:v>
                </c:pt>
                <c:pt idx="21">
                  <c:v>2.3E-2</c:v>
                </c:pt>
                <c:pt idx="22">
                  <c:v>2.4E-2</c:v>
                </c:pt>
                <c:pt idx="23">
                  <c:v>2.5000000000000001E-2</c:v>
                </c:pt>
                <c:pt idx="24">
                  <c:v>2.5999999999999999E-2</c:v>
                </c:pt>
                <c:pt idx="25">
                  <c:v>2.7E-2</c:v>
                </c:pt>
                <c:pt idx="26">
                  <c:v>2.8000000000000001E-2</c:v>
                </c:pt>
                <c:pt idx="27">
                  <c:v>2.9000000000000001E-2</c:v>
                </c:pt>
                <c:pt idx="28">
                  <c:v>0.03</c:v>
                </c:pt>
                <c:pt idx="29">
                  <c:v>3.1E-2</c:v>
                </c:pt>
                <c:pt idx="30">
                  <c:v>3.2000000000000001E-2</c:v>
                </c:pt>
                <c:pt idx="31">
                  <c:v>3.3000000000000002E-2</c:v>
                </c:pt>
                <c:pt idx="32">
                  <c:v>3.4000000000000002E-2</c:v>
                </c:pt>
                <c:pt idx="33">
                  <c:v>3.5000000000000003E-2</c:v>
                </c:pt>
                <c:pt idx="34">
                  <c:v>3.5999999999999997E-2</c:v>
                </c:pt>
                <c:pt idx="35">
                  <c:v>3.6999999999999998E-2</c:v>
                </c:pt>
                <c:pt idx="36">
                  <c:v>3.7999999999999999E-2</c:v>
                </c:pt>
                <c:pt idx="37">
                  <c:v>3.9E-2</c:v>
                </c:pt>
                <c:pt idx="38">
                  <c:v>0.04</c:v>
                </c:pt>
                <c:pt idx="39">
                  <c:v>4.1000000000000002E-2</c:v>
                </c:pt>
                <c:pt idx="40">
                  <c:v>4.2000000000000003E-2</c:v>
                </c:pt>
                <c:pt idx="41">
                  <c:v>4.2999999999999997E-2</c:v>
                </c:pt>
                <c:pt idx="42">
                  <c:v>4.3999999999999997E-2</c:v>
                </c:pt>
                <c:pt idx="43">
                  <c:v>4.4999999999999998E-2</c:v>
                </c:pt>
                <c:pt idx="44">
                  <c:v>4.5999999999999999E-2</c:v>
                </c:pt>
                <c:pt idx="45">
                  <c:v>4.7E-2</c:v>
                </c:pt>
                <c:pt idx="46">
                  <c:v>4.8000000000000001E-2</c:v>
                </c:pt>
                <c:pt idx="47">
                  <c:v>4.9000000000000002E-2</c:v>
                </c:pt>
                <c:pt idx="48">
                  <c:v>0.05</c:v>
                </c:pt>
                <c:pt idx="49">
                  <c:v>0.06</c:v>
                </c:pt>
                <c:pt idx="50">
                  <c:v>0.08</c:v>
                </c:pt>
                <c:pt idx="51">
                  <c:v>9.0499999999999997E-2</c:v>
                </c:pt>
                <c:pt idx="52">
                  <c:v>9.0499999999999997E-2</c:v>
                </c:pt>
                <c:pt idx="53">
                  <c:v>0.1</c:v>
                </c:pt>
                <c:pt idx="54">
                  <c:v>0.15</c:v>
                </c:pt>
                <c:pt idx="55">
                  <c:v>0.2</c:v>
                </c:pt>
                <c:pt idx="56">
                  <c:v>0.3</c:v>
                </c:pt>
                <c:pt idx="57">
                  <c:v>0.4</c:v>
                </c:pt>
                <c:pt idx="58">
                  <c:v>0.5</c:v>
                </c:pt>
                <c:pt idx="59">
                  <c:v>0.6</c:v>
                </c:pt>
                <c:pt idx="60">
                  <c:v>0.8</c:v>
                </c:pt>
                <c:pt idx="61">
                  <c:v>1</c:v>
                </c:pt>
                <c:pt idx="62">
                  <c:v>1.022</c:v>
                </c:pt>
                <c:pt idx="63">
                  <c:v>1.25</c:v>
                </c:pt>
                <c:pt idx="64">
                  <c:v>1.5</c:v>
                </c:pt>
                <c:pt idx="65">
                  <c:v>2</c:v>
                </c:pt>
                <c:pt idx="66">
                  <c:v>2.044</c:v>
                </c:pt>
                <c:pt idx="67">
                  <c:v>3</c:v>
                </c:pt>
                <c:pt idx="68">
                  <c:v>4</c:v>
                </c:pt>
                <c:pt idx="69">
                  <c:v>5</c:v>
                </c:pt>
                <c:pt idx="70">
                  <c:v>6</c:v>
                </c:pt>
                <c:pt idx="71">
                  <c:v>7</c:v>
                </c:pt>
                <c:pt idx="72">
                  <c:v>8</c:v>
                </c:pt>
                <c:pt idx="73">
                  <c:v>9</c:v>
                </c:pt>
                <c:pt idx="74">
                  <c:v>10</c:v>
                </c:pt>
                <c:pt idx="75">
                  <c:v>11</c:v>
                </c:pt>
                <c:pt idx="76">
                  <c:v>12</c:v>
                </c:pt>
                <c:pt idx="77">
                  <c:v>13</c:v>
                </c:pt>
                <c:pt idx="78">
                  <c:v>14</c:v>
                </c:pt>
                <c:pt idx="79">
                  <c:v>15</c:v>
                </c:pt>
                <c:pt idx="80">
                  <c:v>16</c:v>
                </c:pt>
                <c:pt idx="81">
                  <c:v>18</c:v>
                </c:pt>
                <c:pt idx="82">
                  <c:v>20</c:v>
                </c:pt>
                <c:pt idx="83">
                  <c:v>22</c:v>
                </c:pt>
                <c:pt idx="84">
                  <c:v>24</c:v>
                </c:pt>
                <c:pt idx="85">
                  <c:v>26</c:v>
                </c:pt>
                <c:pt idx="86">
                  <c:v>28</c:v>
                </c:pt>
                <c:pt idx="87">
                  <c:v>30</c:v>
                </c:pt>
                <c:pt idx="88">
                  <c:v>40</c:v>
                </c:pt>
              </c:numCache>
            </c:numRef>
          </c:xVal>
          <c:yVal>
            <c:numRef>
              <c:f>Sheet2!$DZ$8:$DZ$96</c:f>
              <c:numCache>
                <c:formatCode>General</c:formatCode>
                <c:ptCount val="89"/>
                <c:pt idx="0">
                  <c:v>0</c:v>
                </c:pt>
                <c:pt idx="1">
                  <c:v>8.8399897064988575E-298</c:v>
                </c:pt>
                <c:pt idx="2">
                  <c:v>7.806922665250016E-291</c:v>
                </c:pt>
                <c:pt idx="3">
                  <c:v>0</c:v>
                </c:pt>
                <c:pt idx="4">
                  <c:v>0</c:v>
                </c:pt>
                <c:pt idx="5">
                  <c:v>2.6813508294927898E-270</c:v>
                </c:pt>
                <c:pt idx="6">
                  <c:v>1.5121579786258149E-249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2.4700697306342213E-291</c:v>
                </c:pt>
                <c:pt idx="18">
                  <c:v>6.0057705566514184E-256</c:v>
                </c:pt>
                <c:pt idx="19">
                  <c:v>1.2837511828473361E-225</c:v>
                </c:pt>
                <c:pt idx="20">
                  <c:v>4.4823633410217372E-200</c:v>
                </c:pt>
                <c:pt idx="21">
                  <c:v>2.0527765121216976E-178</c:v>
                </c:pt>
                <c:pt idx="22">
                  <c:v>6.4278215044518289E-160</c:v>
                </c:pt>
                <c:pt idx="23">
                  <c:v>5.5118964714533233E-144</c:v>
                </c:pt>
                <c:pt idx="24">
                  <c:v>3.3627089666947499E-130</c:v>
                </c:pt>
                <c:pt idx="25">
                  <c:v>3.1929695375356414E-118</c:v>
                </c:pt>
                <c:pt idx="26">
                  <c:v>9.4271053090672335E-108</c:v>
                </c:pt>
                <c:pt idx="27">
                  <c:v>1.5914160755369973E-98</c:v>
                </c:pt>
                <c:pt idx="28">
                  <c:v>2.1702166677645856E-90</c:v>
                </c:pt>
                <c:pt idx="29">
                  <c:v>4.7846503900525563E-83</c:v>
                </c:pt>
                <c:pt idx="30">
                  <c:v>1.5655917500102518E-76</c:v>
                </c:pt>
                <c:pt idx="31">
                  <c:v>9.8698403947916354E-71</c:v>
                </c:pt>
                <c:pt idx="32">
                  <c:v>1.5535103692425986E-65</c:v>
                </c:pt>
                <c:pt idx="33">
                  <c:v>7.2629519618005368E-61</c:v>
                </c:pt>
                <c:pt idx="34">
                  <c:v>1.1988180187430586E-56</c:v>
                </c:pt>
                <c:pt idx="35">
                  <c:v>7.629752185608837E-53</c:v>
                </c:pt>
                <c:pt idx="36">
                  <c:v>2.041304177086342E-49</c:v>
                </c:pt>
                <c:pt idx="37">
                  <c:v>2.7289226090878461E-46</c:v>
                </c:pt>
                <c:pt idx="38">
                  <c:v>1.9891174618483815E-43</c:v>
                </c:pt>
                <c:pt idx="39">
                  <c:v>8.6111645547203942E-41</c:v>
                </c:pt>
                <c:pt idx="40">
                  <c:v>2.2160115289255022E-38</c:v>
                </c:pt>
                <c:pt idx="41">
                  <c:v>3.5733947995485901E-36</c:v>
                </c:pt>
                <c:pt idx="42">
                  <c:v>3.7668096720040369E-34</c:v>
                </c:pt>
                <c:pt idx="43">
                  <c:v>2.7598933355185676E-32</c:v>
                </c:pt>
                <c:pt idx="44">
                  <c:v>1.4536807301362252E-30</c:v>
                </c:pt>
                <c:pt idx="45">
                  <c:v>5.609971126558268E-29</c:v>
                </c:pt>
                <c:pt idx="46">
                  <c:v>1.6533865877321226E-27</c:v>
                </c:pt>
                <c:pt idx="47">
                  <c:v>3.792855729941998E-26</c:v>
                </c:pt>
                <c:pt idx="48">
                  <c:v>6.9440784589812376E-25</c:v>
                </c:pt>
                <c:pt idx="49">
                  <c:v>4.7727502297427003E-16</c:v>
                </c:pt>
                <c:pt idx="50">
                  <c:v>1.7686929928178782E-8</c:v>
                </c:pt>
                <c:pt idx="51">
                  <c:v>1.1972281390491979E-6</c:v>
                </c:pt>
                <c:pt idx="52">
                  <c:v>1.7163547992372007E-20</c:v>
                </c:pt>
                <c:pt idx="53">
                  <c:v>3.0382503001558795E-16</c:v>
                </c:pt>
                <c:pt idx="54">
                  <c:v>8.1130786214076936E-7</c:v>
                </c:pt>
                <c:pt idx="55">
                  <c:v>3.4168100761492392E-4</c:v>
                </c:pt>
                <c:pt idx="56">
                  <c:v>8.7743571889692014E-3</c:v>
                </c:pt>
                <c:pt idx="57">
                  <c:v>1.8800876275950687E-2</c:v>
                </c:pt>
                <c:pt idx="58">
                  <c:v>2.4083773941635463E-2</c:v>
                </c:pt>
                <c:pt idx="59">
                  <c:v>2.6561367120802114E-2</c:v>
                </c:pt>
                <c:pt idx="60">
                  <c:v>2.8278597357197219E-2</c:v>
                </c:pt>
                <c:pt idx="61">
                  <c:v>2.8556832574694269E-2</c:v>
                </c:pt>
                <c:pt idx="62">
                  <c:v>2.8546307820128236E-2</c:v>
                </c:pt>
                <c:pt idx="63">
                  <c:v>2.8371118235140609E-2</c:v>
                </c:pt>
                <c:pt idx="64">
                  <c:v>2.8193716689149953E-2</c:v>
                </c:pt>
                <c:pt idx="65">
                  <c:v>2.8134098016931113E-2</c:v>
                </c:pt>
                <c:pt idx="66">
                  <c:v>2.8139629336400789E-2</c:v>
                </c:pt>
                <c:pt idx="67">
                  <c:v>2.8568052381398028E-2</c:v>
                </c:pt>
                <c:pt idx="68">
                  <c:v>2.9323343749002292E-2</c:v>
                </c:pt>
                <c:pt idx="69">
                  <c:v>3.0193214172327464E-2</c:v>
                </c:pt>
                <c:pt idx="70">
                  <c:v>3.1081942502711637E-2</c:v>
                </c:pt>
                <c:pt idx="71">
                  <c:v>3.1963175696696884E-2</c:v>
                </c:pt>
                <c:pt idx="72">
                  <c:v>3.2799530206925526E-2</c:v>
                </c:pt>
                <c:pt idx="73">
                  <c:v>3.3600730251323686E-2</c:v>
                </c:pt>
                <c:pt idx="74">
                  <c:v>3.434918387844637E-2</c:v>
                </c:pt>
                <c:pt idx="75">
                  <c:v>3.5057137076895034E-2</c:v>
                </c:pt>
                <c:pt idx="76">
                  <c:v>3.5712498624416091E-2</c:v>
                </c:pt>
                <c:pt idx="77">
                  <c:v>3.6340044112053285E-2</c:v>
                </c:pt>
                <c:pt idx="78">
                  <c:v>3.6916745066912671E-2</c:v>
                </c:pt>
                <c:pt idx="79">
                  <c:v>3.7446030357759029E-2</c:v>
                </c:pt>
                <c:pt idx="80">
                  <c:v>3.7942553497405558E-2</c:v>
                </c:pt>
                <c:pt idx="81">
                  <c:v>3.8826661350542448E-2</c:v>
                </c:pt>
                <c:pt idx="82">
                  <c:v>3.9593093558112781E-2</c:v>
                </c:pt>
                <c:pt idx="83">
                  <c:v>4.0271810097596623E-2</c:v>
                </c:pt>
                <c:pt idx="84">
                  <c:v>4.0874832981073778E-2</c:v>
                </c:pt>
                <c:pt idx="85">
                  <c:v>4.1411950070584125E-2</c:v>
                </c:pt>
                <c:pt idx="86">
                  <c:v>4.1889428166981782E-2</c:v>
                </c:pt>
                <c:pt idx="87">
                  <c:v>4.2316793707033916E-2</c:v>
                </c:pt>
                <c:pt idx="88">
                  <c:v>4.3930159213445001E-2</c:v>
                </c:pt>
              </c:numCache>
            </c:numRef>
          </c:yVal>
          <c:smooth val="1"/>
        </c:ser>
        <c:ser>
          <c:idx val="14"/>
          <c:order val="14"/>
          <c:tx>
            <c:strRef>
              <c:f>Sheet2!$EC$3:$ED$3</c:f>
              <c:strCache>
                <c:ptCount val="1"/>
                <c:pt idx="0">
                  <c:v>BC422 8</c:v>
                </c:pt>
              </c:strCache>
            </c:strRef>
          </c:tx>
          <c:marker>
            <c:symbol val="none"/>
          </c:marker>
          <c:xVal>
            <c:numRef>
              <c:f>Sheet2!$V$8:$V$96</c:f>
              <c:numCache>
                <c:formatCode>0.00E+00</c:formatCode>
                <c:ptCount val="89"/>
                <c:pt idx="0">
                  <c:v>0.01</c:v>
                </c:pt>
                <c:pt idx="1">
                  <c:v>1.0999999999999999E-2</c:v>
                </c:pt>
                <c:pt idx="2">
                  <c:v>1.11E-2</c:v>
                </c:pt>
                <c:pt idx="3">
                  <c:v>1.11E-2</c:v>
                </c:pt>
                <c:pt idx="4">
                  <c:v>1.2E-2</c:v>
                </c:pt>
                <c:pt idx="5">
                  <c:v>1.2999999999999999E-2</c:v>
                </c:pt>
                <c:pt idx="6">
                  <c:v>1.34E-2</c:v>
                </c:pt>
                <c:pt idx="7">
                  <c:v>1.34E-2</c:v>
                </c:pt>
                <c:pt idx="8">
                  <c:v>1.4E-2</c:v>
                </c:pt>
                <c:pt idx="9">
                  <c:v>1.4999999999999999E-2</c:v>
                </c:pt>
                <c:pt idx="10">
                  <c:v>1.5699999999999999E-2</c:v>
                </c:pt>
                <c:pt idx="11">
                  <c:v>1.5699999999999999E-2</c:v>
                </c:pt>
                <c:pt idx="12">
                  <c:v>1.6E-2</c:v>
                </c:pt>
                <c:pt idx="13">
                  <c:v>1.6400000000000001E-2</c:v>
                </c:pt>
                <c:pt idx="14">
                  <c:v>1.6400000000000001E-2</c:v>
                </c:pt>
                <c:pt idx="15">
                  <c:v>1.7000000000000001E-2</c:v>
                </c:pt>
                <c:pt idx="16">
                  <c:v>1.7999999999999999E-2</c:v>
                </c:pt>
                <c:pt idx="17">
                  <c:v>1.9E-2</c:v>
                </c:pt>
                <c:pt idx="18">
                  <c:v>0.02</c:v>
                </c:pt>
                <c:pt idx="19">
                  <c:v>2.1000000000000001E-2</c:v>
                </c:pt>
                <c:pt idx="20">
                  <c:v>2.1999999999999999E-2</c:v>
                </c:pt>
                <c:pt idx="21">
                  <c:v>2.3E-2</c:v>
                </c:pt>
                <c:pt idx="22">
                  <c:v>2.4E-2</c:v>
                </c:pt>
                <c:pt idx="23">
                  <c:v>2.5000000000000001E-2</c:v>
                </c:pt>
                <c:pt idx="24">
                  <c:v>2.5999999999999999E-2</c:v>
                </c:pt>
                <c:pt idx="25">
                  <c:v>2.7E-2</c:v>
                </c:pt>
                <c:pt idx="26">
                  <c:v>2.8000000000000001E-2</c:v>
                </c:pt>
                <c:pt idx="27">
                  <c:v>2.9000000000000001E-2</c:v>
                </c:pt>
                <c:pt idx="28">
                  <c:v>0.03</c:v>
                </c:pt>
                <c:pt idx="29">
                  <c:v>3.1E-2</c:v>
                </c:pt>
                <c:pt idx="30">
                  <c:v>3.2000000000000001E-2</c:v>
                </c:pt>
                <c:pt idx="31">
                  <c:v>3.3000000000000002E-2</c:v>
                </c:pt>
                <c:pt idx="32">
                  <c:v>3.4000000000000002E-2</c:v>
                </c:pt>
                <c:pt idx="33">
                  <c:v>3.5000000000000003E-2</c:v>
                </c:pt>
                <c:pt idx="34">
                  <c:v>3.5999999999999997E-2</c:v>
                </c:pt>
                <c:pt idx="35">
                  <c:v>3.6999999999999998E-2</c:v>
                </c:pt>
                <c:pt idx="36">
                  <c:v>3.7999999999999999E-2</c:v>
                </c:pt>
                <c:pt idx="37">
                  <c:v>3.9E-2</c:v>
                </c:pt>
                <c:pt idx="38">
                  <c:v>0.04</c:v>
                </c:pt>
                <c:pt idx="39">
                  <c:v>4.1000000000000002E-2</c:v>
                </c:pt>
                <c:pt idx="40">
                  <c:v>4.2000000000000003E-2</c:v>
                </c:pt>
                <c:pt idx="41">
                  <c:v>4.2999999999999997E-2</c:v>
                </c:pt>
                <c:pt idx="42">
                  <c:v>4.3999999999999997E-2</c:v>
                </c:pt>
                <c:pt idx="43">
                  <c:v>4.4999999999999998E-2</c:v>
                </c:pt>
                <c:pt idx="44">
                  <c:v>4.5999999999999999E-2</c:v>
                </c:pt>
                <c:pt idx="45">
                  <c:v>4.7E-2</c:v>
                </c:pt>
                <c:pt idx="46">
                  <c:v>4.8000000000000001E-2</c:v>
                </c:pt>
                <c:pt idx="47">
                  <c:v>4.9000000000000002E-2</c:v>
                </c:pt>
                <c:pt idx="48">
                  <c:v>0.05</c:v>
                </c:pt>
                <c:pt idx="49">
                  <c:v>0.06</c:v>
                </c:pt>
                <c:pt idx="50">
                  <c:v>0.08</c:v>
                </c:pt>
                <c:pt idx="51">
                  <c:v>9.0499999999999997E-2</c:v>
                </c:pt>
                <c:pt idx="52">
                  <c:v>9.0499999999999997E-2</c:v>
                </c:pt>
                <c:pt idx="53">
                  <c:v>0.1</c:v>
                </c:pt>
                <c:pt idx="54">
                  <c:v>0.15</c:v>
                </c:pt>
                <c:pt idx="55">
                  <c:v>0.2</c:v>
                </c:pt>
                <c:pt idx="56">
                  <c:v>0.3</c:v>
                </c:pt>
                <c:pt idx="57">
                  <c:v>0.4</c:v>
                </c:pt>
                <c:pt idx="58">
                  <c:v>0.5</c:v>
                </c:pt>
                <c:pt idx="59">
                  <c:v>0.6</c:v>
                </c:pt>
                <c:pt idx="60">
                  <c:v>0.8</c:v>
                </c:pt>
                <c:pt idx="61">
                  <c:v>1</c:v>
                </c:pt>
                <c:pt idx="62">
                  <c:v>1.022</c:v>
                </c:pt>
                <c:pt idx="63">
                  <c:v>1.25</c:v>
                </c:pt>
                <c:pt idx="64">
                  <c:v>1.5</c:v>
                </c:pt>
                <c:pt idx="65">
                  <c:v>2</c:v>
                </c:pt>
                <c:pt idx="66">
                  <c:v>2.044</c:v>
                </c:pt>
                <c:pt idx="67">
                  <c:v>3</c:v>
                </c:pt>
                <c:pt idx="68">
                  <c:v>4</c:v>
                </c:pt>
                <c:pt idx="69">
                  <c:v>5</c:v>
                </c:pt>
                <c:pt idx="70">
                  <c:v>6</c:v>
                </c:pt>
                <c:pt idx="71">
                  <c:v>7</c:v>
                </c:pt>
                <c:pt idx="72">
                  <c:v>8</c:v>
                </c:pt>
                <c:pt idx="73">
                  <c:v>9</c:v>
                </c:pt>
                <c:pt idx="74">
                  <c:v>10</c:v>
                </c:pt>
                <c:pt idx="75">
                  <c:v>11</c:v>
                </c:pt>
                <c:pt idx="76">
                  <c:v>12</c:v>
                </c:pt>
                <c:pt idx="77">
                  <c:v>13</c:v>
                </c:pt>
                <c:pt idx="78">
                  <c:v>14</c:v>
                </c:pt>
                <c:pt idx="79">
                  <c:v>15</c:v>
                </c:pt>
                <c:pt idx="80">
                  <c:v>16</c:v>
                </c:pt>
                <c:pt idx="81">
                  <c:v>18</c:v>
                </c:pt>
                <c:pt idx="82">
                  <c:v>20</c:v>
                </c:pt>
                <c:pt idx="83">
                  <c:v>22</c:v>
                </c:pt>
                <c:pt idx="84">
                  <c:v>24</c:v>
                </c:pt>
                <c:pt idx="85">
                  <c:v>26</c:v>
                </c:pt>
                <c:pt idx="86">
                  <c:v>28</c:v>
                </c:pt>
                <c:pt idx="87">
                  <c:v>30</c:v>
                </c:pt>
                <c:pt idx="88">
                  <c:v>40</c:v>
                </c:pt>
              </c:numCache>
            </c:numRef>
          </c:xVal>
          <c:yVal>
            <c:numRef>
              <c:f>Sheet2!$EF$8:$EF$96</c:f>
              <c:numCache>
                <c:formatCode>General</c:formatCode>
                <c:ptCount val="8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1.5610285043630451E-290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1.3576099851704979E-298</c:v>
                </c:pt>
                <c:pt idx="19">
                  <c:v>2.9577871816564681E-263</c:v>
                </c:pt>
                <c:pt idx="20">
                  <c:v>1.699895683214484E-233</c:v>
                </c:pt>
                <c:pt idx="21">
                  <c:v>2.9231664323684162E-208</c:v>
                </c:pt>
                <c:pt idx="22">
                  <c:v>1.0299095319777669E-186</c:v>
                </c:pt>
                <c:pt idx="23">
                  <c:v>3.7484628064876451E-168</c:v>
                </c:pt>
                <c:pt idx="24">
                  <c:v>4.2885959997947228E-152</c:v>
                </c:pt>
                <c:pt idx="25">
                  <c:v>3.8375864617498375E-138</c:v>
                </c:pt>
                <c:pt idx="26">
                  <c:v>6.0228306644167241E-126</c:v>
                </c:pt>
                <c:pt idx="27">
                  <c:v>3.3684225980602757E-115</c:v>
                </c:pt>
                <c:pt idx="28">
                  <c:v>1.0050687381773871E-105</c:v>
                </c:pt>
                <c:pt idx="29">
                  <c:v>3.5906273193254515E-97</c:v>
                </c:pt>
                <c:pt idx="30">
                  <c:v>1.3896481636770794E-89</c:v>
                </c:pt>
                <c:pt idx="31">
                  <c:v>7.893447181991358E-83</c:v>
                </c:pt>
                <c:pt idx="32">
                  <c:v>8.9052629163461573E-77</c:v>
                </c:pt>
                <c:pt idx="33">
                  <c:v>2.4427262254445839E-71</c:v>
                </c:pt>
                <c:pt idx="34">
                  <c:v>1.9931952035263846E-66</c:v>
                </c:pt>
                <c:pt idx="35">
                  <c:v>5.3569261534605863E-62</c:v>
                </c:pt>
                <c:pt idx="36">
                  <c:v>5.2453270628481761E-58</c:v>
                </c:pt>
                <c:pt idx="37">
                  <c:v>2.289270038600578E-54</c:v>
                </c:pt>
                <c:pt idx="38">
                  <c:v>4.9282370685203111E-51</c:v>
                </c:pt>
                <c:pt idx="39">
                  <c:v>5.785555561446609E-48</c:v>
                </c:pt>
                <c:pt idx="40">
                  <c:v>3.7057541338141377E-45</c:v>
                </c:pt>
                <c:pt idx="41">
                  <c:v>1.3764539896803837E-42</c:v>
                </c:pt>
                <c:pt idx="42">
                  <c:v>3.1167301589376762E-40</c:v>
                </c:pt>
                <c:pt idx="43">
                  <c:v>4.618888513081999E-38</c:v>
                </c:pt>
                <c:pt idx="44">
                  <c:v>4.662310441472844E-36</c:v>
                </c:pt>
                <c:pt idx="45">
                  <c:v>3.273671994636529E-34</c:v>
                </c:pt>
                <c:pt idx="46">
                  <c:v>1.6801647386864017E-32</c:v>
                </c:pt>
                <c:pt idx="47">
                  <c:v>6.4370767192305649E-31</c:v>
                </c:pt>
                <c:pt idx="48">
                  <c:v>1.896678912466712E-29</c:v>
                </c:pt>
                <c:pt idx="49">
                  <c:v>3.6288232270975819E-19</c:v>
                </c:pt>
                <c:pt idx="50">
                  <c:v>2.412948121289111E-10</c:v>
                </c:pt>
                <c:pt idx="51">
                  <c:v>3.4695183871888596E-8</c:v>
                </c:pt>
                <c:pt idx="52">
                  <c:v>2.0727936337107724E-24</c:v>
                </c:pt>
                <c:pt idx="53">
                  <c:v>1.8228671962671347E-19</c:v>
                </c:pt>
                <c:pt idx="54">
                  <c:v>1.8447176787138536E-8</c:v>
                </c:pt>
                <c:pt idx="55">
                  <c:v>2.7006956723837169E-5</c:v>
                </c:pt>
                <c:pt idx="56">
                  <c:v>2.0171430295760281E-3</c:v>
                </c:pt>
                <c:pt idx="57">
                  <c:v>7.0647153828294071E-3</c:v>
                </c:pt>
                <c:pt idx="58">
                  <c:v>1.1913913053752914E-2</c:v>
                </c:pt>
                <c:pt idx="59">
                  <c:v>1.5573280081005824E-2</c:v>
                </c:pt>
                <c:pt idx="60">
                  <c:v>2.0075772454426242E-2</c:v>
                </c:pt>
                <c:pt idx="61">
                  <c:v>2.2457530118594617E-2</c:v>
                </c:pt>
                <c:pt idx="62">
                  <c:v>2.2645285679229826E-2</c:v>
                </c:pt>
                <c:pt idx="63">
                  <c:v>2.3909112864171449E-2</c:v>
                </c:pt>
                <c:pt idx="64">
                  <c:v>2.4348162226394614E-2</c:v>
                </c:pt>
                <c:pt idx="65">
                  <c:v>2.3960492921151235E-2</c:v>
                </c:pt>
                <c:pt idx="66">
                  <c:v>2.3890965166661116E-2</c:v>
                </c:pt>
                <c:pt idx="67">
                  <c:v>2.2009003161805731E-2</c:v>
                </c:pt>
                <c:pt idx="68">
                  <c:v>2.0074287448765629E-2</c:v>
                </c:pt>
                <c:pt idx="69">
                  <c:v>1.8446644412848379E-2</c:v>
                </c:pt>
                <c:pt idx="70">
                  <c:v>1.7117891096189948E-2</c:v>
                </c:pt>
                <c:pt idx="71">
                  <c:v>1.6014547470432974E-2</c:v>
                </c:pt>
                <c:pt idx="72">
                  <c:v>1.5102029418619229E-2</c:v>
                </c:pt>
                <c:pt idx="73">
                  <c:v>1.4333158869561428E-2</c:v>
                </c:pt>
                <c:pt idx="74">
                  <c:v>1.3676093372744853E-2</c:v>
                </c:pt>
                <c:pt idx="75">
                  <c:v>1.3112336875400511E-2</c:v>
                </c:pt>
                <c:pt idx="76">
                  <c:v>1.2623817597865222E-2</c:v>
                </c:pt>
                <c:pt idx="77">
                  <c:v>1.2185829878240335E-2</c:v>
                </c:pt>
                <c:pt idx="78">
                  <c:v>1.1809036659159874E-2</c:v>
                </c:pt>
                <c:pt idx="79">
                  <c:v>1.1473837822613733E-2</c:v>
                </c:pt>
                <c:pt idx="80">
                  <c:v>1.1180614451807968E-2</c:v>
                </c:pt>
                <c:pt idx="81">
                  <c:v>1.0675828584930236E-2</c:v>
                </c:pt>
                <c:pt idx="82">
                  <c:v>1.0263480815993844E-2</c:v>
                </c:pt>
                <c:pt idx="83">
                  <c:v>9.9251196246831607E-3</c:v>
                </c:pt>
                <c:pt idx="84">
                  <c:v>9.6385000232390317E-3</c:v>
                </c:pt>
                <c:pt idx="85">
                  <c:v>9.3914808883826407E-3</c:v>
                </c:pt>
                <c:pt idx="86">
                  <c:v>9.1818513213807879E-3</c:v>
                </c:pt>
                <c:pt idx="87">
                  <c:v>8.998126641900495E-3</c:v>
                </c:pt>
                <c:pt idx="88">
                  <c:v>8.3635851679895613E-3</c:v>
                </c:pt>
              </c:numCache>
            </c:numRef>
          </c:yVal>
          <c:smooth val="1"/>
        </c:ser>
        <c:ser>
          <c:idx val="15"/>
          <c:order val="15"/>
          <c:tx>
            <c:strRef>
              <c:f>Sheet2!$EJ$3:$EK$3</c:f>
              <c:strCache>
                <c:ptCount val="1"/>
                <c:pt idx="0">
                  <c:v>BGO 8</c:v>
                </c:pt>
              </c:strCache>
            </c:strRef>
          </c:tx>
          <c:marker>
            <c:symbol val="none"/>
          </c:marker>
          <c:xVal>
            <c:numRef>
              <c:f>Sheet2!$V$8:$V$96</c:f>
              <c:numCache>
                <c:formatCode>0.00E+00</c:formatCode>
                <c:ptCount val="89"/>
                <c:pt idx="0">
                  <c:v>0.01</c:v>
                </c:pt>
                <c:pt idx="1">
                  <c:v>1.0999999999999999E-2</c:v>
                </c:pt>
                <c:pt idx="2">
                  <c:v>1.11E-2</c:v>
                </c:pt>
                <c:pt idx="3">
                  <c:v>1.11E-2</c:v>
                </c:pt>
                <c:pt idx="4">
                  <c:v>1.2E-2</c:v>
                </c:pt>
                <c:pt idx="5">
                  <c:v>1.2999999999999999E-2</c:v>
                </c:pt>
                <c:pt idx="6">
                  <c:v>1.34E-2</c:v>
                </c:pt>
                <c:pt idx="7">
                  <c:v>1.34E-2</c:v>
                </c:pt>
                <c:pt idx="8">
                  <c:v>1.4E-2</c:v>
                </c:pt>
                <c:pt idx="9">
                  <c:v>1.4999999999999999E-2</c:v>
                </c:pt>
                <c:pt idx="10">
                  <c:v>1.5699999999999999E-2</c:v>
                </c:pt>
                <c:pt idx="11">
                  <c:v>1.5699999999999999E-2</c:v>
                </c:pt>
                <c:pt idx="12">
                  <c:v>1.6E-2</c:v>
                </c:pt>
                <c:pt idx="13">
                  <c:v>1.6400000000000001E-2</c:v>
                </c:pt>
                <c:pt idx="14">
                  <c:v>1.6400000000000001E-2</c:v>
                </c:pt>
                <c:pt idx="15">
                  <c:v>1.7000000000000001E-2</c:v>
                </c:pt>
                <c:pt idx="16">
                  <c:v>1.7999999999999999E-2</c:v>
                </c:pt>
                <c:pt idx="17">
                  <c:v>1.9E-2</c:v>
                </c:pt>
                <c:pt idx="18">
                  <c:v>0.02</c:v>
                </c:pt>
                <c:pt idx="19">
                  <c:v>2.1000000000000001E-2</c:v>
                </c:pt>
                <c:pt idx="20">
                  <c:v>2.1999999999999999E-2</c:v>
                </c:pt>
                <c:pt idx="21">
                  <c:v>2.3E-2</c:v>
                </c:pt>
                <c:pt idx="22">
                  <c:v>2.4E-2</c:v>
                </c:pt>
                <c:pt idx="23">
                  <c:v>2.5000000000000001E-2</c:v>
                </c:pt>
                <c:pt idx="24">
                  <c:v>2.5999999999999999E-2</c:v>
                </c:pt>
                <c:pt idx="25">
                  <c:v>2.7E-2</c:v>
                </c:pt>
                <c:pt idx="26">
                  <c:v>2.8000000000000001E-2</c:v>
                </c:pt>
                <c:pt idx="27">
                  <c:v>2.9000000000000001E-2</c:v>
                </c:pt>
                <c:pt idx="28">
                  <c:v>0.03</c:v>
                </c:pt>
                <c:pt idx="29">
                  <c:v>3.1E-2</c:v>
                </c:pt>
                <c:pt idx="30">
                  <c:v>3.2000000000000001E-2</c:v>
                </c:pt>
                <c:pt idx="31">
                  <c:v>3.3000000000000002E-2</c:v>
                </c:pt>
                <c:pt idx="32">
                  <c:v>3.4000000000000002E-2</c:v>
                </c:pt>
                <c:pt idx="33">
                  <c:v>3.5000000000000003E-2</c:v>
                </c:pt>
                <c:pt idx="34">
                  <c:v>3.5999999999999997E-2</c:v>
                </c:pt>
                <c:pt idx="35">
                  <c:v>3.6999999999999998E-2</c:v>
                </c:pt>
                <c:pt idx="36">
                  <c:v>3.7999999999999999E-2</c:v>
                </c:pt>
                <c:pt idx="37">
                  <c:v>3.9E-2</c:v>
                </c:pt>
                <c:pt idx="38">
                  <c:v>0.04</c:v>
                </c:pt>
                <c:pt idx="39">
                  <c:v>4.1000000000000002E-2</c:v>
                </c:pt>
                <c:pt idx="40">
                  <c:v>4.2000000000000003E-2</c:v>
                </c:pt>
                <c:pt idx="41">
                  <c:v>4.2999999999999997E-2</c:v>
                </c:pt>
                <c:pt idx="42">
                  <c:v>4.3999999999999997E-2</c:v>
                </c:pt>
                <c:pt idx="43">
                  <c:v>4.4999999999999998E-2</c:v>
                </c:pt>
                <c:pt idx="44">
                  <c:v>4.5999999999999999E-2</c:v>
                </c:pt>
                <c:pt idx="45">
                  <c:v>4.7E-2</c:v>
                </c:pt>
                <c:pt idx="46">
                  <c:v>4.8000000000000001E-2</c:v>
                </c:pt>
                <c:pt idx="47">
                  <c:v>4.9000000000000002E-2</c:v>
                </c:pt>
                <c:pt idx="48">
                  <c:v>0.05</c:v>
                </c:pt>
                <c:pt idx="49">
                  <c:v>0.06</c:v>
                </c:pt>
                <c:pt idx="50">
                  <c:v>0.08</c:v>
                </c:pt>
                <c:pt idx="51">
                  <c:v>9.0499999999999997E-2</c:v>
                </c:pt>
                <c:pt idx="52">
                  <c:v>9.0499999999999997E-2</c:v>
                </c:pt>
                <c:pt idx="53">
                  <c:v>0.1</c:v>
                </c:pt>
                <c:pt idx="54">
                  <c:v>0.15</c:v>
                </c:pt>
                <c:pt idx="55">
                  <c:v>0.2</c:v>
                </c:pt>
                <c:pt idx="56">
                  <c:v>0.3</c:v>
                </c:pt>
                <c:pt idx="57">
                  <c:v>0.4</c:v>
                </c:pt>
                <c:pt idx="58">
                  <c:v>0.5</c:v>
                </c:pt>
                <c:pt idx="59">
                  <c:v>0.6</c:v>
                </c:pt>
                <c:pt idx="60">
                  <c:v>0.8</c:v>
                </c:pt>
                <c:pt idx="61">
                  <c:v>1</c:v>
                </c:pt>
                <c:pt idx="62">
                  <c:v>1.022</c:v>
                </c:pt>
                <c:pt idx="63">
                  <c:v>1.25</c:v>
                </c:pt>
                <c:pt idx="64">
                  <c:v>1.5</c:v>
                </c:pt>
                <c:pt idx="65">
                  <c:v>2</c:v>
                </c:pt>
                <c:pt idx="66">
                  <c:v>2.044</c:v>
                </c:pt>
                <c:pt idx="67">
                  <c:v>3</c:v>
                </c:pt>
                <c:pt idx="68">
                  <c:v>4</c:v>
                </c:pt>
                <c:pt idx="69">
                  <c:v>5</c:v>
                </c:pt>
                <c:pt idx="70">
                  <c:v>6</c:v>
                </c:pt>
                <c:pt idx="71">
                  <c:v>7</c:v>
                </c:pt>
                <c:pt idx="72">
                  <c:v>8</c:v>
                </c:pt>
                <c:pt idx="73">
                  <c:v>9</c:v>
                </c:pt>
                <c:pt idx="74">
                  <c:v>10</c:v>
                </c:pt>
                <c:pt idx="75">
                  <c:v>11</c:v>
                </c:pt>
                <c:pt idx="76">
                  <c:v>12</c:v>
                </c:pt>
                <c:pt idx="77">
                  <c:v>13</c:v>
                </c:pt>
                <c:pt idx="78">
                  <c:v>14</c:v>
                </c:pt>
                <c:pt idx="79">
                  <c:v>15</c:v>
                </c:pt>
                <c:pt idx="80">
                  <c:v>16</c:v>
                </c:pt>
                <c:pt idx="81">
                  <c:v>18</c:v>
                </c:pt>
                <c:pt idx="82">
                  <c:v>20</c:v>
                </c:pt>
                <c:pt idx="83">
                  <c:v>22</c:v>
                </c:pt>
                <c:pt idx="84">
                  <c:v>24</c:v>
                </c:pt>
                <c:pt idx="85">
                  <c:v>26</c:v>
                </c:pt>
                <c:pt idx="86">
                  <c:v>28</c:v>
                </c:pt>
                <c:pt idx="87">
                  <c:v>30</c:v>
                </c:pt>
                <c:pt idx="88">
                  <c:v>40</c:v>
                </c:pt>
              </c:numCache>
            </c:numRef>
          </c:xVal>
          <c:yVal>
            <c:numRef>
              <c:f>Sheet2!$EM$8:$EM$96</c:f>
              <c:numCache>
                <c:formatCode>General</c:formatCode>
                <c:ptCount val="8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6.3079103776233926E-291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1.9086571886671832E-298</c:v>
                </c:pt>
                <c:pt idx="19">
                  <c:v>4.5991365411685241E-263</c:v>
                </c:pt>
                <c:pt idx="20">
                  <c:v>2.8869241506485649E-233</c:v>
                </c:pt>
                <c:pt idx="21">
                  <c:v>5.3626970138647792E-208</c:v>
                </c:pt>
                <c:pt idx="22">
                  <c:v>2.0230828206991899E-186</c:v>
                </c:pt>
                <c:pt idx="23">
                  <c:v>7.8223691028128549E-168</c:v>
                </c:pt>
                <c:pt idx="24">
                  <c:v>9.4417876798575456E-152</c:v>
                </c:pt>
                <c:pt idx="25">
                  <c:v>8.8661480355566912E-138</c:v>
                </c:pt>
                <c:pt idx="26">
                  <c:v>1.4521981648439698E-125</c:v>
                </c:pt>
                <c:pt idx="27">
                  <c:v>8.4433822961103743E-115</c:v>
                </c:pt>
                <c:pt idx="28">
                  <c:v>2.6080398513540094E-105</c:v>
                </c:pt>
                <c:pt idx="29">
                  <c:v>9.6144635112524251E-97</c:v>
                </c:pt>
                <c:pt idx="30">
                  <c:v>3.8282679804005899E-89</c:v>
                </c:pt>
                <c:pt idx="31">
                  <c:v>2.2322212043694866E-82</c:v>
                </c:pt>
                <c:pt idx="32">
                  <c:v>2.5790538001152746E-76</c:v>
                </c:pt>
                <c:pt idx="33">
                  <c:v>7.2302927216805993E-71</c:v>
                </c:pt>
                <c:pt idx="34">
                  <c:v>6.0169642633351753E-66</c:v>
                </c:pt>
                <c:pt idx="35">
                  <c:v>1.6472611996235107E-61</c:v>
                </c:pt>
                <c:pt idx="36">
                  <c:v>1.6409217555837678E-57</c:v>
                </c:pt>
                <c:pt idx="37">
                  <c:v>7.2762465580826791E-54</c:v>
                </c:pt>
                <c:pt idx="38">
                  <c:v>1.5901137981222818E-50</c:v>
                </c:pt>
                <c:pt idx="39">
                  <c:v>1.8923299419008249E-47</c:v>
                </c:pt>
                <c:pt idx="40">
                  <c:v>1.2275623938553851E-44</c:v>
                </c:pt>
                <c:pt idx="41">
                  <c:v>4.6159875227440236E-42</c:v>
                </c:pt>
                <c:pt idx="42">
                  <c:v>1.0571046486349711E-39</c:v>
                </c:pt>
                <c:pt idx="43">
                  <c:v>1.5837162423294815E-37</c:v>
                </c:pt>
                <c:pt idx="44">
                  <c:v>1.6144429903961937E-35</c:v>
                </c:pt>
                <c:pt idx="45">
                  <c:v>1.1449040389496879E-33</c:v>
                </c:pt>
                <c:pt idx="46">
                  <c:v>5.9284775720886486E-32</c:v>
                </c:pt>
                <c:pt idx="47">
                  <c:v>2.2917079243810794E-30</c:v>
                </c:pt>
                <c:pt idx="48">
                  <c:v>6.8095429821079145E-29</c:v>
                </c:pt>
                <c:pt idx="49">
                  <c:v>1.3878972789378367E-18</c:v>
                </c:pt>
                <c:pt idx="50">
                  <c:v>9.4648850294174733E-10</c:v>
                </c:pt>
                <c:pt idx="51">
                  <c:v>1.3083237448530744E-7</c:v>
                </c:pt>
                <c:pt idx="52">
                  <c:v>9.0255166681826309E-24</c:v>
                </c:pt>
                <c:pt idx="53">
                  <c:v>8.1524514182716407E-19</c:v>
                </c:pt>
                <c:pt idx="54">
                  <c:v>8.2511090131905409E-8</c:v>
                </c:pt>
                <c:pt idx="55">
                  <c:v>9.961238811597658E-5</c:v>
                </c:pt>
                <c:pt idx="56">
                  <c:v>4.8268318069455115E-3</c:v>
                </c:pt>
                <c:pt idx="57">
                  <c:v>1.2554672652266429E-2</c:v>
                </c:pt>
                <c:pt idx="58">
                  <c:v>1.7542122509936926E-2</c:v>
                </c:pt>
                <c:pt idx="59">
                  <c:v>2.0315039548582148E-2</c:v>
                </c:pt>
                <c:pt idx="60">
                  <c:v>2.2826850518656957E-2</c:v>
                </c:pt>
                <c:pt idx="61">
                  <c:v>2.3766573033825726E-2</c:v>
                </c:pt>
                <c:pt idx="62">
                  <c:v>2.3819837465354064E-2</c:v>
                </c:pt>
                <c:pt idx="63">
                  <c:v>2.4191968263996354E-2</c:v>
                </c:pt>
                <c:pt idx="64">
                  <c:v>2.4418008190519723E-2</c:v>
                </c:pt>
                <c:pt idx="65">
                  <c:v>2.4834267097721296E-2</c:v>
                </c:pt>
                <c:pt idx="66">
                  <c:v>2.4869936672582835E-2</c:v>
                </c:pt>
                <c:pt idx="67">
                  <c:v>2.5698766531328111E-2</c:v>
                </c:pt>
                <c:pt idx="68">
                  <c:v>2.6619265213760106E-2</c:v>
                </c:pt>
                <c:pt idx="69">
                  <c:v>2.7544434449871858E-2</c:v>
                </c:pt>
                <c:pt idx="70">
                  <c:v>2.8433251269282266E-2</c:v>
                </c:pt>
                <c:pt idx="71">
                  <c:v>2.9283269692649168E-2</c:v>
                </c:pt>
                <c:pt idx="72">
                  <c:v>3.007139586157509E-2</c:v>
                </c:pt>
                <c:pt idx="73">
                  <c:v>3.0811749311895283E-2</c:v>
                </c:pt>
                <c:pt idx="74">
                  <c:v>3.1494513730875563E-2</c:v>
                </c:pt>
                <c:pt idx="75">
                  <c:v>3.2131441166053022E-2</c:v>
                </c:pt>
                <c:pt idx="76">
                  <c:v>3.2715371667965024E-2</c:v>
                </c:pt>
                <c:pt idx="77">
                  <c:v>3.3269040600434938E-2</c:v>
                </c:pt>
                <c:pt idx="78">
                  <c:v>3.3772749042773852E-2</c:v>
                </c:pt>
                <c:pt idx="79">
                  <c:v>3.423229202665929E-2</c:v>
                </c:pt>
                <c:pt idx="80">
                  <c:v>3.4658721399670946E-2</c:v>
                </c:pt>
                <c:pt idx="81">
                  <c:v>3.5411942105395104E-2</c:v>
                </c:pt>
                <c:pt idx="82">
                  <c:v>3.6056555142770369E-2</c:v>
                </c:pt>
                <c:pt idx="83">
                  <c:v>3.6618614898159978E-2</c:v>
                </c:pt>
                <c:pt idx="84">
                  <c:v>3.7111743470484099E-2</c:v>
                </c:pt>
                <c:pt idx="85">
                  <c:v>3.7546118357414879E-2</c:v>
                </c:pt>
                <c:pt idx="86">
                  <c:v>3.7927213018926403E-2</c:v>
                </c:pt>
                <c:pt idx="87">
                  <c:v>3.8264873777430493E-2</c:v>
                </c:pt>
                <c:pt idx="88">
                  <c:v>3.9496822207762128E-2</c:v>
                </c:pt>
              </c:numCache>
            </c:numRef>
          </c:yVal>
          <c:smooth val="1"/>
        </c:ser>
        <c:ser>
          <c:idx val="16"/>
          <c:order val="16"/>
          <c:tx>
            <c:strRef>
              <c:f>Sheet2!$EP$3:$EQ$3</c:f>
              <c:strCache>
                <c:ptCount val="1"/>
                <c:pt idx="0">
                  <c:v>BC422 9</c:v>
                </c:pt>
              </c:strCache>
            </c:strRef>
          </c:tx>
          <c:marker>
            <c:symbol val="none"/>
          </c:marker>
          <c:xVal>
            <c:numRef>
              <c:f>Sheet2!$V$8:$V$96</c:f>
              <c:numCache>
                <c:formatCode>0.00E+00</c:formatCode>
                <c:ptCount val="89"/>
                <c:pt idx="0">
                  <c:v>0.01</c:v>
                </c:pt>
                <c:pt idx="1">
                  <c:v>1.0999999999999999E-2</c:v>
                </c:pt>
                <c:pt idx="2">
                  <c:v>1.11E-2</c:v>
                </c:pt>
                <c:pt idx="3">
                  <c:v>1.11E-2</c:v>
                </c:pt>
                <c:pt idx="4">
                  <c:v>1.2E-2</c:v>
                </c:pt>
                <c:pt idx="5">
                  <c:v>1.2999999999999999E-2</c:v>
                </c:pt>
                <c:pt idx="6">
                  <c:v>1.34E-2</c:v>
                </c:pt>
                <c:pt idx="7">
                  <c:v>1.34E-2</c:v>
                </c:pt>
                <c:pt idx="8">
                  <c:v>1.4E-2</c:v>
                </c:pt>
                <c:pt idx="9">
                  <c:v>1.4999999999999999E-2</c:v>
                </c:pt>
                <c:pt idx="10">
                  <c:v>1.5699999999999999E-2</c:v>
                </c:pt>
                <c:pt idx="11">
                  <c:v>1.5699999999999999E-2</c:v>
                </c:pt>
                <c:pt idx="12">
                  <c:v>1.6E-2</c:v>
                </c:pt>
                <c:pt idx="13">
                  <c:v>1.6400000000000001E-2</c:v>
                </c:pt>
                <c:pt idx="14">
                  <c:v>1.6400000000000001E-2</c:v>
                </c:pt>
                <c:pt idx="15">
                  <c:v>1.7000000000000001E-2</c:v>
                </c:pt>
                <c:pt idx="16">
                  <c:v>1.7999999999999999E-2</c:v>
                </c:pt>
                <c:pt idx="17">
                  <c:v>1.9E-2</c:v>
                </c:pt>
                <c:pt idx="18">
                  <c:v>0.02</c:v>
                </c:pt>
                <c:pt idx="19">
                  <c:v>2.1000000000000001E-2</c:v>
                </c:pt>
                <c:pt idx="20">
                  <c:v>2.1999999999999999E-2</c:v>
                </c:pt>
                <c:pt idx="21">
                  <c:v>2.3E-2</c:v>
                </c:pt>
                <c:pt idx="22">
                  <c:v>2.4E-2</c:v>
                </c:pt>
                <c:pt idx="23">
                  <c:v>2.5000000000000001E-2</c:v>
                </c:pt>
                <c:pt idx="24">
                  <c:v>2.5999999999999999E-2</c:v>
                </c:pt>
                <c:pt idx="25">
                  <c:v>2.7E-2</c:v>
                </c:pt>
                <c:pt idx="26">
                  <c:v>2.8000000000000001E-2</c:v>
                </c:pt>
                <c:pt idx="27">
                  <c:v>2.9000000000000001E-2</c:v>
                </c:pt>
                <c:pt idx="28">
                  <c:v>0.03</c:v>
                </c:pt>
                <c:pt idx="29">
                  <c:v>3.1E-2</c:v>
                </c:pt>
                <c:pt idx="30">
                  <c:v>3.2000000000000001E-2</c:v>
                </c:pt>
                <c:pt idx="31">
                  <c:v>3.3000000000000002E-2</c:v>
                </c:pt>
                <c:pt idx="32">
                  <c:v>3.4000000000000002E-2</c:v>
                </c:pt>
                <c:pt idx="33">
                  <c:v>3.5000000000000003E-2</c:v>
                </c:pt>
                <c:pt idx="34">
                  <c:v>3.5999999999999997E-2</c:v>
                </c:pt>
                <c:pt idx="35">
                  <c:v>3.6999999999999998E-2</c:v>
                </c:pt>
                <c:pt idx="36">
                  <c:v>3.7999999999999999E-2</c:v>
                </c:pt>
                <c:pt idx="37">
                  <c:v>3.9E-2</c:v>
                </c:pt>
                <c:pt idx="38">
                  <c:v>0.04</c:v>
                </c:pt>
                <c:pt idx="39">
                  <c:v>4.1000000000000002E-2</c:v>
                </c:pt>
                <c:pt idx="40">
                  <c:v>4.2000000000000003E-2</c:v>
                </c:pt>
                <c:pt idx="41">
                  <c:v>4.2999999999999997E-2</c:v>
                </c:pt>
                <c:pt idx="42">
                  <c:v>4.3999999999999997E-2</c:v>
                </c:pt>
                <c:pt idx="43">
                  <c:v>4.4999999999999998E-2</c:v>
                </c:pt>
                <c:pt idx="44">
                  <c:v>4.5999999999999999E-2</c:v>
                </c:pt>
                <c:pt idx="45">
                  <c:v>4.7E-2</c:v>
                </c:pt>
                <c:pt idx="46">
                  <c:v>4.8000000000000001E-2</c:v>
                </c:pt>
                <c:pt idx="47">
                  <c:v>4.9000000000000002E-2</c:v>
                </c:pt>
                <c:pt idx="48">
                  <c:v>0.05</c:v>
                </c:pt>
                <c:pt idx="49">
                  <c:v>0.06</c:v>
                </c:pt>
                <c:pt idx="50">
                  <c:v>0.08</c:v>
                </c:pt>
                <c:pt idx="51">
                  <c:v>9.0499999999999997E-2</c:v>
                </c:pt>
                <c:pt idx="52">
                  <c:v>9.0499999999999997E-2</c:v>
                </c:pt>
                <c:pt idx="53">
                  <c:v>0.1</c:v>
                </c:pt>
                <c:pt idx="54">
                  <c:v>0.15</c:v>
                </c:pt>
                <c:pt idx="55">
                  <c:v>0.2</c:v>
                </c:pt>
                <c:pt idx="56">
                  <c:v>0.3</c:v>
                </c:pt>
                <c:pt idx="57">
                  <c:v>0.4</c:v>
                </c:pt>
                <c:pt idx="58">
                  <c:v>0.5</c:v>
                </c:pt>
                <c:pt idx="59">
                  <c:v>0.6</c:v>
                </c:pt>
                <c:pt idx="60">
                  <c:v>0.8</c:v>
                </c:pt>
                <c:pt idx="61">
                  <c:v>1</c:v>
                </c:pt>
                <c:pt idx="62">
                  <c:v>1.022</c:v>
                </c:pt>
                <c:pt idx="63">
                  <c:v>1.25</c:v>
                </c:pt>
                <c:pt idx="64">
                  <c:v>1.5</c:v>
                </c:pt>
                <c:pt idx="65">
                  <c:v>2</c:v>
                </c:pt>
                <c:pt idx="66">
                  <c:v>2.044</c:v>
                </c:pt>
                <c:pt idx="67">
                  <c:v>3</c:v>
                </c:pt>
                <c:pt idx="68">
                  <c:v>4</c:v>
                </c:pt>
                <c:pt idx="69">
                  <c:v>5</c:v>
                </c:pt>
                <c:pt idx="70">
                  <c:v>6</c:v>
                </c:pt>
                <c:pt idx="71">
                  <c:v>7</c:v>
                </c:pt>
                <c:pt idx="72">
                  <c:v>8</c:v>
                </c:pt>
                <c:pt idx="73">
                  <c:v>9</c:v>
                </c:pt>
                <c:pt idx="74">
                  <c:v>10</c:v>
                </c:pt>
                <c:pt idx="75">
                  <c:v>11</c:v>
                </c:pt>
                <c:pt idx="76">
                  <c:v>12</c:v>
                </c:pt>
                <c:pt idx="77">
                  <c:v>13</c:v>
                </c:pt>
                <c:pt idx="78">
                  <c:v>14</c:v>
                </c:pt>
                <c:pt idx="79">
                  <c:v>15</c:v>
                </c:pt>
                <c:pt idx="80">
                  <c:v>16</c:v>
                </c:pt>
                <c:pt idx="81">
                  <c:v>18</c:v>
                </c:pt>
                <c:pt idx="82">
                  <c:v>20</c:v>
                </c:pt>
                <c:pt idx="83">
                  <c:v>22</c:v>
                </c:pt>
                <c:pt idx="84">
                  <c:v>24</c:v>
                </c:pt>
                <c:pt idx="85">
                  <c:v>26</c:v>
                </c:pt>
                <c:pt idx="86">
                  <c:v>28</c:v>
                </c:pt>
                <c:pt idx="87">
                  <c:v>30</c:v>
                </c:pt>
                <c:pt idx="88">
                  <c:v>40</c:v>
                </c:pt>
              </c:numCache>
            </c:numRef>
          </c:xVal>
          <c:yVal>
            <c:numRef>
              <c:f>Sheet2!$ES$8:$ES$96</c:f>
              <c:numCache>
                <c:formatCode>General</c:formatCode>
                <c:ptCount val="8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1.0596498207685648E-300</c:v>
                </c:pt>
                <c:pt idx="20">
                  <c:v>1.0948398262460033E-266</c:v>
                </c:pt>
                <c:pt idx="21">
                  <c:v>7.6365136707881126E-238</c:v>
                </c:pt>
                <c:pt idx="22">
                  <c:v>3.2415216875196256E-213</c:v>
                </c:pt>
                <c:pt idx="23">
                  <c:v>5.3197406359812861E-192</c:v>
                </c:pt>
                <c:pt idx="24">
                  <c:v>1.2041485979248538E-173</c:v>
                </c:pt>
                <c:pt idx="25">
                  <c:v>1.0656102186111302E-157</c:v>
                </c:pt>
                <c:pt idx="26">
                  <c:v>9.2778677560966037E-144</c:v>
                </c:pt>
                <c:pt idx="27">
                  <c:v>1.7871429205391264E-131</c:v>
                </c:pt>
                <c:pt idx="28">
                  <c:v>1.2078330064697169E-120</c:v>
                </c:pt>
                <c:pt idx="29">
                  <c:v>7.2151468821909966E-111</c:v>
                </c:pt>
                <c:pt idx="30">
                  <c:v>3.3980413916927936E-102</c:v>
                </c:pt>
                <c:pt idx="31">
                  <c:v>1.7852284809498337E-94</c:v>
                </c:pt>
                <c:pt idx="32">
                  <c:v>1.4784035317785678E-87</c:v>
                </c:pt>
                <c:pt idx="33">
                  <c:v>2.4317420439762703E-81</c:v>
                </c:pt>
                <c:pt idx="34">
                  <c:v>1.0004007382241207E-75</c:v>
                </c:pt>
                <c:pt idx="35">
                  <c:v>1.1565587436100836E-70</c:v>
                </c:pt>
                <c:pt idx="36">
                  <c:v>4.2165059912164033E-66</c:v>
                </c:pt>
                <c:pt idx="37">
                  <c:v>6.1039815432715954E-62</c:v>
                </c:pt>
                <c:pt idx="38">
                  <c:v>3.9396656624742308E-58</c:v>
                </c:pt>
                <c:pt idx="39">
                  <c:v>1.2713936599266099E-54</c:v>
                </c:pt>
                <c:pt idx="40">
                  <c:v>2.052807197149425E-51</c:v>
                </c:pt>
                <c:pt idx="41">
                  <c:v>1.7780555461709729E-48</c:v>
                </c:pt>
                <c:pt idx="42">
                  <c:v>8.7466854618141852E-46</c:v>
                </c:pt>
                <c:pt idx="43">
                  <c:v>2.6504679240810528E-43</c:v>
                </c:pt>
                <c:pt idx="44">
                  <c:v>5.1779144176874754E-41</c:v>
                </c:pt>
                <c:pt idx="45">
                  <c:v>6.6810331181780535E-39</c:v>
                </c:pt>
                <c:pt idx="46">
                  <c:v>6.0244948426606821E-37</c:v>
                </c:pt>
                <c:pt idx="47">
                  <c:v>3.8893912074886993E-35</c:v>
                </c:pt>
                <c:pt idx="48">
                  <c:v>1.8599324091730401E-33</c:v>
                </c:pt>
                <c:pt idx="49">
                  <c:v>1.0552477377192793E-21</c:v>
                </c:pt>
                <c:pt idx="50">
                  <c:v>1.2912515989315042E-11</c:v>
                </c:pt>
                <c:pt idx="51">
                  <c:v>3.7914689281931455E-9</c:v>
                </c:pt>
                <c:pt idx="52">
                  <c:v>1.0899863768886147E-27</c:v>
                </c:pt>
                <c:pt idx="53">
                  <c:v>4.8912481827999166E-22</c:v>
                </c:pt>
                <c:pt idx="54">
                  <c:v>1.8761024483929875E-9</c:v>
                </c:pt>
                <c:pt idx="55">
                  <c:v>7.8735059750179353E-6</c:v>
                </c:pt>
                <c:pt idx="56">
                  <c:v>1.1096436952163587E-3</c:v>
                </c:pt>
                <c:pt idx="57">
                  <c:v>4.7176093130461986E-3</c:v>
                </c:pt>
                <c:pt idx="58">
                  <c:v>8.6778477022807516E-3</c:v>
                </c:pt>
                <c:pt idx="59">
                  <c:v>1.1910975790813357E-2</c:v>
                </c:pt>
                <c:pt idx="60">
                  <c:v>1.6205423878533527E-2</c:v>
                </c:pt>
                <c:pt idx="61">
                  <c:v>1.8690396714231328E-2</c:v>
                </c:pt>
                <c:pt idx="62">
                  <c:v>1.8895859584875073E-2</c:v>
                </c:pt>
                <c:pt idx="63">
                  <c:v>2.0387229535208207E-2</c:v>
                </c:pt>
                <c:pt idx="64">
                  <c:v>2.1087451194294168E-2</c:v>
                </c:pt>
                <c:pt idx="65">
                  <c:v>2.1150181556872167E-2</c:v>
                </c:pt>
                <c:pt idx="66">
                  <c:v>2.1114947309314541E-2</c:v>
                </c:pt>
                <c:pt idx="67">
                  <c:v>1.9798487705476153E-2</c:v>
                </c:pt>
                <c:pt idx="68">
                  <c:v>1.8223118964532464E-2</c:v>
                </c:pt>
                <c:pt idx="69">
                  <c:v>1.6828363649852181E-2</c:v>
                </c:pt>
                <c:pt idx="70">
                  <c:v>1.5659166047801435E-2</c:v>
                </c:pt>
                <c:pt idx="71">
                  <c:v>1.4671831016806134E-2</c:v>
                </c:pt>
                <c:pt idx="72">
                  <c:v>1.3845902733831275E-2</c:v>
                </c:pt>
                <c:pt idx="73">
                  <c:v>1.3143455354488829E-2</c:v>
                </c:pt>
                <c:pt idx="74">
                  <c:v>1.2539509294802223E-2</c:v>
                </c:pt>
                <c:pt idx="75">
                  <c:v>1.2018045852896404E-2</c:v>
                </c:pt>
                <c:pt idx="76">
                  <c:v>1.1564379432706544E-2</c:v>
                </c:pt>
                <c:pt idx="77">
                  <c:v>1.1156036787382542E-2</c:v>
                </c:pt>
                <c:pt idx="78">
                  <c:v>1.0803325992143769E-2</c:v>
                </c:pt>
                <c:pt idx="79">
                  <c:v>1.0489116289701896E-2</c:v>
                </c:pt>
                <c:pt idx="80">
                  <c:v>1.021296053226476E-2</c:v>
                </c:pt>
                <c:pt idx="81">
                  <c:v>9.7369130032446075E-3</c:v>
                </c:pt>
                <c:pt idx="82">
                  <c:v>9.3467251164772863E-3</c:v>
                </c:pt>
                <c:pt idx="83">
                  <c:v>9.0247776912350097E-3</c:v>
                </c:pt>
                <c:pt idx="84">
                  <c:v>8.7511437775985041E-3</c:v>
                </c:pt>
                <c:pt idx="85">
                  <c:v>8.5147802116443752E-3</c:v>
                </c:pt>
                <c:pt idx="86">
                  <c:v>8.3133632091118501E-3</c:v>
                </c:pt>
                <c:pt idx="87">
                  <c:v>8.1365375309241633E-3</c:v>
                </c:pt>
                <c:pt idx="88">
                  <c:v>7.5195501749618001E-3</c:v>
                </c:pt>
              </c:numCache>
            </c:numRef>
          </c:yVal>
          <c:smooth val="1"/>
        </c:ser>
        <c:ser>
          <c:idx val="17"/>
          <c:order val="17"/>
          <c:tx>
            <c:strRef>
              <c:f>Sheet2!$EW$3:$EX$3</c:f>
              <c:strCache>
                <c:ptCount val="1"/>
                <c:pt idx="0">
                  <c:v>BGO 9</c:v>
                </c:pt>
              </c:strCache>
            </c:strRef>
          </c:tx>
          <c:marker>
            <c:symbol val="none"/>
          </c:marker>
          <c:xVal>
            <c:numRef>
              <c:f>Sheet2!$V$8:$V$96</c:f>
              <c:numCache>
                <c:formatCode>0.00E+00</c:formatCode>
                <c:ptCount val="89"/>
                <c:pt idx="0">
                  <c:v>0.01</c:v>
                </c:pt>
                <c:pt idx="1">
                  <c:v>1.0999999999999999E-2</c:v>
                </c:pt>
                <c:pt idx="2">
                  <c:v>1.11E-2</c:v>
                </c:pt>
                <c:pt idx="3">
                  <c:v>1.11E-2</c:v>
                </c:pt>
                <c:pt idx="4">
                  <c:v>1.2E-2</c:v>
                </c:pt>
                <c:pt idx="5">
                  <c:v>1.2999999999999999E-2</c:v>
                </c:pt>
                <c:pt idx="6">
                  <c:v>1.34E-2</c:v>
                </c:pt>
                <c:pt idx="7">
                  <c:v>1.34E-2</c:v>
                </c:pt>
                <c:pt idx="8">
                  <c:v>1.4E-2</c:v>
                </c:pt>
                <c:pt idx="9">
                  <c:v>1.4999999999999999E-2</c:v>
                </c:pt>
                <c:pt idx="10">
                  <c:v>1.5699999999999999E-2</c:v>
                </c:pt>
                <c:pt idx="11">
                  <c:v>1.5699999999999999E-2</c:v>
                </c:pt>
                <c:pt idx="12">
                  <c:v>1.6E-2</c:v>
                </c:pt>
                <c:pt idx="13">
                  <c:v>1.6400000000000001E-2</c:v>
                </c:pt>
                <c:pt idx="14">
                  <c:v>1.6400000000000001E-2</c:v>
                </c:pt>
                <c:pt idx="15">
                  <c:v>1.7000000000000001E-2</c:v>
                </c:pt>
                <c:pt idx="16">
                  <c:v>1.7999999999999999E-2</c:v>
                </c:pt>
                <c:pt idx="17">
                  <c:v>1.9E-2</c:v>
                </c:pt>
                <c:pt idx="18">
                  <c:v>0.02</c:v>
                </c:pt>
                <c:pt idx="19">
                  <c:v>2.1000000000000001E-2</c:v>
                </c:pt>
                <c:pt idx="20">
                  <c:v>2.1999999999999999E-2</c:v>
                </c:pt>
                <c:pt idx="21">
                  <c:v>2.3E-2</c:v>
                </c:pt>
                <c:pt idx="22">
                  <c:v>2.4E-2</c:v>
                </c:pt>
                <c:pt idx="23">
                  <c:v>2.5000000000000001E-2</c:v>
                </c:pt>
                <c:pt idx="24">
                  <c:v>2.5999999999999999E-2</c:v>
                </c:pt>
                <c:pt idx="25">
                  <c:v>2.7E-2</c:v>
                </c:pt>
                <c:pt idx="26">
                  <c:v>2.8000000000000001E-2</c:v>
                </c:pt>
                <c:pt idx="27">
                  <c:v>2.9000000000000001E-2</c:v>
                </c:pt>
                <c:pt idx="28">
                  <c:v>0.03</c:v>
                </c:pt>
                <c:pt idx="29">
                  <c:v>3.1E-2</c:v>
                </c:pt>
                <c:pt idx="30">
                  <c:v>3.2000000000000001E-2</c:v>
                </c:pt>
                <c:pt idx="31">
                  <c:v>3.3000000000000002E-2</c:v>
                </c:pt>
                <c:pt idx="32">
                  <c:v>3.4000000000000002E-2</c:v>
                </c:pt>
                <c:pt idx="33">
                  <c:v>3.5000000000000003E-2</c:v>
                </c:pt>
                <c:pt idx="34">
                  <c:v>3.5999999999999997E-2</c:v>
                </c:pt>
                <c:pt idx="35">
                  <c:v>3.6999999999999998E-2</c:v>
                </c:pt>
                <c:pt idx="36">
                  <c:v>3.7999999999999999E-2</c:v>
                </c:pt>
                <c:pt idx="37">
                  <c:v>3.9E-2</c:v>
                </c:pt>
                <c:pt idx="38">
                  <c:v>0.04</c:v>
                </c:pt>
                <c:pt idx="39">
                  <c:v>4.1000000000000002E-2</c:v>
                </c:pt>
                <c:pt idx="40">
                  <c:v>4.2000000000000003E-2</c:v>
                </c:pt>
                <c:pt idx="41">
                  <c:v>4.2999999999999997E-2</c:v>
                </c:pt>
                <c:pt idx="42">
                  <c:v>4.3999999999999997E-2</c:v>
                </c:pt>
                <c:pt idx="43">
                  <c:v>4.4999999999999998E-2</c:v>
                </c:pt>
                <c:pt idx="44">
                  <c:v>4.5999999999999999E-2</c:v>
                </c:pt>
                <c:pt idx="45">
                  <c:v>4.7E-2</c:v>
                </c:pt>
                <c:pt idx="46">
                  <c:v>4.8000000000000001E-2</c:v>
                </c:pt>
                <c:pt idx="47">
                  <c:v>4.9000000000000002E-2</c:v>
                </c:pt>
                <c:pt idx="48">
                  <c:v>0.05</c:v>
                </c:pt>
                <c:pt idx="49">
                  <c:v>0.06</c:v>
                </c:pt>
                <c:pt idx="50">
                  <c:v>0.08</c:v>
                </c:pt>
                <c:pt idx="51">
                  <c:v>9.0499999999999997E-2</c:v>
                </c:pt>
                <c:pt idx="52">
                  <c:v>9.0499999999999997E-2</c:v>
                </c:pt>
                <c:pt idx="53">
                  <c:v>0.1</c:v>
                </c:pt>
                <c:pt idx="54">
                  <c:v>0.15</c:v>
                </c:pt>
                <c:pt idx="55">
                  <c:v>0.2</c:v>
                </c:pt>
                <c:pt idx="56">
                  <c:v>0.3</c:v>
                </c:pt>
                <c:pt idx="57">
                  <c:v>0.4</c:v>
                </c:pt>
                <c:pt idx="58">
                  <c:v>0.5</c:v>
                </c:pt>
                <c:pt idx="59">
                  <c:v>0.6</c:v>
                </c:pt>
                <c:pt idx="60">
                  <c:v>0.8</c:v>
                </c:pt>
                <c:pt idx="61">
                  <c:v>1</c:v>
                </c:pt>
                <c:pt idx="62">
                  <c:v>1.022</c:v>
                </c:pt>
                <c:pt idx="63">
                  <c:v>1.25</c:v>
                </c:pt>
                <c:pt idx="64">
                  <c:v>1.5</c:v>
                </c:pt>
                <c:pt idx="65">
                  <c:v>2</c:v>
                </c:pt>
                <c:pt idx="66">
                  <c:v>2.044</c:v>
                </c:pt>
                <c:pt idx="67">
                  <c:v>3</c:v>
                </c:pt>
                <c:pt idx="68">
                  <c:v>4</c:v>
                </c:pt>
                <c:pt idx="69">
                  <c:v>5</c:v>
                </c:pt>
                <c:pt idx="70">
                  <c:v>6</c:v>
                </c:pt>
                <c:pt idx="71">
                  <c:v>7</c:v>
                </c:pt>
                <c:pt idx="72">
                  <c:v>8</c:v>
                </c:pt>
                <c:pt idx="73">
                  <c:v>9</c:v>
                </c:pt>
                <c:pt idx="74">
                  <c:v>10</c:v>
                </c:pt>
                <c:pt idx="75">
                  <c:v>11</c:v>
                </c:pt>
                <c:pt idx="76">
                  <c:v>12</c:v>
                </c:pt>
                <c:pt idx="77">
                  <c:v>13</c:v>
                </c:pt>
                <c:pt idx="78">
                  <c:v>14</c:v>
                </c:pt>
                <c:pt idx="79">
                  <c:v>15</c:v>
                </c:pt>
                <c:pt idx="80">
                  <c:v>16</c:v>
                </c:pt>
                <c:pt idx="81">
                  <c:v>18</c:v>
                </c:pt>
                <c:pt idx="82">
                  <c:v>20</c:v>
                </c:pt>
                <c:pt idx="83">
                  <c:v>22</c:v>
                </c:pt>
                <c:pt idx="84">
                  <c:v>24</c:v>
                </c:pt>
                <c:pt idx="85">
                  <c:v>26</c:v>
                </c:pt>
                <c:pt idx="86">
                  <c:v>28</c:v>
                </c:pt>
                <c:pt idx="87">
                  <c:v>30</c:v>
                </c:pt>
                <c:pt idx="88">
                  <c:v>40</c:v>
                </c:pt>
              </c:numCache>
            </c:numRef>
          </c:xVal>
          <c:yVal>
            <c:numRef>
              <c:f>Sheet2!$EZ$8:$EZ$96</c:f>
              <c:numCache>
                <c:formatCode>General</c:formatCode>
                <c:ptCount val="8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1.6476757495480325E-300</c:v>
                </c:pt>
                <c:pt idx="20">
                  <c:v>1.8593608811951209E-266</c:v>
                </c:pt>
                <c:pt idx="21">
                  <c:v>1.4009571471950868E-237</c:v>
                </c:pt>
                <c:pt idx="22">
                  <c:v>6.3674202785088581E-213</c:v>
                </c:pt>
                <c:pt idx="23">
                  <c:v>1.110134391992804E-191</c:v>
                </c:pt>
                <c:pt idx="24">
                  <c:v>2.6510576881452179E-173</c:v>
                </c:pt>
                <c:pt idx="25">
                  <c:v>2.4619270576903795E-157</c:v>
                </c:pt>
                <c:pt idx="26">
                  <c:v>2.2370382432748238E-143</c:v>
                </c:pt>
                <c:pt idx="27">
                  <c:v>4.4797024294363902E-131</c:v>
                </c:pt>
                <c:pt idx="28">
                  <c:v>3.1341902250050697E-120</c:v>
                </c:pt>
                <c:pt idx="29">
                  <c:v>1.9319678779747082E-110</c:v>
                </c:pt>
                <c:pt idx="30">
                  <c:v>9.3610839030448758E-102</c:v>
                </c:pt>
                <c:pt idx="31">
                  <c:v>5.0485228797276935E-94</c:v>
                </c:pt>
                <c:pt idx="32">
                  <c:v>4.2816054759467927E-87</c:v>
                </c:pt>
                <c:pt idx="33">
                  <c:v>7.1977803400241076E-81</c:v>
                </c:pt>
                <c:pt idx="34">
                  <c:v>3.0199628617704435E-75</c:v>
                </c:pt>
                <c:pt idx="35">
                  <c:v>3.5564319702325423E-70</c:v>
                </c:pt>
                <c:pt idx="36">
                  <c:v>1.3190705423389465E-65</c:v>
                </c:pt>
                <c:pt idx="37">
                  <c:v>1.9400976706959523E-61</c:v>
                </c:pt>
                <c:pt idx="38">
                  <c:v>1.2711476016249641E-57</c:v>
                </c:pt>
                <c:pt idx="39">
                  <c:v>4.1584533500192198E-54</c:v>
                </c:pt>
                <c:pt idx="40">
                  <c:v>6.8000974324291157E-51</c:v>
                </c:pt>
                <c:pt idx="41">
                  <c:v>5.9627726588789407E-48</c:v>
                </c:pt>
                <c:pt idx="42">
                  <c:v>2.9666225147265271E-45</c:v>
                </c:pt>
                <c:pt idx="43">
                  <c:v>9.087877070970014E-43</c:v>
                </c:pt>
                <c:pt idx="44">
                  <c:v>1.7929839167608392E-40</c:v>
                </c:pt>
                <c:pt idx="45">
                  <c:v>2.3365632885306691E-38</c:v>
                </c:pt>
                <c:pt idx="46">
                  <c:v>2.1257488468542306E-36</c:v>
                </c:pt>
                <c:pt idx="47">
                  <c:v>1.3846888952855879E-34</c:v>
                </c:pt>
                <c:pt idx="48">
                  <c:v>6.6776140130158322E-33</c:v>
                </c:pt>
                <c:pt idx="49">
                  <c:v>4.0359515251375236E-21</c:v>
                </c:pt>
                <c:pt idx="50">
                  <c:v>5.0649857823751467E-11</c:v>
                </c:pt>
                <c:pt idx="51">
                  <c:v>1.4297283579600497E-8</c:v>
                </c:pt>
                <c:pt idx="52">
                  <c:v>4.7461020975293531E-27</c:v>
                </c:pt>
                <c:pt idx="53">
                  <c:v>2.1875243170014309E-21</c:v>
                </c:pt>
                <c:pt idx="54">
                  <c:v>8.3914877600115469E-9</c:v>
                </c:pt>
                <c:pt idx="55">
                  <c:v>2.9040618720461058E-5</c:v>
                </c:pt>
                <c:pt idx="56">
                  <c:v>2.6552720376862081E-3</c:v>
                </c:pt>
                <c:pt idx="57">
                  <c:v>8.3836414373508403E-3</c:v>
                </c:pt>
                <c:pt idx="58">
                  <c:v>1.2777318990760254E-2</c:v>
                </c:pt>
                <c:pt idx="59">
                  <c:v>1.5537635167025764E-2</c:v>
                </c:pt>
                <c:pt idx="60">
                  <c:v>1.8426129769427643E-2</c:v>
                </c:pt>
                <c:pt idx="61">
                  <c:v>1.977985451624337E-2</c:v>
                </c:pt>
                <c:pt idx="62">
                  <c:v>1.9875938438378978E-2</c:v>
                </c:pt>
                <c:pt idx="63">
                  <c:v>2.0628419494629284E-2</c:v>
                </c:pt>
                <c:pt idx="64">
                  <c:v>2.1147943372139523E-2</c:v>
                </c:pt>
                <c:pt idx="65">
                  <c:v>2.1921471301827689E-2</c:v>
                </c:pt>
                <c:pt idx="66">
                  <c:v>2.1980166927720864E-2</c:v>
                </c:pt>
                <c:pt idx="67">
                  <c:v>2.3117662779901089E-2</c:v>
                </c:pt>
                <c:pt idx="68">
                  <c:v>2.4164545714354571E-2</c:v>
                </c:pt>
                <c:pt idx="69">
                  <c:v>2.5128025947586719E-2</c:v>
                </c:pt>
                <c:pt idx="70">
                  <c:v>2.6010271966483787E-2</c:v>
                </c:pt>
                <c:pt idx="71">
                  <c:v>2.682805651195171E-2</c:v>
                </c:pt>
                <c:pt idx="72">
                  <c:v>2.7570176870174126E-2</c:v>
                </c:pt>
                <c:pt idx="73">
                  <c:v>2.8254263778141536E-2</c:v>
                </c:pt>
                <c:pt idx="74">
                  <c:v>2.8877087696011168E-2</c:v>
                </c:pt>
                <c:pt idx="75">
                  <c:v>2.9449909419099887E-2</c:v>
                </c:pt>
                <c:pt idx="76">
                  <c:v>2.9969774857515678E-2</c:v>
                </c:pt>
                <c:pt idx="77">
                  <c:v>3.0457559684311838E-2</c:v>
                </c:pt>
                <c:pt idx="78">
                  <c:v>3.0896509858569975E-2</c:v>
                </c:pt>
                <c:pt idx="79">
                  <c:v>3.1294367018416612E-2</c:v>
                </c:pt>
                <c:pt idx="80">
                  <c:v>3.1659096669446538E-2</c:v>
                </c:pt>
                <c:pt idx="81">
                  <c:v>3.2297539887712612E-2</c:v>
                </c:pt>
                <c:pt idx="82">
                  <c:v>3.2835907779104306E-2</c:v>
                </c:pt>
                <c:pt idx="83">
                  <c:v>3.3296813672146534E-2</c:v>
                </c:pt>
                <c:pt idx="84">
                  <c:v>3.3695098009494988E-2</c:v>
                </c:pt>
                <c:pt idx="85">
                  <c:v>3.4041164478036921E-2</c:v>
                </c:pt>
                <c:pt idx="86">
                  <c:v>3.4339773788481985E-2</c:v>
                </c:pt>
                <c:pt idx="87">
                  <c:v>3.4600933505019013E-2</c:v>
                </c:pt>
                <c:pt idx="88">
                  <c:v>3.5510888019593782E-2</c:v>
                </c:pt>
              </c:numCache>
            </c:numRef>
          </c:yVal>
          <c:smooth val="1"/>
        </c:ser>
        <c:ser>
          <c:idx val="18"/>
          <c:order val="18"/>
          <c:tx>
            <c:strRef>
              <c:f>Sheet2!$FC$3:$FD$3</c:f>
              <c:strCache>
                <c:ptCount val="1"/>
                <c:pt idx="0">
                  <c:v>BC422 10</c:v>
                </c:pt>
              </c:strCache>
            </c:strRef>
          </c:tx>
          <c:marker>
            <c:symbol val="none"/>
          </c:marker>
          <c:xVal>
            <c:numRef>
              <c:f>Sheet2!$V$8:$V$96</c:f>
              <c:numCache>
                <c:formatCode>0.00E+00</c:formatCode>
                <c:ptCount val="89"/>
                <c:pt idx="0">
                  <c:v>0.01</c:v>
                </c:pt>
                <c:pt idx="1">
                  <c:v>1.0999999999999999E-2</c:v>
                </c:pt>
                <c:pt idx="2">
                  <c:v>1.11E-2</c:v>
                </c:pt>
                <c:pt idx="3">
                  <c:v>1.11E-2</c:v>
                </c:pt>
                <c:pt idx="4">
                  <c:v>1.2E-2</c:v>
                </c:pt>
                <c:pt idx="5">
                  <c:v>1.2999999999999999E-2</c:v>
                </c:pt>
                <c:pt idx="6">
                  <c:v>1.34E-2</c:v>
                </c:pt>
                <c:pt idx="7">
                  <c:v>1.34E-2</c:v>
                </c:pt>
                <c:pt idx="8">
                  <c:v>1.4E-2</c:v>
                </c:pt>
                <c:pt idx="9">
                  <c:v>1.4999999999999999E-2</c:v>
                </c:pt>
                <c:pt idx="10">
                  <c:v>1.5699999999999999E-2</c:v>
                </c:pt>
                <c:pt idx="11">
                  <c:v>1.5699999999999999E-2</c:v>
                </c:pt>
                <c:pt idx="12">
                  <c:v>1.6E-2</c:v>
                </c:pt>
                <c:pt idx="13">
                  <c:v>1.6400000000000001E-2</c:v>
                </c:pt>
                <c:pt idx="14">
                  <c:v>1.6400000000000001E-2</c:v>
                </c:pt>
                <c:pt idx="15">
                  <c:v>1.7000000000000001E-2</c:v>
                </c:pt>
                <c:pt idx="16">
                  <c:v>1.7999999999999999E-2</c:v>
                </c:pt>
                <c:pt idx="17">
                  <c:v>1.9E-2</c:v>
                </c:pt>
                <c:pt idx="18">
                  <c:v>0.02</c:v>
                </c:pt>
                <c:pt idx="19">
                  <c:v>2.1000000000000001E-2</c:v>
                </c:pt>
                <c:pt idx="20">
                  <c:v>2.1999999999999999E-2</c:v>
                </c:pt>
                <c:pt idx="21">
                  <c:v>2.3E-2</c:v>
                </c:pt>
                <c:pt idx="22">
                  <c:v>2.4E-2</c:v>
                </c:pt>
                <c:pt idx="23">
                  <c:v>2.5000000000000001E-2</c:v>
                </c:pt>
                <c:pt idx="24">
                  <c:v>2.5999999999999999E-2</c:v>
                </c:pt>
                <c:pt idx="25">
                  <c:v>2.7E-2</c:v>
                </c:pt>
                <c:pt idx="26">
                  <c:v>2.8000000000000001E-2</c:v>
                </c:pt>
                <c:pt idx="27">
                  <c:v>2.9000000000000001E-2</c:v>
                </c:pt>
                <c:pt idx="28">
                  <c:v>0.03</c:v>
                </c:pt>
                <c:pt idx="29">
                  <c:v>3.1E-2</c:v>
                </c:pt>
                <c:pt idx="30">
                  <c:v>3.2000000000000001E-2</c:v>
                </c:pt>
                <c:pt idx="31">
                  <c:v>3.3000000000000002E-2</c:v>
                </c:pt>
                <c:pt idx="32">
                  <c:v>3.4000000000000002E-2</c:v>
                </c:pt>
                <c:pt idx="33">
                  <c:v>3.5000000000000003E-2</c:v>
                </c:pt>
                <c:pt idx="34">
                  <c:v>3.5999999999999997E-2</c:v>
                </c:pt>
                <c:pt idx="35">
                  <c:v>3.6999999999999998E-2</c:v>
                </c:pt>
                <c:pt idx="36">
                  <c:v>3.7999999999999999E-2</c:v>
                </c:pt>
                <c:pt idx="37">
                  <c:v>3.9E-2</c:v>
                </c:pt>
                <c:pt idx="38">
                  <c:v>0.04</c:v>
                </c:pt>
                <c:pt idx="39">
                  <c:v>4.1000000000000002E-2</c:v>
                </c:pt>
                <c:pt idx="40">
                  <c:v>4.2000000000000003E-2</c:v>
                </c:pt>
                <c:pt idx="41">
                  <c:v>4.2999999999999997E-2</c:v>
                </c:pt>
                <c:pt idx="42">
                  <c:v>4.3999999999999997E-2</c:v>
                </c:pt>
                <c:pt idx="43">
                  <c:v>4.4999999999999998E-2</c:v>
                </c:pt>
                <c:pt idx="44">
                  <c:v>4.5999999999999999E-2</c:v>
                </c:pt>
                <c:pt idx="45">
                  <c:v>4.7E-2</c:v>
                </c:pt>
                <c:pt idx="46">
                  <c:v>4.8000000000000001E-2</c:v>
                </c:pt>
                <c:pt idx="47">
                  <c:v>4.9000000000000002E-2</c:v>
                </c:pt>
                <c:pt idx="48">
                  <c:v>0.05</c:v>
                </c:pt>
                <c:pt idx="49">
                  <c:v>0.06</c:v>
                </c:pt>
                <c:pt idx="50">
                  <c:v>0.08</c:v>
                </c:pt>
                <c:pt idx="51">
                  <c:v>9.0499999999999997E-2</c:v>
                </c:pt>
                <c:pt idx="52">
                  <c:v>9.0499999999999997E-2</c:v>
                </c:pt>
                <c:pt idx="53">
                  <c:v>0.1</c:v>
                </c:pt>
                <c:pt idx="54">
                  <c:v>0.15</c:v>
                </c:pt>
                <c:pt idx="55">
                  <c:v>0.2</c:v>
                </c:pt>
                <c:pt idx="56">
                  <c:v>0.3</c:v>
                </c:pt>
                <c:pt idx="57">
                  <c:v>0.4</c:v>
                </c:pt>
                <c:pt idx="58">
                  <c:v>0.5</c:v>
                </c:pt>
                <c:pt idx="59">
                  <c:v>0.6</c:v>
                </c:pt>
                <c:pt idx="60">
                  <c:v>0.8</c:v>
                </c:pt>
                <c:pt idx="61">
                  <c:v>1</c:v>
                </c:pt>
                <c:pt idx="62">
                  <c:v>1.022</c:v>
                </c:pt>
                <c:pt idx="63">
                  <c:v>1.25</c:v>
                </c:pt>
                <c:pt idx="64">
                  <c:v>1.5</c:v>
                </c:pt>
                <c:pt idx="65">
                  <c:v>2</c:v>
                </c:pt>
                <c:pt idx="66">
                  <c:v>2.044</c:v>
                </c:pt>
                <c:pt idx="67">
                  <c:v>3</c:v>
                </c:pt>
                <c:pt idx="68">
                  <c:v>4</c:v>
                </c:pt>
                <c:pt idx="69">
                  <c:v>5</c:v>
                </c:pt>
                <c:pt idx="70">
                  <c:v>6</c:v>
                </c:pt>
                <c:pt idx="71">
                  <c:v>7</c:v>
                </c:pt>
                <c:pt idx="72">
                  <c:v>8</c:v>
                </c:pt>
                <c:pt idx="73">
                  <c:v>9</c:v>
                </c:pt>
                <c:pt idx="74">
                  <c:v>10</c:v>
                </c:pt>
                <c:pt idx="75">
                  <c:v>11</c:v>
                </c:pt>
                <c:pt idx="76">
                  <c:v>12</c:v>
                </c:pt>
                <c:pt idx="77">
                  <c:v>13</c:v>
                </c:pt>
                <c:pt idx="78">
                  <c:v>14</c:v>
                </c:pt>
                <c:pt idx="79">
                  <c:v>15</c:v>
                </c:pt>
                <c:pt idx="80">
                  <c:v>16</c:v>
                </c:pt>
                <c:pt idx="81">
                  <c:v>18</c:v>
                </c:pt>
                <c:pt idx="82">
                  <c:v>20</c:v>
                </c:pt>
                <c:pt idx="83">
                  <c:v>22</c:v>
                </c:pt>
                <c:pt idx="84">
                  <c:v>24</c:v>
                </c:pt>
                <c:pt idx="85">
                  <c:v>26</c:v>
                </c:pt>
                <c:pt idx="86">
                  <c:v>28</c:v>
                </c:pt>
                <c:pt idx="87">
                  <c:v>30</c:v>
                </c:pt>
                <c:pt idx="88">
                  <c:v>40</c:v>
                </c:pt>
              </c:numCache>
            </c:numRef>
          </c:xVal>
          <c:yVal>
            <c:numRef>
              <c:f>Sheet2!$FF$8:$FF$96</c:f>
              <c:numCache>
                <c:formatCode>General</c:formatCode>
                <c:ptCount val="8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7.0514576686703666E-300</c:v>
                </c:pt>
                <c:pt idx="21">
                  <c:v>1.9949716307083857E-267</c:v>
                </c:pt>
                <c:pt idx="22">
                  <c:v>1.0202316343730575E-239</c:v>
                </c:pt>
                <c:pt idx="23">
                  <c:v>7.5496655282616198E-216</c:v>
                </c:pt>
                <c:pt idx="24">
                  <c:v>3.380998923549329E-195</c:v>
                </c:pt>
                <c:pt idx="25">
                  <c:v>2.9589564934277893E-177</c:v>
                </c:pt>
                <c:pt idx="26">
                  <c:v>1.4292088703103743E-161</c:v>
                </c:pt>
                <c:pt idx="27">
                  <c:v>9.4818263607189644E-148</c:v>
                </c:pt>
                <c:pt idx="28">
                  <c:v>1.4515032814204944E-135</c:v>
                </c:pt>
                <c:pt idx="29">
                  <c:v>1.4498398163295714E-124</c:v>
                </c:pt>
                <c:pt idx="30">
                  <c:v>8.3090710306874046E-115</c:v>
                </c:pt>
                <c:pt idx="31">
                  <c:v>4.0375778233693268E-106</c:v>
                </c:pt>
                <c:pt idx="32">
                  <c:v>2.4543654952211878E-98</c:v>
                </c:pt>
                <c:pt idx="33">
                  <c:v>2.4208072549618063E-91</c:v>
                </c:pt>
                <c:pt idx="34">
                  <c:v>5.021091939558834E-85</c:v>
                </c:pt>
                <c:pt idx="35">
                  <c:v>2.4970068451603767E-79</c:v>
                </c:pt>
                <c:pt idx="36">
                  <c:v>3.3894783987617547E-74</c:v>
                </c:pt>
                <c:pt idx="37">
                  <c:v>1.6275314861228598E-69</c:v>
                </c:pt>
                <c:pt idx="38">
                  <c:v>3.1493950709514939E-65</c:v>
                </c:pt>
                <c:pt idx="39">
                  <c:v>2.7939267393318528E-61</c:v>
                </c:pt>
                <c:pt idx="40">
                  <c:v>1.1371551475087229E-57</c:v>
                </c:pt>
                <c:pt idx="41">
                  <c:v>2.2968305144754337E-54</c:v>
                </c:pt>
                <c:pt idx="42">
                  <c:v>2.4546400447444182E-51</c:v>
                </c:pt>
                <c:pt idx="43">
                  <c:v>1.520924394837805E-48</c:v>
                </c:pt>
                <c:pt idx="44">
                  <c:v>5.7505389341740601E-46</c:v>
                </c:pt>
                <c:pt idx="45">
                  <c:v>1.3634904046380649E-43</c:v>
                </c:pt>
                <c:pt idx="46">
                  <c:v>2.1601773488962588E-41</c:v>
                </c:pt>
                <c:pt idx="47">
                  <c:v>2.3500363013692038E-39</c:v>
                </c:pt>
                <c:pt idx="48">
                  <c:v>1.823897837401099E-37</c:v>
                </c:pt>
                <c:pt idx="49">
                  <c:v>3.0686195448883802E-24</c:v>
                </c:pt>
                <c:pt idx="50">
                  <c:v>6.909931784411506E-13</c:v>
                </c:pt>
                <c:pt idx="51">
                  <c:v>4.1432945525045722E-10</c:v>
                </c:pt>
                <c:pt idx="52">
                  <c:v>5.7317346140042552E-31</c:v>
                </c:pt>
                <c:pt idx="53">
                  <c:v>1.3124548422801085E-24</c:v>
                </c:pt>
                <c:pt idx="54">
                  <c:v>1.9080211771592917E-10</c:v>
                </c:pt>
                <c:pt idx="55">
                  <c:v>2.2954121403811115E-6</c:v>
                </c:pt>
                <c:pt idx="56">
                  <c:v>6.1042232121349212E-4</c:v>
                </c:pt>
                <c:pt idx="57">
                  <c:v>3.1502808569800885E-3</c:v>
                </c:pt>
                <c:pt idx="58">
                  <c:v>6.3207646727166632E-3</c:v>
                </c:pt>
                <c:pt idx="59">
                  <c:v>9.1099205531131097E-3</c:v>
                </c:pt>
                <c:pt idx="60">
                  <c:v>1.3081228315329098E-2</c:v>
                </c:pt>
                <c:pt idx="61">
                  <c:v>1.555518026651144E-2</c:v>
                </c:pt>
                <c:pt idx="62">
                  <c:v>1.5767233609192376E-2</c:v>
                </c:pt>
                <c:pt idx="63">
                  <c:v>1.7384130079711738E-2</c:v>
                </c:pt>
                <c:pt idx="64">
                  <c:v>1.8263415272865343E-2</c:v>
                </c:pt>
                <c:pt idx="65">
                  <c:v>1.8669489870710161E-2</c:v>
                </c:pt>
                <c:pt idx="66">
                  <c:v>1.8661489678838197E-2</c:v>
                </c:pt>
                <c:pt idx="67">
                  <c:v>1.7809989509389956E-2</c:v>
                </c:pt>
                <c:pt idx="68">
                  <c:v>1.6542657648150917E-2</c:v>
                </c:pt>
                <c:pt idx="69">
                  <c:v>1.5352050855082197E-2</c:v>
                </c:pt>
                <c:pt idx="70">
                  <c:v>1.4324748296079255E-2</c:v>
                </c:pt>
                <c:pt idx="71">
                  <c:v>1.3441692672437068E-2</c:v>
                </c:pt>
                <c:pt idx="72">
                  <c:v>1.2694255665954347E-2</c:v>
                </c:pt>
                <c:pt idx="73">
                  <c:v>1.2052501491649688E-2</c:v>
                </c:pt>
                <c:pt idx="74">
                  <c:v>1.149738372419965E-2</c:v>
                </c:pt>
                <c:pt idx="75">
                  <c:v>1.1015078966838149E-2</c:v>
                </c:pt>
                <c:pt idx="76">
                  <c:v>1.0593853295711565E-2</c:v>
                </c:pt>
                <c:pt idx="77">
                  <c:v>1.0213268857763219E-2</c:v>
                </c:pt>
                <c:pt idx="78">
                  <c:v>9.8832661682017615E-3</c:v>
                </c:pt>
                <c:pt idx="79">
                  <c:v>9.5889067145474779E-3</c:v>
                </c:pt>
                <c:pt idx="80">
                  <c:v>9.329054613517334E-3</c:v>
                </c:pt>
                <c:pt idx="81">
                  <c:v>8.8805729764696705E-3</c:v>
                </c:pt>
                <c:pt idx="82">
                  <c:v>8.5118559647765941E-3</c:v>
                </c:pt>
                <c:pt idx="83">
                  <c:v>8.2061088889710133E-3</c:v>
                </c:pt>
                <c:pt idx="84">
                  <c:v>7.9454808561037239E-3</c:v>
                </c:pt>
                <c:pt idx="85">
                  <c:v>7.7199200971910286E-3</c:v>
                </c:pt>
                <c:pt idx="86">
                  <c:v>7.5270231925538573E-3</c:v>
                </c:pt>
                <c:pt idx="87">
                  <c:v>7.3574473473019151E-3</c:v>
                </c:pt>
                <c:pt idx="88">
                  <c:v>6.7606933746763029E-3</c:v>
                </c:pt>
              </c:numCache>
            </c:numRef>
          </c:yVal>
          <c:smooth val="1"/>
        </c:ser>
        <c:ser>
          <c:idx val="19"/>
          <c:order val="19"/>
          <c:tx>
            <c:strRef>
              <c:f>Sheet2!$FJ$3:$FK$3</c:f>
              <c:strCache>
                <c:ptCount val="1"/>
                <c:pt idx="0">
                  <c:v>BGO 10</c:v>
                </c:pt>
              </c:strCache>
            </c:strRef>
          </c:tx>
          <c:marker>
            <c:symbol val="none"/>
          </c:marker>
          <c:xVal>
            <c:numRef>
              <c:f>Sheet2!$V$8:$V$96</c:f>
              <c:numCache>
                <c:formatCode>0.00E+00</c:formatCode>
                <c:ptCount val="89"/>
                <c:pt idx="0">
                  <c:v>0.01</c:v>
                </c:pt>
                <c:pt idx="1">
                  <c:v>1.0999999999999999E-2</c:v>
                </c:pt>
                <c:pt idx="2">
                  <c:v>1.11E-2</c:v>
                </c:pt>
                <c:pt idx="3">
                  <c:v>1.11E-2</c:v>
                </c:pt>
                <c:pt idx="4">
                  <c:v>1.2E-2</c:v>
                </c:pt>
                <c:pt idx="5">
                  <c:v>1.2999999999999999E-2</c:v>
                </c:pt>
                <c:pt idx="6">
                  <c:v>1.34E-2</c:v>
                </c:pt>
                <c:pt idx="7">
                  <c:v>1.34E-2</c:v>
                </c:pt>
                <c:pt idx="8">
                  <c:v>1.4E-2</c:v>
                </c:pt>
                <c:pt idx="9">
                  <c:v>1.4999999999999999E-2</c:v>
                </c:pt>
                <c:pt idx="10">
                  <c:v>1.5699999999999999E-2</c:v>
                </c:pt>
                <c:pt idx="11">
                  <c:v>1.5699999999999999E-2</c:v>
                </c:pt>
                <c:pt idx="12">
                  <c:v>1.6E-2</c:v>
                </c:pt>
                <c:pt idx="13">
                  <c:v>1.6400000000000001E-2</c:v>
                </c:pt>
                <c:pt idx="14">
                  <c:v>1.6400000000000001E-2</c:v>
                </c:pt>
                <c:pt idx="15">
                  <c:v>1.7000000000000001E-2</c:v>
                </c:pt>
                <c:pt idx="16">
                  <c:v>1.7999999999999999E-2</c:v>
                </c:pt>
                <c:pt idx="17">
                  <c:v>1.9E-2</c:v>
                </c:pt>
                <c:pt idx="18">
                  <c:v>0.02</c:v>
                </c:pt>
                <c:pt idx="19">
                  <c:v>2.1000000000000001E-2</c:v>
                </c:pt>
                <c:pt idx="20">
                  <c:v>2.1999999999999999E-2</c:v>
                </c:pt>
                <c:pt idx="21">
                  <c:v>2.3E-2</c:v>
                </c:pt>
                <c:pt idx="22">
                  <c:v>2.4E-2</c:v>
                </c:pt>
                <c:pt idx="23">
                  <c:v>2.5000000000000001E-2</c:v>
                </c:pt>
                <c:pt idx="24">
                  <c:v>2.5999999999999999E-2</c:v>
                </c:pt>
                <c:pt idx="25">
                  <c:v>2.7E-2</c:v>
                </c:pt>
                <c:pt idx="26">
                  <c:v>2.8000000000000001E-2</c:v>
                </c:pt>
                <c:pt idx="27">
                  <c:v>2.9000000000000001E-2</c:v>
                </c:pt>
                <c:pt idx="28">
                  <c:v>0.03</c:v>
                </c:pt>
                <c:pt idx="29">
                  <c:v>3.1E-2</c:v>
                </c:pt>
                <c:pt idx="30">
                  <c:v>3.2000000000000001E-2</c:v>
                </c:pt>
                <c:pt idx="31">
                  <c:v>3.3000000000000002E-2</c:v>
                </c:pt>
                <c:pt idx="32">
                  <c:v>3.4000000000000002E-2</c:v>
                </c:pt>
                <c:pt idx="33">
                  <c:v>3.5000000000000003E-2</c:v>
                </c:pt>
                <c:pt idx="34">
                  <c:v>3.5999999999999997E-2</c:v>
                </c:pt>
                <c:pt idx="35">
                  <c:v>3.6999999999999998E-2</c:v>
                </c:pt>
                <c:pt idx="36">
                  <c:v>3.7999999999999999E-2</c:v>
                </c:pt>
                <c:pt idx="37">
                  <c:v>3.9E-2</c:v>
                </c:pt>
                <c:pt idx="38">
                  <c:v>0.04</c:v>
                </c:pt>
                <c:pt idx="39">
                  <c:v>4.1000000000000002E-2</c:v>
                </c:pt>
                <c:pt idx="40">
                  <c:v>4.2000000000000003E-2</c:v>
                </c:pt>
                <c:pt idx="41">
                  <c:v>4.2999999999999997E-2</c:v>
                </c:pt>
                <c:pt idx="42">
                  <c:v>4.3999999999999997E-2</c:v>
                </c:pt>
                <c:pt idx="43">
                  <c:v>4.4999999999999998E-2</c:v>
                </c:pt>
                <c:pt idx="44">
                  <c:v>4.5999999999999999E-2</c:v>
                </c:pt>
                <c:pt idx="45">
                  <c:v>4.7E-2</c:v>
                </c:pt>
                <c:pt idx="46">
                  <c:v>4.8000000000000001E-2</c:v>
                </c:pt>
                <c:pt idx="47">
                  <c:v>4.9000000000000002E-2</c:v>
                </c:pt>
                <c:pt idx="48">
                  <c:v>0.05</c:v>
                </c:pt>
                <c:pt idx="49">
                  <c:v>0.06</c:v>
                </c:pt>
                <c:pt idx="50">
                  <c:v>0.08</c:v>
                </c:pt>
                <c:pt idx="51">
                  <c:v>9.0499999999999997E-2</c:v>
                </c:pt>
                <c:pt idx="52">
                  <c:v>9.0499999999999997E-2</c:v>
                </c:pt>
                <c:pt idx="53">
                  <c:v>0.1</c:v>
                </c:pt>
                <c:pt idx="54">
                  <c:v>0.15</c:v>
                </c:pt>
                <c:pt idx="55">
                  <c:v>0.2</c:v>
                </c:pt>
                <c:pt idx="56">
                  <c:v>0.3</c:v>
                </c:pt>
                <c:pt idx="57">
                  <c:v>0.4</c:v>
                </c:pt>
                <c:pt idx="58">
                  <c:v>0.5</c:v>
                </c:pt>
                <c:pt idx="59">
                  <c:v>0.6</c:v>
                </c:pt>
                <c:pt idx="60">
                  <c:v>0.8</c:v>
                </c:pt>
                <c:pt idx="61">
                  <c:v>1</c:v>
                </c:pt>
                <c:pt idx="62">
                  <c:v>1.022</c:v>
                </c:pt>
                <c:pt idx="63">
                  <c:v>1.25</c:v>
                </c:pt>
                <c:pt idx="64">
                  <c:v>1.5</c:v>
                </c:pt>
                <c:pt idx="65">
                  <c:v>2</c:v>
                </c:pt>
                <c:pt idx="66">
                  <c:v>2.044</c:v>
                </c:pt>
                <c:pt idx="67">
                  <c:v>3</c:v>
                </c:pt>
                <c:pt idx="68">
                  <c:v>4</c:v>
                </c:pt>
                <c:pt idx="69">
                  <c:v>5</c:v>
                </c:pt>
                <c:pt idx="70">
                  <c:v>6</c:v>
                </c:pt>
                <c:pt idx="71">
                  <c:v>7</c:v>
                </c:pt>
                <c:pt idx="72">
                  <c:v>8</c:v>
                </c:pt>
                <c:pt idx="73">
                  <c:v>9</c:v>
                </c:pt>
                <c:pt idx="74">
                  <c:v>10</c:v>
                </c:pt>
                <c:pt idx="75">
                  <c:v>11</c:v>
                </c:pt>
                <c:pt idx="76">
                  <c:v>12</c:v>
                </c:pt>
                <c:pt idx="77">
                  <c:v>13</c:v>
                </c:pt>
                <c:pt idx="78">
                  <c:v>14</c:v>
                </c:pt>
                <c:pt idx="79">
                  <c:v>15</c:v>
                </c:pt>
                <c:pt idx="80">
                  <c:v>16</c:v>
                </c:pt>
                <c:pt idx="81">
                  <c:v>18</c:v>
                </c:pt>
                <c:pt idx="82">
                  <c:v>20</c:v>
                </c:pt>
                <c:pt idx="83">
                  <c:v>22</c:v>
                </c:pt>
                <c:pt idx="84">
                  <c:v>24</c:v>
                </c:pt>
                <c:pt idx="85">
                  <c:v>26</c:v>
                </c:pt>
                <c:pt idx="86">
                  <c:v>28</c:v>
                </c:pt>
                <c:pt idx="87">
                  <c:v>30</c:v>
                </c:pt>
                <c:pt idx="88">
                  <c:v>40</c:v>
                </c:pt>
              </c:numCache>
            </c:numRef>
          </c:xVal>
          <c:yVal>
            <c:numRef>
              <c:f>Sheet2!$FM$8:$FM$96</c:f>
              <c:numCache>
                <c:formatCode>General</c:formatCode>
                <c:ptCount val="8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1.1975454518753531E-299</c:v>
                </c:pt>
                <c:pt idx="21">
                  <c:v>3.6598765941892328E-267</c:v>
                </c:pt>
                <c:pt idx="22">
                  <c:v>2.0040722301796754E-239</c:v>
                </c:pt>
                <c:pt idx="23">
                  <c:v>1.5754796943065155E-215</c:v>
                </c:pt>
                <c:pt idx="24">
                  <c:v>7.4436188401769942E-195</c:v>
                </c:pt>
                <c:pt idx="25">
                  <c:v>6.8362098321402417E-177</c:v>
                </c:pt>
                <c:pt idx="26">
                  <c:v>3.4460449152349665E-161</c:v>
                </c:pt>
                <c:pt idx="27">
                  <c:v>2.3767411154107978E-147</c:v>
                </c:pt>
                <c:pt idx="28">
                  <c:v>3.7664870655320663E-135</c:v>
                </c:pt>
                <c:pt idx="29">
                  <c:v>3.8821717687705617E-124</c:v>
                </c:pt>
                <c:pt idx="30">
                  <c:v>2.2890218837468586E-114</c:v>
                </c:pt>
                <c:pt idx="31">
                  <c:v>1.1418036535646102E-105</c:v>
                </c:pt>
                <c:pt idx="32">
                  <c:v>7.1080895834114196E-98</c:v>
                </c:pt>
                <c:pt idx="33">
                  <c:v>7.1654141564539467E-91</c:v>
                </c:pt>
                <c:pt idx="34">
                  <c:v>1.5157437018609541E-84</c:v>
                </c:pt>
                <c:pt idx="35">
                  <c:v>7.6783259156369896E-79</c:v>
                </c:pt>
                <c:pt idx="36">
                  <c:v>1.0603473869157245E-73</c:v>
                </c:pt>
                <c:pt idx="37">
                  <c:v>5.1729678781415453E-69</c:v>
                </c:pt>
                <c:pt idx="38">
                  <c:v>1.0161638915560281E-64</c:v>
                </c:pt>
                <c:pt idx="39">
                  <c:v>9.1383293586295558E-61</c:v>
                </c:pt>
                <c:pt idx="40">
                  <c:v>3.7669225875598611E-57</c:v>
                </c:pt>
                <c:pt idx="41">
                  <c:v>7.7025030085736356E-54</c:v>
                </c:pt>
                <c:pt idx="42">
                  <c:v>8.3254284769692975E-51</c:v>
                </c:pt>
                <c:pt idx="43">
                  <c:v>5.214918395708433E-48</c:v>
                </c:pt>
                <c:pt idx="44">
                  <c:v>1.9912696483473286E-45</c:v>
                </c:pt>
                <c:pt idx="45">
                  <c:v>4.7685463720765567E-43</c:v>
                </c:pt>
                <c:pt idx="46">
                  <c:v>7.6222067216324873E-41</c:v>
                </c:pt>
                <c:pt idx="47">
                  <c:v>8.3665257528183662E-39</c:v>
                </c:pt>
                <c:pt idx="48">
                  <c:v>6.5482410528853494E-37</c:v>
                </c:pt>
                <c:pt idx="49">
                  <c:v>1.1736390697246602E-23</c:v>
                </c:pt>
                <c:pt idx="50">
                  <c:v>2.7104482406207624E-12</c:v>
                </c:pt>
                <c:pt idx="51">
                  <c:v>1.5623985925476673E-9</c:v>
                </c:pt>
                <c:pt idx="52">
                  <c:v>2.4957557498709093E-30</c:v>
                </c:pt>
                <c:pt idx="53">
                  <c:v>5.8697223595195737E-24</c:v>
                </c:pt>
                <c:pt idx="54">
                  <c:v>8.5342548151832894E-10</c:v>
                </c:pt>
                <c:pt idx="55">
                  <c:v>8.466392098594102E-6</c:v>
                </c:pt>
                <c:pt idx="56">
                  <c:v>1.4606826747045709E-3</c:v>
                </c:pt>
                <c:pt idx="57">
                  <c:v>5.5983493713297134E-3</c:v>
                </c:pt>
                <c:pt idx="58">
                  <c:v>9.3067347180571958E-3</c:v>
                </c:pt>
                <c:pt idx="59">
                  <c:v>1.1883713344798538E-2</c:v>
                </c:pt>
                <c:pt idx="60">
                  <c:v>1.4873810909756801E-2</c:v>
                </c:pt>
                <c:pt idx="61">
                  <c:v>1.6461887211375325E-2</c:v>
                </c:pt>
                <c:pt idx="62">
                  <c:v>1.6585038809808633E-2</c:v>
                </c:pt>
                <c:pt idx="63">
                  <c:v>1.7589792041836385E-2</c:v>
                </c:pt>
                <c:pt idx="64">
                  <c:v>1.8315806325466744E-2</c:v>
                </c:pt>
                <c:pt idx="65">
                  <c:v>1.9350315519516516E-2</c:v>
                </c:pt>
                <c:pt idx="66">
                  <c:v>1.9426174844388921E-2</c:v>
                </c:pt>
                <c:pt idx="67">
                  <c:v>2.0795797018262768E-2</c:v>
                </c:pt>
                <c:pt idx="68">
                  <c:v>2.1936190382869293E-2</c:v>
                </c:pt>
                <c:pt idx="69">
                  <c:v>2.2923603284420647E-2</c:v>
                </c:pt>
                <c:pt idx="70">
                  <c:v>2.3793770236235461E-2</c:v>
                </c:pt>
                <c:pt idx="71">
                  <c:v>2.4578697111448184E-2</c:v>
                </c:pt>
                <c:pt idx="72">
                  <c:v>2.5276999316947261E-2</c:v>
                </c:pt>
                <c:pt idx="73">
                  <c:v>2.5909058702376413E-2</c:v>
                </c:pt>
                <c:pt idx="74">
                  <c:v>2.6477189040884343E-2</c:v>
                </c:pt>
                <c:pt idx="75">
                  <c:v>2.699216509807504E-2</c:v>
                </c:pt>
                <c:pt idx="76">
                  <c:v>2.7454598838920919E-2</c:v>
                </c:pt>
                <c:pt idx="77">
                  <c:v>2.7883669777699883E-2</c:v>
                </c:pt>
                <c:pt idx="78">
                  <c:v>2.8265224137712316E-2</c:v>
                </c:pt>
                <c:pt idx="79">
                  <c:v>2.8608584149745996E-2</c:v>
                </c:pt>
                <c:pt idx="80">
                  <c:v>2.8919081877465815E-2</c:v>
                </c:pt>
                <c:pt idx="81">
                  <c:v>2.9457042477189166E-2</c:v>
                </c:pt>
                <c:pt idx="82">
                  <c:v>2.9902935413785081E-2</c:v>
                </c:pt>
                <c:pt idx="83">
                  <c:v>3.0276344525891768E-2</c:v>
                </c:pt>
                <c:pt idx="84">
                  <c:v>3.0593001667314632E-2</c:v>
                </c:pt>
                <c:pt idx="85">
                  <c:v>3.0863400258575972E-2</c:v>
                </c:pt>
                <c:pt idx="86">
                  <c:v>3.1091661368729137E-2</c:v>
                </c:pt>
                <c:pt idx="87">
                  <c:v>3.1287823040589732E-2</c:v>
                </c:pt>
                <c:pt idx="88">
                  <c:v>3.1927205720674569E-2</c:v>
                </c:pt>
              </c:numCache>
            </c:numRef>
          </c:yVal>
          <c:smooth val="1"/>
        </c:ser>
        <c:ser>
          <c:idx val="20"/>
          <c:order val="20"/>
          <c:tx>
            <c:strRef>
              <c:f>Sheet2!$FP$3:$FQ$3</c:f>
              <c:strCache>
                <c:ptCount val="1"/>
                <c:pt idx="0">
                  <c:v>BC422 11</c:v>
                </c:pt>
              </c:strCache>
            </c:strRef>
          </c:tx>
          <c:marker>
            <c:symbol val="none"/>
          </c:marker>
          <c:xVal>
            <c:numRef>
              <c:f>Sheet2!$V$8:$V$96</c:f>
              <c:numCache>
                <c:formatCode>0.00E+00</c:formatCode>
                <c:ptCount val="89"/>
                <c:pt idx="0">
                  <c:v>0.01</c:v>
                </c:pt>
                <c:pt idx="1">
                  <c:v>1.0999999999999999E-2</c:v>
                </c:pt>
                <c:pt idx="2">
                  <c:v>1.11E-2</c:v>
                </c:pt>
                <c:pt idx="3">
                  <c:v>1.11E-2</c:v>
                </c:pt>
                <c:pt idx="4">
                  <c:v>1.2E-2</c:v>
                </c:pt>
                <c:pt idx="5">
                  <c:v>1.2999999999999999E-2</c:v>
                </c:pt>
                <c:pt idx="6">
                  <c:v>1.34E-2</c:v>
                </c:pt>
                <c:pt idx="7">
                  <c:v>1.34E-2</c:v>
                </c:pt>
                <c:pt idx="8">
                  <c:v>1.4E-2</c:v>
                </c:pt>
                <c:pt idx="9">
                  <c:v>1.4999999999999999E-2</c:v>
                </c:pt>
                <c:pt idx="10">
                  <c:v>1.5699999999999999E-2</c:v>
                </c:pt>
                <c:pt idx="11">
                  <c:v>1.5699999999999999E-2</c:v>
                </c:pt>
                <c:pt idx="12">
                  <c:v>1.6E-2</c:v>
                </c:pt>
                <c:pt idx="13">
                  <c:v>1.6400000000000001E-2</c:v>
                </c:pt>
                <c:pt idx="14">
                  <c:v>1.6400000000000001E-2</c:v>
                </c:pt>
                <c:pt idx="15">
                  <c:v>1.7000000000000001E-2</c:v>
                </c:pt>
                <c:pt idx="16">
                  <c:v>1.7999999999999999E-2</c:v>
                </c:pt>
                <c:pt idx="17">
                  <c:v>1.9E-2</c:v>
                </c:pt>
                <c:pt idx="18">
                  <c:v>0.02</c:v>
                </c:pt>
                <c:pt idx="19">
                  <c:v>2.1000000000000001E-2</c:v>
                </c:pt>
                <c:pt idx="20">
                  <c:v>2.1999999999999999E-2</c:v>
                </c:pt>
                <c:pt idx="21">
                  <c:v>2.3E-2</c:v>
                </c:pt>
                <c:pt idx="22">
                  <c:v>2.4E-2</c:v>
                </c:pt>
                <c:pt idx="23">
                  <c:v>2.5000000000000001E-2</c:v>
                </c:pt>
                <c:pt idx="24">
                  <c:v>2.5999999999999999E-2</c:v>
                </c:pt>
                <c:pt idx="25">
                  <c:v>2.7E-2</c:v>
                </c:pt>
                <c:pt idx="26">
                  <c:v>2.8000000000000001E-2</c:v>
                </c:pt>
                <c:pt idx="27">
                  <c:v>2.9000000000000001E-2</c:v>
                </c:pt>
                <c:pt idx="28">
                  <c:v>0.03</c:v>
                </c:pt>
                <c:pt idx="29">
                  <c:v>3.1E-2</c:v>
                </c:pt>
                <c:pt idx="30">
                  <c:v>3.2000000000000001E-2</c:v>
                </c:pt>
                <c:pt idx="31">
                  <c:v>3.3000000000000002E-2</c:v>
                </c:pt>
                <c:pt idx="32">
                  <c:v>3.4000000000000002E-2</c:v>
                </c:pt>
                <c:pt idx="33">
                  <c:v>3.5000000000000003E-2</c:v>
                </c:pt>
                <c:pt idx="34">
                  <c:v>3.5999999999999997E-2</c:v>
                </c:pt>
                <c:pt idx="35">
                  <c:v>3.6999999999999998E-2</c:v>
                </c:pt>
                <c:pt idx="36">
                  <c:v>3.7999999999999999E-2</c:v>
                </c:pt>
                <c:pt idx="37">
                  <c:v>3.9E-2</c:v>
                </c:pt>
                <c:pt idx="38">
                  <c:v>0.04</c:v>
                </c:pt>
                <c:pt idx="39">
                  <c:v>4.1000000000000002E-2</c:v>
                </c:pt>
                <c:pt idx="40">
                  <c:v>4.2000000000000003E-2</c:v>
                </c:pt>
                <c:pt idx="41">
                  <c:v>4.2999999999999997E-2</c:v>
                </c:pt>
                <c:pt idx="42">
                  <c:v>4.3999999999999997E-2</c:v>
                </c:pt>
                <c:pt idx="43">
                  <c:v>4.4999999999999998E-2</c:v>
                </c:pt>
                <c:pt idx="44">
                  <c:v>4.5999999999999999E-2</c:v>
                </c:pt>
                <c:pt idx="45">
                  <c:v>4.7E-2</c:v>
                </c:pt>
                <c:pt idx="46">
                  <c:v>4.8000000000000001E-2</c:v>
                </c:pt>
                <c:pt idx="47">
                  <c:v>4.9000000000000002E-2</c:v>
                </c:pt>
                <c:pt idx="48">
                  <c:v>0.05</c:v>
                </c:pt>
                <c:pt idx="49">
                  <c:v>0.06</c:v>
                </c:pt>
                <c:pt idx="50">
                  <c:v>0.08</c:v>
                </c:pt>
                <c:pt idx="51">
                  <c:v>9.0499999999999997E-2</c:v>
                </c:pt>
                <c:pt idx="52">
                  <c:v>9.0499999999999997E-2</c:v>
                </c:pt>
                <c:pt idx="53">
                  <c:v>0.1</c:v>
                </c:pt>
                <c:pt idx="54">
                  <c:v>0.15</c:v>
                </c:pt>
                <c:pt idx="55">
                  <c:v>0.2</c:v>
                </c:pt>
                <c:pt idx="56">
                  <c:v>0.3</c:v>
                </c:pt>
                <c:pt idx="57">
                  <c:v>0.4</c:v>
                </c:pt>
                <c:pt idx="58">
                  <c:v>0.5</c:v>
                </c:pt>
                <c:pt idx="59">
                  <c:v>0.6</c:v>
                </c:pt>
                <c:pt idx="60">
                  <c:v>0.8</c:v>
                </c:pt>
                <c:pt idx="61">
                  <c:v>1</c:v>
                </c:pt>
                <c:pt idx="62">
                  <c:v>1.022</c:v>
                </c:pt>
                <c:pt idx="63">
                  <c:v>1.25</c:v>
                </c:pt>
                <c:pt idx="64">
                  <c:v>1.5</c:v>
                </c:pt>
                <c:pt idx="65">
                  <c:v>2</c:v>
                </c:pt>
                <c:pt idx="66">
                  <c:v>2.044</c:v>
                </c:pt>
                <c:pt idx="67">
                  <c:v>3</c:v>
                </c:pt>
                <c:pt idx="68">
                  <c:v>4</c:v>
                </c:pt>
                <c:pt idx="69">
                  <c:v>5</c:v>
                </c:pt>
                <c:pt idx="70">
                  <c:v>6</c:v>
                </c:pt>
                <c:pt idx="71">
                  <c:v>7</c:v>
                </c:pt>
                <c:pt idx="72">
                  <c:v>8</c:v>
                </c:pt>
                <c:pt idx="73">
                  <c:v>9</c:v>
                </c:pt>
                <c:pt idx="74">
                  <c:v>10</c:v>
                </c:pt>
                <c:pt idx="75">
                  <c:v>11</c:v>
                </c:pt>
                <c:pt idx="76">
                  <c:v>12</c:v>
                </c:pt>
                <c:pt idx="77">
                  <c:v>13</c:v>
                </c:pt>
                <c:pt idx="78">
                  <c:v>14</c:v>
                </c:pt>
                <c:pt idx="79">
                  <c:v>15</c:v>
                </c:pt>
                <c:pt idx="80">
                  <c:v>16</c:v>
                </c:pt>
                <c:pt idx="81">
                  <c:v>18</c:v>
                </c:pt>
                <c:pt idx="82">
                  <c:v>20</c:v>
                </c:pt>
                <c:pt idx="83">
                  <c:v>22</c:v>
                </c:pt>
                <c:pt idx="84">
                  <c:v>24</c:v>
                </c:pt>
                <c:pt idx="85">
                  <c:v>26</c:v>
                </c:pt>
                <c:pt idx="86">
                  <c:v>28</c:v>
                </c:pt>
                <c:pt idx="87">
                  <c:v>30</c:v>
                </c:pt>
                <c:pt idx="88">
                  <c:v>40</c:v>
                </c:pt>
              </c:numCache>
            </c:numRef>
          </c:xVal>
          <c:yVal>
            <c:numRef>
              <c:f>Sheet2!$FS$8:$FS$96</c:f>
              <c:numCache>
                <c:formatCode>General</c:formatCode>
                <c:ptCount val="8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5.2116868755903606E-297</c:v>
                </c:pt>
                <c:pt idx="22">
                  <c:v>3.2110616189396037E-266</c:v>
                </c:pt>
                <c:pt idx="23">
                  <c:v>1.0714328665407054E-239</c:v>
                </c:pt>
                <c:pt idx="24">
                  <c:v>9.4931420762698058E-217</c:v>
                </c:pt>
                <c:pt idx="25">
                  <c:v>8.2163471943896296E-197</c:v>
                </c:pt>
                <c:pt idx="26">
                  <c:v>2.2016243911556213E-179</c:v>
                </c:pt>
                <c:pt idx="27">
                  <c:v>5.0306570393210926E-164</c:v>
                </c:pt>
                <c:pt idx="28">
                  <c:v>1.7443320100453698E-150</c:v>
                </c:pt>
                <c:pt idx="29">
                  <c:v>2.9133647967765651E-138</c:v>
                </c:pt>
                <c:pt idx="30">
                  <c:v>2.0317781167055986E-127</c:v>
                </c:pt>
                <c:pt idx="31">
                  <c:v>9.1316236849920008E-118</c:v>
                </c:pt>
                <c:pt idx="32">
                  <c:v>4.0746047034163825E-109</c:v>
                </c:pt>
                <c:pt idx="33">
                  <c:v>2.4099216362988009E-101</c:v>
                </c:pt>
                <c:pt idx="34">
                  <c:v>2.5201265155258775E-94</c:v>
                </c:pt>
                <c:pt idx="35">
                  <c:v>5.391030260439283E-88</c:v>
                </c:pt>
                <c:pt idx="36">
                  <c:v>2.7246644116253831E-82</c:v>
                </c:pt>
                <c:pt idx="37">
                  <c:v>4.3395588920826858E-77</c:v>
                </c:pt>
                <c:pt idx="38">
                  <c:v>2.5176474763862566E-72</c:v>
                </c:pt>
                <c:pt idx="39">
                  <c:v>6.1397400905744E-68</c:v>
                </c:pt>
                <c:pt idx="40">
                  <c:v>6.2992853459460895E-64</c:v>
                </c:pt>
                <c:pt idx="41">
                  <c:v>2.9669660340961516E-60</c:v>
                </c:pt>
                <c:pt idx="42">
                  <c:v>6.8886182949731372E-57</c:v>
                </c:pt>
                <c:pt idx="43">
                  <c:v>8.7275570996195283E-54</c:v>
                </c:pt>
                <c:pt idx="44">
                  <c:v>6.3864898810399091E-51</c:v>
                </c:pt>
                <c:pt idx="45">
                  <c:v>2.7826625772617523E-48</c:v>
                </c:pt>
                <c:pt idx="46">
                  <c:v>7.7456555288933221E-46</c:v>
                </c:pt>
                <c:pt idx="47">
                  <c:v>1.4199318924564863E-43</c:v>
                </c:pt>
                <c:pt idx="48">
                  <c:v>1.7885614040971667E-41</c:v>
                </c:pt>
                <c:pt idx="49">
                  <c:v>8.9234267695496958E-27</c:v>
                </c:pt>
                <c:pt idx="50">
                  <c:v>3.6977423535994547E-14</c:v>
                </c:pt>
                <c:pt idx="51">
                  <c:v>4.5277674890494444E-11</c:v>
                </c:pt>
                <c:pt idx="52">
                  <c:v>3.014054338839866E-34</c:v>
                </c:pt>
                <c:pt idx="53">
                  <c:v>3.5216730957995535E-27</c:v>
                </c:pt>
                <c:pt idx="54">
                  <c:v>1.9404829494288652E-11</c:v>
                </c:pt>
                <c:pt idx="55">
                  <c:v>6.6919577008347869E-7</c:v>
                </c:pt>
                <c:pt idx="56">
                  <c:v>3.3579734814157192E-4</c:v>
                </c:pt>
                <c:pt idx="57">
                  <c:v>2.1036649750564049E-3</c:v>
                </c:pt>
                <c:pt idx="58">
                  <c:v>4.6039141753274363E-3</c:v>
                </c:pt>
                <c:pt idx="59">
                  <c:v>6.9675779668733175E-3</c:v>
                </c:pt>
                <c:pt idx="60">
                  <c:v>1.0559337140476747E-2</c:v>
                </c:pt>
                <c:pt idx="61">
                  <c:v>1.2945880005822983E-2</c:v>
                </c:pt>
                <c:pt idx="62">
                  <c:v>1.3156620611524785E-2</c:v>
                </c:pt>
                <c:pt idx="63">
                  <c:v>1.482339609246236E-2</c:v>
                </c:pt>
                <c:pt idx="64">
                  <c:v>1.5817574838982131E-2</c:v>
                </c:pt>
                <c:pt idx="65">
                  <c:v>1.6479756974913422E-2</c:v>
                </c:pt>
                <c:pt idx="66">
                  <c:v>1.6493112293003875E-2</c:v>
                </c:pt>
                <c:pt idx="67">
                  <c:v>1.6021209854167079E-2</c:v>
                </c:pt>
                <c:pt idx="68">
                  <c:v>1.5017161584498669E-2</c:v>
                </c:pt>
                <c:pt idx="69">
                  <c:v>1.4005251512323976E-2</c:v>
                </c:pt>
                <c:pt idx="70">
                  <c:v>1.3104044820754399E-2</c:v>
                </c:pt>
                <c:pt idx="71">
                  <c:v>1.231469348940061E-2</c:v>
                </c:pt>
                <c:pt idx="72">
                  <c:v>1.1638398016394571E-2</c:v>
                </c:pt>
                <c:pt idx="73">
                  <c:v>1.1052100706273328E-2</c:v>
                </c:pt>
                <c:pt idx="74">
                  <c:v>1.054186646333005E-2</c:v>
                </c:pt>
                <c:pt idx="75">
                  <c:v>1.0095814754812126E-2</c:v>
                </c:pt>
                <c:pt idx="76">
                  <c:v>9.7047773556831786E-3</c:v>
                </c:pt>
                <c:pt idx="77">
                  <c:v>9.3501718171933087E-3</c:v>
                </c:pt>
                <c:pt idx="78">
                  <c:v>9.0415627763666632E-3</c:v>
                </c:pt>
                <c:pt idx="79">
                  <c:v>8.7659560100946197E-3</c:v>
                </c:pt>
                <c:pt idx="80">
                  <c:v>8.5216485177867975E-3</c:v>
                </c:pt>
                <c:pt idx="81">
                  <c:v>8.0995461666468187E-3</c:v>
                </c:pt>
                <c:pt idx="82">
                  <c:v>7.7515590821621806E-3</c:v>
                </c:pt>
                <c:pt idx="83">
                  <c:v>7.4617043656433598E-3</c:v>
                </c:pt>
                <c:pt idx="84">
                  <c:v>7.2139902667711789E-3</c:v>
                </c:pt>
                <c:pt idx="85">
                  <c:v>6.9992606768066578E-3</c:v>
                </c:pt>
                <c:pt idx="86">
                  <c:v>6.8150610909368014E-3</c:v>
                </c:pt>
                <c:pt idx="87">
                  <c:v>6.6529566492605583E-3</c:v>
                </c:pt>
                <c:pt idx="88">
                  <c:v>6.0784187674662689E-3</c:v>
                </c:pt>
              </c:numCache>
            </c:numRef>
          </c:yVal>
          <c:smooth val="1"/>
        </c:ser>
        <c:ser>
          <c:idx val="21"/>
          <c:order val="21"/>
          <c:tx>
            <c:strRef>
              <c:f>Sheet2!$FW$3:$FX$3</c:f>
              <c:strCache>
                <c:ptCount val="1"/>
                <c:pt idx="0">
                  <c:v>BGO 11</c:v>
                </c:pt>
              </c:strCache>
            </c:strRef>
          </c:tx>
          <c:marker>
            <c:symbol val="none"/>
          </c:marker>
          <c:xVal>
            <c:numRef>
              <c:f>Sheet2!$V$8:$V$96</c:f>
              <c:numCache>
                <c:formatCode>0.00E+00</c:formatCode>
                <c:ptCount val="89"/>
                <c:pt idx="0">
                  <c:v>0.01</c:v>
                </c:pt>
                <c:pt idx="1">
                  <c:v>1.0999999999999999E-2</c:v>
                </c:pt>
                <c:pt idx="2">
                  <c:v>1.11E-2</c:v>
                </c:pt>
                <c:pt idx="3">
                  <c:v>1.11E-2</c:v>
                </c:pt>
                <c:pt idx="4">
                  <c:v>1.2E-2</c:v>
                </c:pt>
                <c:pt idx="5">
                  <c:v>1.2999999999999999E-2</c:v>
                </c:pt>
                <c:pt idx="6">
                  <c:v>1.34E-2</c:v>
                </c:pt>
                <c:pt idx="7">
                  <c:v>1.34E-2</c:v>
                </c:pt>
                <c:pt idx="8">
                  <c:v>1.4E-2</c:v>
                </c:pt>
                <c:pt idx="9">
                  <c:v>1.4999999999999999E-2</c:v>
                </c:pt>
                <c:pt idx="10">
                  <c:v>1.5699999999999999E-2</c:v>
                </c:pt>
                <c:pt idx="11">
                  <c:v>1.5699999999999999E-2</c:v>
                </c:pt>
                <c:pt idx="12">
                  <c:v>1.6E-2</c:v>
                </c:pt>
                <c:pt idx="13">
                  <c:v>1.6400000000000001E-2</c:v>
                </c:pt>
                <c:pt idx="14">
                  <c:v>1.6400000000000001E-2</c:v>
                </c:pt>
                <c:pt idx="15">
                  <c:v>1.7000000000000001E-2</c:v>
                </c:pt>
                <c:pt idx="16">
                  <c:v>1.7999999999999999E-2</c:v>
                </c:pt>
                <c:pt idx="17">
                  <c:v>1.9E-2</c:v>
                </c:pt>
                <c:pt idx="18">
                  <c:v>0.02</c:v>
                </c:pt>
                <c:pt idx="19">
                  <c:v>2.1000000000000001E-2</c:v>
                </c:pt>
                <c:pt idx="20">
                  <c:v>2.1999999999999999E-2</c:v>
                </c:pt>
                <c:pt idx="21">
                  <c:v>2.3E-2</c:v>
                </c:pt>
                <c:pt idx="22">
                  <c:v>2.4E-2</c:v>
                </c:pt>
                <c:pt idx="23">
                  <c:v>2.5000000000000001E-2</c:v>
                </c:pt>
                <c:pt idx="24">
                  <c:v>2.5999999999999999E-2</c:v>
                </c:pt>
                <c:pt idx="25">
                  <c:v>2.7E-2</c:v>
                </c:pt>
                <c:pt idx="26">
                  <c:v>2.8000000000000001E-2</c:v>
                </c:pt>
                <c:pt idx="27">
                  <c:v>2.9000000000000001E-2</c:v>
                </c:pt>
                <c:pt idx="28">
                  <c:v>0.03</c:v>
                </c:pt>
                <c:pt idx="29">
                  <c:v>3.1E-2</c:v>
                </c:pt>
                <c:pt idx="30">
                  <c:v>3.2000000000000001E-2</c:v>
                </c:pt>
                <c:pt idx="31">
                  <c:v>3.3000000000000002E-2</c:v>
                </c:pt>
                <c:pt idx="32">
                  <c:v>3.4000000000000002E-2</c:v>
                </c:pt>
                <c:pt idx="33">
                  <c:v>3.5000000000000003E-2</c:v>
                </c:pt>
                <c:pt idx="34">
                  <c:v>3.5999999999999997E-2</c:v>
                </c:pt>
                <c:pt idx="35">
                  <c:v>3.6999999999999998E-2</c:v>
                </c:pt>
                <c:pt idx="36">
                  <c:v>3.7999999999999999E-2</c:v>
                </c:pt>
                <c:pt idx="37">
                  <c:v>3.9E-2</c:v>
                </c:pt>
                <c:pt idx="38">
                  <c:v>0.04</c:v>
                </c:pt>
                <c:pt idx="39">
                  <c:v>4.1000000000000002E-2</c:v>
                </c:pt>
                <c:pt idx="40">
                  <c:v>4.2000000000000003E-2</c:v>
                </c:pt>
                <c:pt idx="41">
                  <c:v>4.2999999999999997E-2</c:v>
                </c:pt>
                <c:pt idx="42">
                  <c:v>4.3999999999999997E-2</c:v>
                </c:pt>
                <c:pt idx="43">
                  <c:v>4.4999999999999998E-2</c:v>
                </c:pt>
                <c:pt idx="44">
                  <c:v>4.5999999999999999E-2</c:v>
                </c:pt>
                <c:pt idx="45">
                  <c:v>4.7E-2</c:v>
                </c:pt>
                <c:pt idx="46">
                  <c:v>4.8000000000000001E-2</c:v>
                </c:pt>
                <c:pt idx="47">
                  <c:v>4.9000000000000002E-2</c:v>
                </c:pt>
                <c:pt idx="48">
                  <c:v>0.05</c:v>
                </c:pt>
                <c:pt idx="49">
                  <c:v>0.06</c:v>
                </c:pt>
                <c:pt idx="50">
                  <c:v>0.08</c:v>
                </c:pt>
                <c:pt idx="51">
                  <c:v>9.0499999999999997E-2</c:v>
                </c:pt>
                <c:pt idx="52">
                  <c:v>9.0499999999999997E-2</c:v>
                </c:pt>
                <c:pt idx="53">
                  <c:v>0.1</c:v>
                </c:pt>
                <c:pt idx="54">
                  <c:v>0.15</c:v>
                </c:pt>
                <c:pt idx="55">
                  <c:v>0.2</c:v>
                </c:pt>
                <c:pt idx="56">
                  <c:v>0.3</c:v>
                </c:pt>
                <c:pt idx="57">
                  <c:v>0.4</c:v>
                </c:pt>
                <c:pt idx="58">
                  <c:v>0.5</c:v>
                </c:pt>
                <c:pt idx="59">
                  <c:v>0.6</c:v>
                </c:pt>
                <c:pt idx="60">
                  <c:v>0.8</c:v>
                </c:pt>
                <c:pt idx="61">
                  <c:v>1</c:v>
                </c:pt>
                <c:pt idx="62">
                  <c:v>1.022</c:v>
                </c:pt>
                <c:pt idx="63">
                  <c:v>1.25</c:v>
                </c:pt>
                <c:pt idx="64">
                  <c:v>1.5</c:v>
                </c:pt>
                <c:pt idx="65">
                  <c:v>2</c:v>
                </c:pt>
                <c:pt idx="66">
                  <c:v>2.044</c:v>
                </c:pt>
                <c:pt idx="67">
                  <c:v>3</c:v>
                </c:pt>
                <c:pt idx="68">
                  <c:v>4</c:v>
                </c:pt>
                <c:pt idx="69">
                  <c:v>5</c:v>
                </c:pt>
                <c:pt idx="70">
                  <c:v>6</c:v>
                </c:pt>
                <c:pt idx="71">
                  <c:v>7</c:v>
                </c:pt>
                <c:pt idx="72">
                  <c:v>8</c:v>
                </c:pt>
                <c:pt idx="73">
                  <c:v>9</c:v>
                </c:pt>
                <c:pt idx="74">
                  <c:v>10</c:v>
                </c:pt>
                <c:pt idx="75">
                  <c:v>11</c:v>
                </c:pt>
                <c:pt idx="76">
                  <c:v>12</c:v>
                </c:pt>
                <c:pt idx="77">
                  <c:v>13</c:v>
                </c:pt>
                <c:pt idx="78">
                  <c:v>14</c:v>
                </c:pt>
                <c:pt idx="79">
                  <c:v>15</c:v>
                </c:pt>
                <c:pt idx="80">
                  <c:v>16</c:v>
                </c:pt>
                <c:pt idx="81">
                  <c:v>18</c:v>
                </c:pt>
                <c:pt idx="82">
                  <c:v>20</c:v>
                </c:pt>
                <c:pt idx="83">
                  <c:v>22</c:v>
                </c:pt>
                <c:pt idx="84">
                  <c:v>24</c:v>
                </c:pt>
                <c:pt idx="85">
                  <c:v>26</c:v>
                </c:pt>
                <c:pt idx="86">
                  <c:v>28</c:v>
                </c:pt>
                <c:pt idx="87">
                  <c:v>30</c:v>
                </c:pt>
                <c:pt idx="88">
                  <c:v>40</c:v>
                </c:pt>
              </c:numCache>
            </c:numRef>
          </c:xVal>
          <c:yVal>
            <c:numRef>
              <c:f>Sheet2!$FZ$8:$FZ$96</c:f>
              <c:numCache>
                <c:formatCode>General</c:formatCode>
                <c:ptCount val="8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9.5611037864450317E-297</c:v>
                </c:pt>
                <c:pt idx="22">
                  <c:v>6.3075866333699285E-266</c:v>
                </c:pt>
                <c:pt idx="23">
                  <c:v>2.2358880916360086E-239</c:v>
                </c:pt>
                <c:pt idx="24">
                  <c:v>2.0900134193836849E-216</c:v>
                </c:pt>
                <c:pt idx="25">
                  <c:v>1.8982595249143361E-196</c:v>
                </c:pt>
                <c:pt idx="26">
                  <c:v>5.3084588935915984E-179</c:v>
                </c:pt>
                <c:pt idx="27">
                  <c:v>1.2609985637807632E-163</c:v>
                </c:pt>
                <c:pt idx="28">
                  <c:v>4.5263445408127402E-150</c:v>
                </c:pt>
                <c:pt idx="29">
                  <c:v>7.8009876944950568E-138</c:v>
                </c:pt>
                <c:pt idx="30">
                  <c:v>5.5972377115090548E-127</c:v>
                </c:pt>
                <c:pt idx="31">
                  <c:v>2.5823703573347219E-117</c:v>
                </c:pt>
                <c:pt idx="32">
                  <c:v>1.1800465458492383E-108</c:v>
                </c:pt>
                <c:pt idx="33">
                  <c:v>7.1331935135631146E-101</c:v>
                </c:pt>
                <c:pt idx="34">
                  <c:v>7.6076398117831808E-94</c:v>
                </c:pt>
                <c:pt idx="35">
                  <c:v>1.6577482533114778E-87</c:v>
                </c:pt>
                <c:pt idx="36">
                  <c:v>8.5237032050261465E-82</c:v>
                </c:pt>
                <c:pt idx="37">
                  <c:v>1.3792912115958081E-76</c:v>
                </c:pt>
                <c:pt idx="38">
                  <c:v>8.123282089210699E-72</c:v>
                </c:pt>
                <c:pt idx="39">
                  <c:v>2.0081760317548097E-67</c:v>
                </c:pt>
                <c:pt idx="40">
                  <c:v>2.0866915395946139E-63</c:v>
                </c:pt>
                <c:pt idx="41">
                  <c:v>9.9498263628654148E-60</c:v>
                </c:pt>
                <c:pt idx="42">
                  <c:v>2.3364199179726379E-56</c:v>
                </c:pt>
                <c:pt idx="43">
                  <c:v>2.9924891876861034E-53</c:v>
                </c:pt>
                <c:pt idx="44">
                  <c:v>2.211483759203288E-50</c:v>
                </c:pt>
                <c:pt idx="45">
                  <c:v>9.7318290560592739E-48</c:v>
                </c:pt>
                <c:pt idx="46">
                  <c:v>2.7330620639063024E-45</c:v>
                </c:pt>
                <c:pt idx="47">
                  <c:v>5.0551971212375352E-43</c:v>
                </c:pt>
                <c:pt idx="48">
                  <c:v>6.4213745812670309E-41</c:v>
                </c:pt>
                <c:pt idx="49">
                  <c:v>3.4128969523171633E-26</c:v>
                </c:pt>
                <c:pt idx="50">
                  <c:v>1.450454153424917E-13</c:v>
                </c:pt>
                <c:pt idx="51">
                  <c:v>1.7073798308637454E-10</c:v>
                </c:pt>
                <c:pt idx="52">
                  <c:v>1.3124026063948832E-33</c:v>
                </c:pt>
                <c:pt idx="53">
                  <c:v>1.5750060609644525E-26</c:v>
                </c:pt>
                <c:pt idx="54">
                  <c:v>8.6794508117567939E-11</c:v>
                </c:pt>
                <c:pt idx="55">
                  <c:v>2.4682599175007747E-6</c:v>
                </c:pt>
                <c:pt idx="56">
                  <c:v>8.0353118094871501E-4</c:v>
                </c:pt>
                <c:pt idx="57">
                  <c:v>3.7384131844946161E-3</c:v>
                </c:pt>
                <c:pt idx="58">
                  <c:v>6.7788329597880314E-3</c:v>
                </c:pt>
                <c:pt idx="59">
                  <c:v>9.0890693045134682E-3</c:v>
                </c:pt>
                <c:pt idx="60">
                  <c:v>1.2006333057865595E-2</c:v>
                </c:pt>
                <c:pt idx="61">
                  <c:v>1.370049159550189E-2</c:v>
                </c:pt>
                <c:pt idx="62">
                  <c:v>1.383902013862808E-2</c:v>
                </c:pt>
                <c:pt idx="63">
                  <c:v>1.4998763436801578E-2</c:v>
                </c:pt>
                <c:pt idx="64">
                  <c:v>1.5862949670744676E-2</c:v>
                </c:pt>
                <c:pt idx="65">
                  <c:v>1.7080729005339326E-2</c:v>
                </c:pt>
                <c:pt idx="66">
                  <c:v>1.7168944636577397E-2</c:v>
                </c:pt>
                <c:pt idx="67">
                  <c:v>1.8707132193345234E-2</c:v>
                </c:pt>
                <c:pt idx="68">
                  <c:v>1.9913324843828538E-2</c:v>
                </c:pt>
                <c:pt idx="69">
                  <c:v>2.0912569440894292E-2</c:v>
                </c:pt>
                <c:pt idx="70">
                  <c:v>2.1766150803201267E-2</c:v>
                </c:pt>
                <c:pt idx="71">
                  <c:v>2.2517931980170977E-2</c:v>
                </c:pt>
                <c:pt idx="72">
                  <c:v>2.3174559143294939E-2</c:v>
                </c:pt>
                <c:pt idx="73">
                  <c:v>2.3758514046383024E-2</c:v>
                </c:pt>
                <c:pt idx="74">
                  <c:v>2.4276739638241347E-2</c:v>
                </c:pt>
                <c:pt idx="75">
                  <c:v>2.4739532007158518E-2</c:v>
                </c:pt>
                <c:pt idx="76">
                  <c:v>2.515050583428239E-2</c:v>
                </c:pt>
                <c:pt idx="77">
                  <c:v>2.5527292676448078E-2</c:v>
                </c:pt>
                <c:pt idx="78">
                  <c:v>2.585803054170897E-2</c:v>
                </c:pt>
                <c:pt idx="79">
                  <c:v>2.6153303774172597E-2</c:v>
                </c:pt>
                <c:pt idx="80">
                  <c:v>2.641620843979034E-2</c:v>
                </c:pt>
                <c:pt idx="81">
                  <c:v>2.6866360550050584E-2</c:v>
                </c:pt>
                <c:pt idx="82">
                  <c:v>2.7231942310729486E-2</c:v>
                </c:pt>
                <c:pt idx="83">
                  <c:v>2.75298725840935E-2</c:v>
                </c:pt>
                <c:pt idx="84">
                  <c:v>2.7776495879388109E-2</c:v>
                </c:pt>
                <c:pt idx="85">
                  <c:v>2.7982282337481276E-2</c:v>
                </c:pt>
                <c:pt idx="86">
                  <c:v>2.8150779694185547E-2</c:v>
                </c:pt>
                <c:pt idx="87">
                  <c:v>2.8291949709312317E-2</c:v>
                </c:pt>
                <c:pt idx="88">
                  <c:v>2.8705180917126937E-2</c:v>
                </c:pt>
              </c:numCache>
            </c:numRef>
          </c:yVal>
          <c:smooth val="1"/>
        </c:ser>
        <c:ser>
          <c:idx val="22"/>
          <c:order val="22"/>
          <c:tx>
            <c:strRef>
              <c:f>Sheet2!$GC$3:$GD$3</c:f>
              <c:strCache>
                <c:ptCount val="1"/>
                <c:pt idx="0">
                  <c:v>BC422 12</c:v>
                </c:pt>
              </c:strCache>
            </c:strRef>
          </c:tx>
          <c:marker>
            <c:symbol val="none"/>
          </c:marker>
          <c:xVal>
            <c:numRef>
              <c:f>Sheet2!$V$8:$V$96</c:f>
              <c:numCache>
                <c:formatCode>0.00E+00</c:formatCode>
                <c:ptCount val="89"/>
                <c:pt idx="0">
                  <c:v>0.01</c:v>
                </c:pt>
                <c:pt idx="1">
                  <c:v>1.0999999999999999E-2</c:v>
                </c:pt>
                <c:pt idx="2">
                  <c:v>1.11E-2</c:v>
                </c:pt>
                <c:pt idx="3">
                  <c:v>1.11E-2</c:v>
                </c:pt>
                <c:pt idx="4">
                  <c:v>1.2E-2</c:v>
                </c:pt>
                <c:pt idx="5">
                  <c:v>1.2999999999999999E-2</c:v>
                </c:pt>
                <c:pt idx="6">
                  <c:v>1.34E-2</c:v>
                </c:pt>
                <c:pt idx="7">
                  <c:v>1.34E-2</c:v>
                </c:pt>
                <c:pt idx="8">
                  <c:v>1.4E-2</c:v>
                </c:pt>
                <c:pt idx="9">
                  <c:v>1.4999999999999999E-2</c:v>
                </c:pt>
                <c:pt idx="10">
                  <c:v>1.5699999999999999E-2</c:v>
                </c:pt>
                <c:pt idx="11">
                  <c:v>1.5699999999999999E-2</c:v>
                </c:pt>
                <c:pt idx="12">
                  <c:v>1.6E-2</c:v>
                </c:pt>
                <c:pt idx="13">
                  <c:v>1.6400000000000001E-2</c:v>
                </c:pt>
                <c:pt idx="14">
                  <c:v>1.6400000000000001E-2</c:v>
                </c:pt>
                <c:pt idx="15">
                  <c:v>1.7000000000000001E-2</c:v>
                </c:pt>
                <c:pt idx="16">
                  <c:v>1.7999999999999999E-2</c:v>
                </c:pt>
                <c:pt idx="17">
                  <c:v>1.9E-2</c:v>
                </c:pt>
                <c:pt idx="18">
                  <c:v>0.02</c:v>
                </c:pt>
                <c:pt idx="19">
                  <c:v>2.1000000000000001E-2</c:v>
                </c:pt>
                <c:pt idx="20">
                  <c:v>2.1999999999999999E-2</c:v>
                </c:pt>
                <c:pt idx="21">
                  <c:v>2.3E-2</c:v>
                </c:pt>
                <c:pt idx="22">
                  <c:v>2.4E-2</c:v>
                </c:pt>
                <c:pt idx="23">
                  <c:v>2.5000000000000001E-2</c:v>
                </c:pt>
                <c:pt idx="24">
                  <c:v>2.5999999999999999E-2</c:v>
                </c:pt>
                <c:pt idx="25">
                  <c:v>2.7E-2</c:v>
                </c:pt>
                <c:pt idx="26">
                  <c:v>2.8000000000000001E-2</c:v>
                </c:pt>
                <c:pt idx="27">
                  <c:v>2.9000000000000001E-2</c:v>
                </c:pt>
                <c:pt idx="28">
                  <c:v>0.03</c:v>
                </c:pt>
                <c:pt idx="29">
                  <c:v>3.1E-2</c:v>
                </c:pt>
                <c:pt idx="30">
                  <c:v>3.2000000000000001E-2</c:v>
                </c:pt>
                <c:pt idx="31">
                  <c:v>3.3000000000000002E-2</c:v>
                </c:pt>
                <c:pt idx="32">
                  <c:v>3.4000000000000002E-2</c:v>
                </c:pt>
                <c:pt idx="33">
                  <c:v>3.5000000000000003E-2</c:v>
                </c:pt>
                <c:pt idx="34">
                  <c:v>3.5999999999999997E-2</c:v>
                </c:pt>
                <c:pt idx="35">
                  <c:v>3.6999999999999998E-2</c:v>
                </c:pt>
                <c:pt idx="36">
                  <c:v>3.7999999999999999E-2</c:v>
                </c:pt>
                <c:pt idx="37">
                  <c:v>3.9E-2</c:v>
                </c:pt>
                <c:pt idx="38">
                  <c:v>0.04</c:v>
                </c:pt>
                <c:pt idx="39">
                  <c:v>4.1000000000000002E-2</c:v>
                </c:pt>
                <c:pt idx="40">
                  <c:v>4.2000000000000003E-2</c:v>
                </c:pt>
                <c:pt idx="41">
                  <c:v>4.2999999999999997E-2</c:v>
                </c:pt>
                <c:pt idx="42">
                  <c:v>4.3999999999999997E-2</c:v>
                </c:pt>
                <c:pt idx="43">
                  <c:v>4.4999999999999998E-2</c:v>
                </c:pt>
                <c:pt idx="44">
                  <c:v>4.5999999999999999E-2</c:v>
                </c:pt>
                <c:pt idx="45">
                  <c:v>4.7E-2</c:v>
                </c:pt>
                <c:pt idx="46">
                  <c:v>4.8000000000000001E-2</c:v>
                </c:pt>
                <c:pt idx="47">
                  <c:v>4.9000000000000002E-2</c:v>
                </c:pt>
                <c:pt idx="48">
                  <c:v>0.05</c:v>
                </c:pt>
                <c:pt idx="49">
                  <c:v>0.06</c:v>
                </c:pt>
                <c:pt idx="50">
                  <c:v>0.08</c:v>
                </c:pt>
                <c:pt idx="51">
                  <c:v>9.0499999999999997E-2</c:v>
                </c:pt>
                <c:pt idx="52">
                  <c:v>9.0499999999999997E-2</c:v>
                </c:pt>
                <c:pt idx="53">
                  <c:v>0.1</c:v>
                </c:pt>
                <c:pt idx="54">
                  <c:v>0.15</c:v>
                </c:pt>
                <c:pt idx="55">
                  <c:v>0.2</c:v>
                </c:pt>
                <c:pt idx="56">
                  <c:v>0.3</c:v>
                </c:pt>
                <c:pt idx="57">
                  <c:v>0.4</c:v>
                </c:pt>
                <c:pt idx="58">
                  <c:v>0.5</c:v>
                </c:pt>
                <c:pt idx="59">
                  <c:v>0.6</c:v>
                </c:pt>
                <c:pt idx="60">
                  <c:v>0.8</c:v>
                </c:pt>
                <c:pt idx="61">
                  <c:v>1</c:v>
                </c:pt>
                <c:pt idx="62">
                  <c:v>1.022</c:v>
                </c:pt>
                <c:pt idx="63">
                  <c:v>1.25</c:v>
                </c:pt>
                <c:pt idx="64">
                  <c:v>1.5</c:v>
                </c:pt>
                <c:pt idx="65">
                  <c:v>2</c:v>
                </c:pt>
                <c:pt idx="66">
                  <c:v>2.044</c:v>
                </c:pt>
                <c:pt idx="67">
                  <c:v>3</c:v>
                </c:pt>
                <c:pt idx="68">
                  <c:v>4</c:v>
                </c:pt>
                <c:pt idx="69">
                  <c:v>5</c:v>
                </c:pt>
                <c:pt idx="70">
                  <c:v>6</c:v>
                </c:pt>
                <c:pt idx="71">
                  <c:v>7</c:v>
                </c:pt>
                <c:pt idx="72">
                  <c:v>8</c:v>
                </c:pt>
                <c:pt idx="73">
                  <c:v>9</c:v>
                </c:pt>
                <c:pt idx="74">
                  <c:v>10</c:v>
                </c:pt>
                <c:pt idx="75">
                  <c:v>11</c:v>
                </c:pt>
                <c:pt idx="76">
                  <c:v>12</c:v>
                </c:pt>
                <c:pt idx="77">
                  <c:v>13</c:v>
                </c:pt>
                <c:pt idx="78">
                  <c:v>14</c:v>
                </c:pt>
                <c:pt idx="79">
                  <c:v>15</c:v>
                </c:pt>
                <c:pt idx="80">
                  <c:v>16</c:v>
                </c:pt>
                <c:pt idx="81">
                  <c:v>18</c:v>
                </c:pt>
                <c:pt idx="82">
                  <c:v>20</c:v>
                </c:pt>
                <c:pt idx="83">
                  <c:v>22</c:v>
                </c:pt>
                <c:pt idx="84">
                  <c:v>24</c:v>
                </c:pt>
                <c:pt idx="85">
                  <c:v>26</c:v>
                </c:pt>
                <c:pt idx="86">
                  <c:v>28</c:v>
                </c:pt>
                <c:pt idx="87">
                  <c:v>30</c:v>
                </c:pt>
                <c:pt idx="88">
                  <c:v>40</c:v>
                </c:pt>
              </c:numCache>
            </c:numRef>
          </c:xVal>
          <c:yVal>
            <c:numRef>
              <c:f>Sheet2!$GF$8:$GF$96</c:f>
              <c:numCache>
                <c:formatCode>General</c:formatCode>
                <c:ptCount val="8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1.0106446784472818E-292</c:v>
                </c:pt>
                <c:pt idx="23">
                  <c:v>1.5205552924247653E-263</c:v>
                </c:pt>
                <c:pt idx="24">
                  <c:v>2.6654769350128207E-238</c:v>
                </c:pt>
                <c:pt idx="25">
                  <c:v>2.2814921871510712E-216</c:v>
                </c:pt>
                <c:pt idx="26">
                  <c:v>3.3914916569743428E-197</c:v>
                </c:pt>
                <c:pt idx="27">
                  <c:v>2.6690543872552491E-180</c:v>
                </c:pt>
                <c:pt idx="28">
                  <c:v>2.0962365019879437E-165</c:v>
                </c:pt>
                <c:pt idx="29">
                  <c:v>5.8542290972419293E-152</c:v>
                </c:pt>
                <c:pt idx="30">
                  <c:v>4.9682116090684064E-140</c:v>
                </c:pt>
                <c:pt idx="31">
                  <c:v>2.0652617676287689E-129</c:v>
                </c:pt>
                <c:pt idx="32">
                  <c:v>6.7644381089242371E-120</c:v>
                </c:pt>
                <c:pt idx="33">
                  <c:v>2.3990849668833798E-111</c:v>
                </c:pt>
                <c:pt idx="34">
                  <c:v>1.2648718108943092E-103</c:v>
                </c:pt>
                <c:pt idx="35">
                  <c:v>1.163921810038346E-96</c:v>
                </c:pt>
                <c:pt idx="36">
                  <c:v>2.1902473721885201E-90</c:v>
                </c:pt>
                <c:pt idx="37">
                  <c:v>1.1570757025853196E-84</c:v>
                </c:pt>
                <c:pt idx="38">
                  <c:v>2.0126242254640063E-79</c:v>
                </c:pt>
                <c:pt idx="39">
                  <c:v>1.3492268014451006E-74</c:v>
                </c:pt>
                <c:pt idx="40">
                  <c:v>3.4894970977867952E-70</c:v>
                </c:pt>
                <c:pt idx="41">
                  <c:v>3.8326238666724012E-66</c:v>
                </c:pt>
                <c:pt idx="42">
                  <c:v>1.9331983976811366E-62</c:v>
                </c:pt>
                <c:pt idx="43">
                  <c:v>5.008155118403576E-59</c:v>
                </c:pt>
                <c:pt idx="44">
                  <c:v>7.0927705155140156E-56</c:v>
                </c:pt>
                <c:pt idx="45">
                  <c:v>5.6789626040297935E-53</c:v>
                </c:pt>
                <c:pt idx="46">
                  <c:v>2.7773265747337935E-50</c:v>
                </c:pt>
                <c:pt idx="47">
                  <c:v>8.5794699343169856E-48</c:v>
                </c:pt>
                <c:pt idx="48">
                  <c:v>1.7539095834360248E-45</c:v>
                </c:pt>
                <c:pt idx="49">
                  <c:v>2.5948979385260524E-29</c:v>
                </c:pt>
                <c:pt idx="50">
                  <c:v>1.978789218216246E-15</c:v>
                </c:pt>
                <c:pt idx="51">
                  <c:v>4.9479172130064193E-12</c:v>
                </c:pt>
                <c:pt idx="52">
                  <c:v>1.5849518809337784E-37</c:v>
                </c:pt>
                <c:pt idx="53">
                  <c:v>9.4496061838838448E-30</c:v>
                </c:pt>
                <c:pt idx="54">
                  <c:v>1.9734970041738555E-12</c:v>
                </c:pt>
                <c:pt idx="55">
                  <c:v>1.9509480272386598E-7</c:v>
                </c:pt>
                <c:pt idx="56">
                  <c:v>1.8472433772531523E-4</c:v>
                </c:pt>
                <c:pt idx="57">
                  <c:v>1.4047656473148025E-3</c:v>
                </c:pt>
                <c:pt idx="58">
                  <c:v>3.3533958043514495E-3</c:v>
                </c:pt>
                <c:pt idx="59">
                  <c:v>5.32904128432477E-3</c:v>
                </c:pt>
                <c:pt idx="60">
                  <c:v>8.5236338789066168E-3</c:v>
                </c:pt>
                <c:pt idx="61">
                  <c:v>1.0774276238121275E-2</c:v>
                </c:pt>
                <c:pt idx="62">
                  <c:v>1.0978252127543959E-2</c:v>
                </c:pt>
                <c:pt idx="63">
                  <c:v>1.2639865826272733E-2</c:v>
                </c:pt>
                <c:pt idx="64">
                  <c:v>1.3699281873009036E-2</c:v>
                </c:pt>
                <c:pt idx="65">
                  <c:v>1.4546856493292978E-2</c:v>
                </c:pt>
                <c:pt idx="66">
                  <c:v>1.4576690167350597E-2</c:v>
                </c:pt>
                <c:pt idx="67">
                  <c:v>1.4412089634074816E-2</c:v>
                </c:pt>
                <c:pt idx="68">
                  <c:v>1.3632340513324339E-2</c:v>
                </c:pt>
                <c:pt idx="69">
                  <c:v>1.2776603710801268E-2</c:v>
                </c:pt>
                <c:pt idx="70">
                  <c:v>1.1987365300606333E-2</c:v>
                </c:pt>
                <c:pt idx="71">
                  <c:v>1.1282185914639739E-2</c:v>
                </c:pt>
                <c:pt idx="72">
                  <c:v>1.0670362402680805E-2</c:v>
                </c:pt>
                <c:pt idx="73">
                  <c:v>1.0134736768648038E-2</c:v>
                </c:pt>
                <c:pt idx="74">
                  <c:v>9.6657597238208881E-3</c:v>
                </c:pt>
                <c:pt idx="75">
                  <c:v>9.2532678041017877E-3</c:v>
                </c:pt>
                <c:pt idx="76">
                  <c:v>8.8903160063115612E-3</c:v>
                </c:pt>
                <c:pt idx="77">
                  <c:v>8.5600128840809635E-3</c:v>
                </c:pt>
                <c:pt idx="78">
                  <c:v>8.2715426305121405E-3</c:v>
                </c:pt>
                <c:pt idx="79">
                  <c:v>8.0136335724630432E-3</c:v>
                </c:pt>
                <c:pt idx="80">
                  <c:v>7.7841213787597872E-3</c:v>
                </c:pt>
                <c:pt idx="81">
                  <c:v>7.3872089424259716E-3</c:v>
                </c:pt>
                <c:pt idx="82">
                  <c:v>7.0591735166688832E-3</c:v>
                </c:pt>
                <c:pt idx="83">
                  <c:v>6.7848273516198324E-3</c:v>
                </c:pt>
                <c:pt idx="84">
                  <c:v>6.5498434281785305E-3</c:v>
                </c:pt>
                <c:pt idx="85">
                  <c:v>6.3458752688019893E-3</c:v>
                </c:pt>
                <c:pt idx="86">
                  <c:v>6.1704416852530336E-3</c:v>
                </c:pt>
                <c:pt idx="87">
                  <c:v>6.0159223828046464E-3</c:v>
                </c:pt>
                <c:pt idx="88">
                  <c:v>5.4649978434283247E-3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226368"/>
        <c:axId val="77228288"/>
      </c:scatterChart>
      <c:valAx>
        <c:axId val="77226368"/>
        <c:scaling>
          <c:logBase val="10"/>
          <c:orientation val="minMax"/>
          <c:max val="1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Energy (MeV)</a:t>
                </a:r>
              </a:p>
            </c:rich>
          </c:tx>
          <c:layout>
            <c:manualLayout>
              <c:xMode val="edge"/>
              <c:yMode val="edge"/>
              <c:x val="0.42411949368371016"/>
              <c:y val="0.94301976255813869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77228288"/>
        <c:crossesAt val="1.0000000000000002E-2"/>
        <c:crossBetween val="midCat"/>
      </c:valAx>
      <c:valAx>
        <c:axId val="77228288"/>
        <c:scaling>
          <c:logBase val="10"/>
          <c:orientation val="minMax"/>
          <c:max val="1"/>
          <c:min val="1.0000000000000005E-2"/>
        </c:scaling>
        <c:delete val="0"/>
        <c:axPos val="l"/>
        <c:numFmt formatCode="General" sourceLinked="1"/>
        <c:majorTickMark val="out"/>
        <c:minorTickMark val="none"/>
        <c:tickLblPos val="nextTo"/>
        <c:crossAx val="7722636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2292780872616322"/>
          <c:y val="0.1135824462858121"/>
          <c:w val="0.17707219127383675"/>
          <c:h val="0.85448833849314765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0.56897</cdr:x>
      <cdr:y>0.09686</cdr:y>
    </cdr:from>
    <cdr:to>
      <cdr:x>0.7069</cdr:x>
      <cdr:y>0.22152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76264" y="250862"/>
          <a:ext cx="576064" cy="3228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dirty="0" smtClean="0"/>
            <a:t>Ta</a:t>
          </a:r>
          <a:endParaRPr lang="en-GB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97640" cy="3386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18740" y="0"/>
            <a:ext cx="4297640" cy="3386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316E0-B64C-4FAB-A12D-E5EBE103B498}" type="datetimeFigureOut">
              <a:rPr lang="en-GB" smtClean="0"/>
              <a:t>02/10/2013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42059"/>
            <a:ext cx="4297640" cy="338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18740" y="6442059"/>
            <a:ext cx="4297640" cy="338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788D7-09B0-45DB-885A-3BCB4F43B8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807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8103" cy="3390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18302" y="0"/>
            <a:ext cx="4298103" cy="3390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90BE9-BE3E-4E6E-A55F-9E7395B33B59}" type="datetimeFigureOut">
              <a:rPr lang="en-GB" smtClean="0"/>
              <a:t>02/10/2013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0900" cy="2543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1870" y="3221356"/>
            <a:ext cx="7934960" cy="30518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41534"/>
            <a:ext cx="4298103" cy="33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18302" y="6441534"/>
            <a:ext cx="4298103" cy="33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056CA-9FCC-418D-9AC5-0D3EF46E6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800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056CA-9FCC-418D-9AC5-0D3EF46E688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612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056CA-9FCC-418D-9AC5-0D3EF46E688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856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878145-1527-4B40-8C63-A0D418E06722}" type="datetimeFigureOut">
              <a:rPr lang="en-GB" smtClean="0"/>
              <a:t>02/10/2013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70409E-ACB4-44F3-B4CB-9E3A84D97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423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853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1806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732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8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664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0"/>
            <a:ext cx="91440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878145-1527-4B40-8C63-A0D418E06722}" type="datetimeFigureOut">
              <a:rPr lang="en-GB" smtClean="0"/>
              <a:t>02/10/2013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70409E-ACB4-44F3-B4CB-9E3A84D97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19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878145-1527-4B40-8C63-A0D418E06722}" type="datetimeFigureOut">
              <a:rPr lang="en-GB" smtClean="0"/>
              <a:t>02/10/2013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70409E-ACB4-44F3-B4CB-9E3A84D97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44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81186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/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835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81186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86047"/>
            <a:ext cx="7848872" cy="1362075"/>
          </a:xfrm>
        </p:spPr>
        <p:txBody>
          <a:bodyPr anchor="t"/>
          <a:lstStyle>
            <a:lvl1pPr algn="l">
              <a:defRPr sz="4400" b="1" cap="none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0629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50310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040188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3380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929063"/>
            <a:ext cx="7772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fld id="{7F878145-1527-4B40-8C63-A0D418E06722}" type="datetimeFigureOut">
              <a:rPr lang="en-GB" smtClean="0"/>
              <a:t>02/10/2013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fld id="{3570409E-ACB4-44F3-B4CB-9E3A84D977AC}" type="slidenum">
              <a:rPr lang="en-GB" smtClean="0"/>
              <a:t>‹#›</a:t>
            </a:fld>
            <a:endParaRPr lang="en-GB"/>
          </a:p>
        </p:txBody>
      </p:sp>
      <p:pic>
        <p:nvPicPr>
          <p:cNvPr id="1031" name="Picture 19" descr="STFC_to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4" r:id="rId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FE4A5177-F5E7-4782-872D-A34D7F0837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5" name="Picture 19" descr="SCI41098_PPT_Templates_bottom_STF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5294313"/>
            <a:ext cx="7580312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3C8C9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lucy.wilson@stfc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microsoft.com/office/2007/relationships/hdphoto" Target="../media/hdphoto3.wdp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60" y="1484784"/>
            <a:ext cx="9144000" cy="1470025"/>
          </a:xfrm>
        </p:spPr>
        <p:txBody>
          <a:bodyPr/>
          <a:lstStyle/>
          <a:p>
            <a:r>
              <a:rPr lang="en-GB" dirty="0" smtClean="0"/>
              <a:t>Laser generated </a:t>
            </a:r>
            <a:r>
              <a:rPr lang="el-GR" dirty="0" smtClean="0"/>
              <a:t>γ</a:t>
            </a:r>
            <a:r>
              <a:rPr lang="en-GB" dirty="0" smtClean="0"/>
              <a:t>-ray source optimisation for penetrating imaging applications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789040"/>
            <a:ext cx="6400800" cy="1752600"/>
          </a:xfrm>
        </p:spPr>
        <p:txBody>
          <a:bodyPr/>
          <a:lstStyle/>
          <a:p>
            <a:r>
              <a:rPr lang="en-GB" dirty="0" smtClean="0"/>
              <a:t>Lucy Wilson </a:t>
            </a:r>
          </a:p>
          <a:p>
            <a:r>
              <a:rPr lang="en-GB" sz="2000" dirty="0" smtClean="0"/>
              <a:t>Central Laser Facility</a:t>
            </a:r>
          </a:p>
          <a:p>
            <a:r>
              <a:rPr lang="en-GB" sz="2000" dirty="0" smtClean="0"/>
              <a:t>Rutherford Appleton Laboratories</a:t>
            </a:r>
          </a:p>
          <a:p>
            <a:r>
              <a:rPr lang="en-GB" sz="2000" dirty="0" smtClean="0"/>
              <a:t>Didcot, UK</a:t>
            </a:r>
          </a:p>
          <a:p>
            <a:r>
              <a:rPr lang="en-GB" sz="2000" dirty="0" smtClean="0"/>
              <a:t>(</a:t>
            </a:r>
            <a:r>
              <a:rPr lang="en-GB" sz="2000" dirty="0">
                <a:hlinkClick r:id="rId2"/>
              </a:rPr>
              <a:t>lucy.wilson@stfc.ac.uk</a:t>
            </a:r>
            <a:r>
              <a:rPr lang="en-GB" sz="2000" dirty="0" smtClean="0"/>
              <a:t>)</a:t>
            </a:r>
          </a:p>
          <a:p>
            <a:endParaRPr lang="en-GB" sz="2000" dirty="0"/>
          </a:p>
          <a:p>
            <a:r>
              <a:rPr lang="en-GB" sz="2000" dirty="0" smtClean="0"/>
              <a:t>EMMI Workshop, GSI Darmstadt, Germany</a:t>
            </a:r>
          </a:p>
          <a:p>
            <a:r>
              <a:rPr lang="en-GB" sz="2000" dirty="0" smtClean="0"/>
              <a:t> 2/10/2013</a:t>
            </a:r>
            <a:endParaRPr lang="en-GB" sz="2000" dirty="0"/>
          </a:p>
        </p:txBody>
      </p:sp>
      <p:pic>
        <p:nvPicPr>
          <p:cNvPr id="1026" name="Picture 2" descr="http://www.diamond.ac.uk/Home/Events/Past_events/IRDG-Meeting/mainColumnParagraphs/02/text_files/file/New_CLF_logo_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44598"/>
            <a:ext cx="1440160" cy="141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58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dirty="0" smtClean="0"/>
              <a:t>Target thickness and material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0" r="-1"/>
          <a:stretch/>
        </p:blipFill>
        <p:spPr bwMode="auto">
          <a:xfrm>
            <a:off x="323528" y="1405178"/>
            <a:ext cx="4032448" cy="390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9735"/>
            <a:ext cx="4104456" cy="38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27" b="24339" l="34599" r="45988">
                        <a14:foregroundMark x1="36324" y1="13404" x2="36324" y2="13404"/>
                        <a14:foregroundMark x1="36583" y1="18342" x2="36583" y2="18342"/>
                        <a14:foregroundMark x1="36842" y1="22575" x2="36842" y2="22575"/>
                        <a14:foregroundMark x1="37532" y1="18342" x2="37532" y2="18342"/>
                        <a14:foregroundMark x1="38568" y1="18166" x2="38568" y2="18166"/>
                        <a14:foregroundMark x1="39862" y1="18519" x2="39862" y2="18519"/>
                        <a14:foregroundMark x1="42968" y1="18695" x2="42968" y2="18695"/>
                        <a14:foregroundMark x1="44866" y1="17989" x2="44866" y2="17989"/>
                        <a14:foregroundMark x1="44694" y1="21869" x2="44694" y2="21869"/>
                        <a14:foregroundMark x1="35979" y1="22575" x2="35979" y2="22575"/>
                        <a14:foregroundMark x1="38050" y1="9347" x2="38050" y2="9347"/>
                        <a14:foregroundMark x1="41242" y1="8818" x2="41242" y2="8818"/>
                        <a14:foregroundMark x1="43054" y1="8995" x2="43054" y2="8995"/>
                        <a14:foregroundMark x1="43054" y1="4056" x2="43054" y2="4056"/>
                        <a14:foregroundMark x1="36238" y1="9524" x2="36238" y2="9524"/>
                        <a14:foregroundMark x1="37446" y1="4586" x2="37446" y2="4586"/>
                        <a14:foregroundMark x1="38395" y1="4586" x2="38395" y2="4586"/>
                        <a14:foregroundMark x1="38395" y1="9171" x2="38395" y2="9171"/>
                        <a14:foregroundMark x1="39258" y1="9171" x2="39258" y2="9171"/>
                        <a14:foregroundMark x1="39776" y1="8642" x2="39776" y2="8642"/>
                        <a14:foregroundMark x1="40035" y1="8289" x2="40035" y2="8289"/>
                        <a14:foregroundMark x1="40466" y1="8995" x2="40466" y2="8995"/>
                        <a14:foregroundMark x1="41156" y1="9524" x2="41156" y2="9524"/>
                        <a14:foregroundMark x1="41760" y1="8818" x2="41760" y2="8818"/>
                        <a14:foregroundMark x1="42882" y1="8995" x2="42882" y2="8995"/>
                        <a14:foregroundMark x1="42709" y1="8289" x2="42709" y2="8289"/>
                        <a14:foregroundMark x1="42709" y1="5644" x2="42019" y2="5291"/>
                        <a14:foregroundMark x1="41846" y1="5115" x2="41846" y2="5115"/>
                        <a14:foregroundMark x1="41501" y1="4762" x2="41501" y2="4762"/>
                        <a14:foregroundMark x1="41242" y1="4762" x2="41242" y2="4762"/>
                        <a14:foregroundMark x1="41070" y1="4586" x2="40897" y2="4586"/>
                        <a14:foregroundMark x1="40725" y1="4586" x2="40380" y2="4586"/>
                        <a14:foregroundMark x1="40380" y1="4586" x2="40380" y2="4586"/>
                        <a14:foregroundMark x1="40380" y1="4586" x2="40380" y2="4586"/>
                        <a14:foregroundMark x1="40207" y1="4586" x2="40207" y2="4586"/>
                        <a14:foregroundMark x1="40121" y1="4586" x2="39948" y2="4762"/>
                        <a14:foregroundMark x1="39948" y1="4762" x2="39948" y2="4762"/>
                        <a14:foregroundMark x1="39776" y1="4762" x2="39776" y2="4762"/>
                        <a14:foregroundMark x1="39517" y1="4762" x2="39517" y2="4762"/>
                        <a14:foregroundMark x1="39172" y1="5467" x2="39172" y2="5467"/>
                        <a14:foregroundMark x1="39603" y1="13757" x2="39603" y2="13757"/>
                        <a14:foregroundMark x1="39172" y1="13757" x2="39172" y2="13757"/>
                        <a14:foregroundMark x1="38568" y1="13404" x2="38568" y2="13404"/>
                        <a14:foregroundMark x1="38309" y1="13404" x2="38309" y2="13404"/>
                        <a14:foregroundMark x1="37619" y1="13580" x2="37619" y2="13580"/>
                        <a14:foregroundMark x1="37619" y1="13580" x2="37619" y2="13580"/>
                        <a14:foregroundMark x1="37532" y1="13404" x2="37705" y2="13580"/>
                        <a14:foregroundMark x1="38050" y1="13757" x2="38050" y2="13757"/>
                        <a14:foregroundMark x1="38136" y1="13757" x2="38136" y2="13757"/>
                        <a14:foregroundMark x1="38223" y1="13933" x2="38223" y2="13933"/>
                        <a14:foregroundMark x1="38999" y1="13580" x2="39344" y2="13757"/>
                        <a14:foregroundMark x1="39603" y1="13580" x2="39603" y2="13580"/>
                        <a14:foregroundMark x1="39948" y1="13580" x2="39948" y2="13580"/>
                        <a14:foregroundMark x1="40035" y1="13580" x2="40035" y2="13580"/>
                        <a14:foregroundMark x1="40121" y1="12875" x2="40121" y2="12875"/>
                        <a14:foregroundMark x1="40293" y1="12875" x2="40293" y2="13228"/>
                        <a14:foregroundMark x1="40293" y1="13404" x2="40293" y2="13404"/>
                        <a14:foregroundMark x1="40811" y1="13757" x2="40811" y2="13757"/>
                        <a14:foregroundMark x1="41933" y1="13757" x2="41933" y2="13757"/>
                        <a14:foregroundMark x1="42364" y1="13580" x2="42364" y2="13580"/>
                        <a14:foregroundMark x1="42364" y1="13580" x2="42450" y2="13580"/>
                        <a14:foregroundMark x1="43313" y1="13580" x2="43313" y2="13580"/>
                        <a14:foregroundMark x1="43313" y1="13580" x2="43313" y2="13580"/>
                        <a14:foregroundMark x1="43831" y1="13933" x2="43831" y2="13933"/>
                        <a14:foregroundMark x1="44090" y1="14286" x2="44090" y2="14286"/>
                        <a14:foregroundMark x1="44090" y1="14286" x2="44090" y2="14286"/>
                        <a14:foregroundMark x1="44090" y1="13933" x2="44090" y2="13933"/>
                        <a14:foregroundMark x1="44866" y1="13228" x2="44866" y2="13228"/>
                        <a14:foregroundMark x1="44694" y1="12698" x2="44694" y2="12698"/>
                        <a14:foregroundMark x1="44694" y1="12698" x2="44780" y2="13404"/>
                        <a14:foregroundMark x1="44866" y1="13757" x2="44866" y2="13757"/>
                        <a14:foregroundMark x1="44866" y1="13757" x2="44866" y2="13757"/>
                        <a14:foregroundMark x1="45039" y1="14109" x2="45039" y2="13580"/>
                        <a14:foregroundMark x1="45125" y1="13404" x2="45384" y2="12698"/>
                        <a14:foregroundMark x1="45470" y1="12698" x2="45470" y2="12698"/>
                        <a14:foregroundMark x1="45211" y1="13404" x2="45211" y2="13404"/>
                        <a14:foregroundMark x1="45211" y1="13404" x2="44953" y2="14286"/>
                        <a14:foregroundMark x1="44953" y1="14286" x2="44953" y2="14286"/>
                        <a14:foregroundMark x1="44780" y1="14286" x2="44780" y2="14286"/>
                        <a14:foregroundMark x1="44607" y1="14109" x2="44607" y2="14109"/>
                        <a14:foregroundMark x1="44521" y1="13933" x2="44521" y2="13933"/>
                        <a14:foregroundMark x1="35720" y1="8995" x2="35720" y2="8995"/>
                        <a14:foregroundMark x1="34858" y1="9700" x2="34858" y2="9700"/>
                        <a14:foregroundMark x1="35720" y1="16049" x2="35720" y2="16049"/>
                        <a14:foregroundMark x1="35030" y1="15344" x2="35030" y2="15344"/>
                        <a14:foregroundMark x1="34944" y1="7584" x2="34944" y2="7584"/>
                        <a14:foregroundMark x1="35289" y1="4409" x2="35289" y2="4409"/>
                        <a14:foregroundMark x1="35289" y1="3880" x2="35289" y2="3880"/>
                        <a14:foregroundMark x1="35893" y1="4233" x2="35893" y2="4233"/>
                        <a14:foregroundMark x1="36238" y1="4233" x2="36238" y2="4233"/>
                        <a14:foregroundMark x1="36238" y1="4233" x2="36238" y2="4233"/>
                        <a14:foregroundMark x1="36324" y1="4233" x2="36324" y2="4233"/>
                        <a14:foregroundMark x1="37187" y1="4233" x2="37187" y2="4233"/>
                        <a14:foregroundMark x1="34771" y1="10406" x2="34771" y2="10406"/>
                        <a14:foregroundMark x1="34771" y1="10406" x2="34771" y2="10406"/>
                        <a14:foregroundMark x1="34771" y1="10406" x2="34771" y2="10406"/>
                        <a14:foregroundMark x1="34771" y1="8818" x2="34771" y2="8818"/>
                        <a14:foregroundMark x1="34771" y1="8818" x2="34771" y2="8818"/>
                        <a14:foregroundMark x1="34685" y1="8642" x2="34685" y2="8642"/>
                        <a14:foregroundMark x1="34685" y1="8642" x2="34685" y2="8642"/>
                        <a14:foregroundMark x1="34599" y1="8642" x2="34599" y2="8642"/>
                        <a14:foregroundMark x1="34858" y1="7584" x2="34858" y2="7584"/>
                        <a14:foregroundMark x1="34944" y1="7231" x2="34944" y2="7231"/>
                        <a14:foregroundMark x1="35030" y1="7231" x2="35030" y2="7231"/>
                        <a14:foregroundMark x1="35116" y1="7231" x2="35116" y2="7231"/>
                        <a14:foregroundMark x1="34858" y1="6349" x2="34858" y2="6349"/>
                        <a14:foregroundMark x1="34858" y1="6173" x2="34858" y2="6173"/>
                        <a14:foregroundMark x1="45729" y1="7584" x2="45729" y2="7584"/>
                        <a14:foregroundMark x1="45729" y1="6702" x2="45729" y2="6702"/>
                        <a14:foregroundMark x1="45557" y1="6526" x2="45557" y2="6526"/>
                        <a14:foregroundMark x1="45557" y1="5820" x2="45557" y2="5820"/>
                        <a14:foregroundMark x1="45470" y1="4762" x2="45470" y2="4762"/>
                        <a14:foregroundMark x1="45470" y1="4586" x2="45470" y2="4586"/>
                        <a14:foregroundMark x1="45039" y1="4056" x2="45039" y2="4056"/>
                        <a14:foregroundMark x1="44866" y1="3880" x2="44780" y2="3880"/>
                        <a14:foregroundMark x1="44607" y1="3704" x2="44349" y2="4056"/>
                        <a14:foregroundMark x1="44262" y1="4056" x2="44262" y2="4762"/>
                        <a14:foregroundMark x1="45729" y1="7407" x2="45902" y2="8995"/>
                        <a14:foregroundMark x1="45557" y1="9524" x2="45557" y2="9524"/>
                        <a14:foregroundMark x1="45470" y1="10229" x2="45470" y2="10582"/>
                        <a14:foregroundMark x1="45384" y1="11817" x2="45298" y2="12522"/>
                        <a14:foregroundMark x1="45125" y1="14109" x2="45039" y2="14638"/>
                        <a14:foregroundMark x1="45039" y1="14638" x2="45039" y2="14991"/>
                        <a14:foregroundMark x1="45125" y1="15168" x2="45125" y2="15168"/>
                        <a14:foregroundMark x1="45211" y1="15168" x2="45298" y2="17460"/>
                        <a14:foregroundMark x1="45298" y1="17813" x2="45298" y2="17813"/>
                        <a14:foregroundMark x1="45298" y1="17813" x2="45298" y2="17813"/>
                        <a14:foregroundMark x1="45384" y1="18342" x2="45384" y2="19224"/>
                        <a14:foregroundMark x1="45470" y1="20106" x2="45470" y2="20635"/>
                        <a14:foregroundMark x1="45298" y1="20635" x2="45470" y2="20811"/>
                        <a14:foregroundMark x1="45470" y1="20811" x2="45384" y2="21693"/>
                        <a14:foregroundMark x1="45125" y1="23104" x2="45125" y2="23104"/>
                        <a14:foregroundMark x1="45125" y1="23104" x2="45125" y2="23104"/>
                        <a14:foregroundMark x1="45125" y1="23104" x2="44435" y2="23104"/>
                        <a14:foregroundMark x1="44349" y1="23280" x2="44262" y2="23457"/>
                        <a14:foregroundMark x1="44003" y1="23280" x2="44003" y2="23280"/>
                        <a14:foregroundMark x1="43831" y1="23104" x2="43658" y2="23104"/>
                        <a14:foregroundMark x1="43486" y1="23104" x2="43227" y2="23104"/>
                        <a14:foregroundMark x1="42968" y1="23280" x2="42968" y2="23280"/>
                        <a14:foregroundMark x1="42192" y1="23633" x2="42019" y2="23633"/>
                        <a14:foregroundMark x1="41846" y1="23633" x2="41242" y2="23986"/>
                        <a14:foregroundMark x1="41070" y1="23810" x2="40897" y2="23810"/>
                        <a14:foregroundMark x1="40811" y1="23633" x2="40552" y2="23633"/>
                        <a14:foregroundMark x1="40466" y1="23633" x2="40293" y2="23633"/>
                        <a14:foregroundMark x1="40121" y1="23457" x2="40121" y2="23457"/>
                        <a14:foregroundMark x1="40035" y1="23457" x2="39948" y2="23633"/>
                        <a14:foregroundMark x1="39776" y1="23633" x2="39776" y2="23633"/>
                        <a14:foregroundMark x1="39689" y1="23633" x2="38654" y2="23810"/>
                        <a14:foregroundMark x1="38654" y1="23810" x2="38654" y2="23810"/>
                        <a14:foregroundMark x1="35030" y1="21340" x2="35548" y2="24162"/>
                        <a14:foregroundMark x1="35720" y1="23986" x2="45815" y2="23810"/>
                        <a14:foregroundMark x1="45815" y1="23810" x2="45815" y2="3704"/>
                        <a14:foregroundMark x1="45815" y1="3704" x2="34599" y2="3704"/>
                        <a14:foregroundMark x1="34599" y1="3704" x2="34685" y2="23986"/>
                        <a14:foregroundMark x1="36411" y1="4762" x2="36411" y2="4762"/>
                        <a14:foregroundMark x1="36066" y1="5115" x2="36066" y2="5115"/>
                        <a14:foregroundMark x1="35634" y1="4938" x2="35634" y2="4938"/>
                        <a14:foregroundMark x1="35116" y1="4762" x2="35116" y2="4762"/>
                        <a14:foregroundMark x1="37015" y1="4938" x2="37015" y2="4938"/>
                        <a14:foregroundMark x1="43572" y1="9700" x2="43572" y2="9700"/>
                        <a14:foregroundMark x1="43658" y1="18695" x2="43658" y2="18695"/>
                        <a14:foregroundMark x1="40121" y1="17637" x2="40121" y2="17637"/>
                        <a14:foregroundMark x1="40035" y1="22751" x2="40035" y2="22751"/>
                        <a14:foregroundMark x1="40811" y1="22751" x2="40811" y2="22751"/>
                        <a14:foregroundMark x1="37877" y1="18342" x2="37877" y2="18342"/>
                        <a14:foregroundMark x1="38481" y1="21693" x2="38481" y2="21693"/>
                        <a14:backgroundMark x1="43831" y1="15168" x2="42709" y2="14991"/>
                        <a14:backgroundMark x1="42709" y1="14991" x2="42796" y2="16755"/>
                        <a14:backgroundMark x1="43313" y1="16755" x2="44090" y2="16402"/>
                        <a14:backgroundMark x1="43831" y1="10935" x2="42364" y2="10406"/>
                        <a14:backgroundMark x1="42364" y1="10406" x2="42623" y2="12169"/>
                        <a14:backgroundMark x1="44349" y1="7055" x2="42537" y2="6702"/>
                        <a14:backgroundMark x1="42796" y1="6878" x2="44090" y2="7407"/>
                        <a14:backgroundMark x1="40725" y1="19400" x2="40725" y2="19400"/>
                        <a14:backgroundMark x1="45298" y1="19577" x2="45643" y2="19400"/>
                        <a14:backgroundMark x1="45643" y1="19224" x2="45643" y2="19224"/>
                        <a14:backgroundMark x1="45815" y1="19224" x2="45815" y2="19224"/>
                        <a14:backgroundMark x1="45729" y1="19224" x2="45729" y2="19224"/>
                        <a14:backgroundMark x1="43658" y1="23810" x2="43658" y2="23810"/>
                        <a14:backgroundMark x1="43658" y1="3704" x2="43658" y2="3704"/>
                        <a14:backgroundMark x1="42364" y1="19400" x2="42364" y2="19400"/>
                        <a14:backgroundMark x1="41501" y1="19400" x2="41501" y2="19400"/>
                        <a14:backgroundMark x1="39689" y1="19577" x2="39689" y2="19577"/>
                        <a14:backgroundMark x1="38913" y1="19400" x2="38913" y2="19400"/>
                        <a14:backgroundMark x1="36152" y1="19577" x2="36152" y2="19577"/>
                        <a14:backgroundMark x1="35720" y1="19224" x2="35720" y2="19224"/>
                        <a14:backgroundMark x1="35289" y1="19400" x2="35289" y2="19400"/>
                        <a14:backgroundMark x1="34771" y1="19577" x2="34771" y2="19577"/>
                        <a14:backgroundMark x1="34858" y1="19224" x2="34858" y2="19224"/>
                        <a14:backgroundMark x1="36928" y1="19400" x2="36928" y2="19400"/>
                        <a14:backgroundMark x1="37187" y1="19224" x2="37187" y2="19224"/>
                        <a14:backgroundMark x1="43658" y1="20635" x2="43658" y2="20635"/>
                        <a14:backgroundMark x1="43658" y1="20459" x2="43658" y2="20459"/>
                        <a14:backgroundMark x1="43745" y1="20811" x2="43054" y2="20282"/>
                        <a14:backgroundMark x1="44694" y1="19224" x2="44694" y2="19224"/>
                        <a14:backgroundMark x1="44435" y1="19400" x2="44435" y2="19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20" t="2706" r="52530" b="73119"/>
          <a:stretch/>
        </p:blipFill>
        <p:spPr bwMode="auto">
          <a:xfrm>
            <a:off x="1171905" y="2204864"/>
            <a:ext cx="804140" cy="71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512609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Mass Thickness (g/cm</a:t>
            </a:r>
            <a:r>
              <a:rPr lang="en-GB" baseline="30000" dirty="0" smtClean="0"/>
              <a:t>2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148064" y="502800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Thickness (mm)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405026" y="282488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Number of X-rays / number of initial electrons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2957226" y="298922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Total number of X-ray photons per 3x10</a:t>
            </a:r>
            <a:r>
              <a:rPr lang="en-GB" baseline="30000" dirty="0" smtClean="0"/>
              <a:t>5</a:t>
            </a:r>
            <a:r>
              <a:rPr lang="en-GB" dirty="0" smtClean="0"/>
              <a:t> electrons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822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dirty="0" smtClean="0"/>
              <a:t>Refluxing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1" b="-1"/>
          <a:stretch/>
        </p:blipFill>
        <p:spPr bwMode="auto">
          <a:xfrm>
            <a:off x="1187624" y="980728"/>
            <a:ext cx="6480720" cy="391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5085184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Refluxing increases gamma yield significantly in thinner targets.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194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26431"/>
            <a:ext cx="9144000" cy="1143000"/>
          </a:xfrm>
        </p:spPr>
        <p:txBody>
          <a:bodyPr/>
          <a:lstStyle/>
          <a:p>
            <a:r>
              <a:rPr lang="en-GB" dirty="0" smtClean="0"/>
              <a:t>Laser Intensity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819308"/>
            <a:ext cx="2928094" cy="289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93686"/>
            <a:ext cx="2932644" cy="29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32" y="3876272"/>
            <a:ext cx="2983711" cy="294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19" y="896219"/>
            <a:ext cx="2987824" cy="297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42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Fluka</a:t>
            </a:r>
            <a:r>
              <a:rPr lang="en-GB" dirty="0" smtClean="0"/>
              <a:t> Summary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Higher Z produces greater flux of </a:t>
            </a:r>
            <a:r>
              <a:rPr lang="el-GR" dirty="0"/>
              <a:t>γ</a:t>
            </a:r>
            <a:r>
              <a:rPr lang="en-GB" dirty="0"/>
              <a:t>-rays </a:t>
            </a:r>
            <a:r>
              <a:rPr lang="en-GB" dirty="0" smtClean="0"/>
              <a:t>as well as highest energy </a:t>
            </a:r>
            <a:r>
              <a:rPr lang="el-GR" dirty="0"/>
              <a:t>γ</a:t>
            </a:r>
            <a:r>
              <a:rPr lang="en-GB" dirty="0"/>
              <a:t>-rays</a:t>
            </a:r>
            <a:r>
              <a:rPr lang="en-GB" dirty="0" smtClean="0"/>
              <a:t>. </a:t>
            </a:r>
          </a:p>
          <a:p>
            <a:r>
              <a:rPr lang="en-GB" dirty="0" smtClean="0"/>
              <a:t>Optimum Target thickness varies with energy, thicker targets are required to produce maximum flux with higher energy electrons.</a:t>
            </a:r>
          </a:p>
          <a:p>
            <a:r>
              <a:rPr lang="en-GB" dirty="0" smtClean="0"/>
              <a:t>Lower Z materials have thicker optimum targets.</a:t>
            </a:r>
          </a:p>
          <a:p>
            <a:r>
              <a:rPr lang="en-GB" dirty="0" smtClean="0"/>
              <a:t>Refluxing increases </a:t>
            </a:r>
            <a:r>
              <a:rPr lang="el-GR" dirty="0"/>
              <a:t>γ</a:t>
            </a:r>
            <a:r>
              <a:rPr lang="en-GB" dirty="0"/>
              <a:t>-ray </a:t>
            </a:r>
            <a:r>
              <a:rPr lang="en-GB" dirty="0" smtClean="0"/>
              <a:t>yield in thinner targets.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249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dirty="0" smtClean="0"/>
              <a:t>Vulcan Experiment</a:t>
            </a:r>
            <a:endParaRPr lang="en-GB" dirty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251520" y="1048855"/>
            <a:ext cx="3814271" cy="4679974"/>
          </a:xfrm>
        </p:spPr>
        <p:txBody>
          <a:bodyPr/>
          <a:lstStyle/>
          <a:p>
            <a:r>
              <a:rPr lang="en-GB" dirty="0" smtClean="0"/>
              <a:t>50J on target</a:t>
            </a:r>
          </a:p>
          <a:p>
            <a:r>
              <a:rPr lang="en-GB" dirty="0" smtClean="0"/>
              <a:t>500fs – 1ps pulse length</a:t>
            </a:r>
          </a:p>
          <a:p>
            <a:r>
              <a:rPr lang="en-GB" dirty="0" smtClean="0"/>
              <a:t>Intensities varied by defocusing  </a:t>
            </a:r>
          </a:p>
          <a:p>
            <a:r>
              <a:rPr lang="en-GB" dirty="0" smtClean="0"/>
              <a:t>Targets: Ta, Cu, CH, Al</a:t>
            </a:r>
          </a:p>
          <a:p>
            <a:r>
              <a:rPr lang="en-GB" dirty="0" smtClean="0"/>
              <a:t>Thicknesses of target, angle of incidence and </a:t>
            </a:r>
            <a:r>
              <a:rPr lang="en-GB" dirty="0" err="1" smtClean="0"/>
              <a:t>prepulse</a:t>
            </a:r>
            <a:r>
              <a:rPr lang="en-GB" dirty="0" smtClean="0"/>
              <a:t> level changed.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386349" y="1058312"/>
            <a:ext cx="3461787" cy="2869739"/>
            <a:chOff x="5671697" y="1181937"/>
            <a:chExt cx="3461787" cy="2869739"/>
          </a:xfrm>
        </p:grpSpPr>
        <p:sp>
          <p:nvSpPr>
            <p:cNvPr id="5" name="Trapezoid 4"/>
            <p:cNvSpPr/>
            <p:nvPr/>
          </p:nvSpPr>
          <p:spPr bwMode="auto">
            <a:xfrm rot="17030760">
              <a:off x="7088824" y="2146458"/>
              <a:ext cx="517802" cy="1860371"/>
            </a:xfrm>
            <a:custGeom>
              <a:avLst/>
              <a:gdLst>
                <a:gd name="connsiteX0" fmla="*/ 0 w 1008112"/>
                <a:gd name="connsiteY0" fmla="*/ 3168352 h 3168352"/>
                <a:gd name="connsiteX1" fmla="*/ 347718 w 1008112"/>
                <a:gd name="connsiteY1" fmla="*/ 0 h 3168352"/>
                <a:gd name="connsiteX2" fmla="*/ 660394 w 1008112"/>
                <a:gd name="connsiteY2" fmla="*/ 0 h 3168352"/>
                <a:gd name="connsiteX3" fmla="*/ 1008112 w 1008112"/>
                <a:gd name="connsiteY3" fmla="*/ 3168352 h 3168352"/>
                <a:gd name="connsiteX4" fmla="*/ 0 w 1008112"/>
                <a:gd name="connsiteY4" fmla="*/ 3168352 h 3168352"/>
                <a:gd name="connsiteX0" fmla="*/ 0 w 1008112"/>
                <a:gd name="connsiteY0" fmla="*/ 3168352 h 3168352"/>
                <a:gd name="connsiteX1" fmla="*/ 356067 w 1008112"/>
                <a:gd name="connsiteY1" fmla="*/ 152006 h 3168352"/>
                <a:gd name="connsiteX2" fmla="*/ 660394 w 1008112"/>
                <a:gd name="connsiteY2" fmla="*/ 0 h 3168352"/>
                <a:gd name="connsiteX3" fmla="*/ 1008112 w 1008112"/>
                <a:gd name="connsiteY3" fmla="*/ 3168352 h 3168352"/>
                <a:gd name="connsiteX4" fmla="*/ 0 w 1008112"/>
                <a:gd name="connsiteY4" fmla="*/ 3168352 h 3168352"/>
                <a:gd name="connsiteX0" fmla="*/ 0 w 660394"/>
                <a:gd name="connsiteY0" fmla="*/ 3168352 h 3517350"/>
                <a:gd name="connsiteX1" fmla="*/ 356067 w 660394"/>
                <a:gd name="connsiteY1" fmla="*/ 152006 h 3517350"/>
                <a:gd name="connsiteX2" fmla="*/ 660394 w 660394"/>
                <a:gd name="connsiteY2" fmla="*/ 0 h 3517350"/>
                <a:gd name="connsiteX3" fmla="*/ 502344 w 660394"/>
                <a:gd name="connsiteY3" fmla="*/ 3517349 h 3517350"/>
                <a:gd name="connsiteX4" fmla="*/ 0 w 660394"/>
                <a:gd name="connsiteY4" fmla="*/ 3168352 h 3517350"/>
                <a:gd name="connsiteX0" fmla="*/ 0 w 1040388"/>
                <a:gd name="connsiteY0" fmla="*/ 3168352 h 3196639"/>
                <a:gd name="connsiteX1" fmla="*/ 356067 w 1040388"/>
                <a:gd name="connsiteY1" fmla="*/ 152006 h 3196639"/>
                <a:gd name="connsiteX2" fmla="*/ 660394 w 1040388"/>
                <a:gd name="connsiteY2" fmla="*/ 0 h 3196639"/>
                <a:gd name="connsiteX3" fmla="*/ 1040388 w 1040388"/>
                <a:gd name="connsiteY3" fmla="*/ 3196639 h 3196639"/>
                <a:gd name="connsiteX4" fmla="*/ 0 w 1040388"/>
                <a:gd name="connsiteY4" fmla="*/ 3168352 h 3196639"/>
                <a:gd name="connsiteX0" fmla="*/ 0 w 730321"/>
                <a:gd name="connsiteY0" fmla="*/ 3168352 h 3388926"/>
                <a:gd name="connsiteX1" fmla="*/ 356067 w 730321"/>
                <a:gd name="connsiteY1" fmla="*/ 152006 h 3388926"/>
                <a:gd name="connsiteX2" fmla="*/ 660394 w 730321"/>
                <a:gd name="connsiteY2" fmla="*/ 0 h 3388926"/>
                <a:gd name="connsiteX3" fmla="*/ 730320 w 730321"/>
                <a:gd name="connsiteY3" fmla="*/ 3388926 h 3388926"/>
                <a:gd name="connsiteX4" fmla="*/ 0 w 730321"/>
                <a:gd name="connsiteY4" fmla="*/ 3168352 h 3388926"/>
                <a:gd name="connsiteX0" fmla="*/ 0 w 1021328"/>
                <a:gd name="connsiteY0" fmla="*/ 3168352 h 3202569"/>
                <a:gd name="connsiteX1" fmla="*/ 356067 w 1021328"/>
                <a:gd name="connsiteY1" fmla="*/ 152006 h 3202569"/>
                <a:gd name="connsiteX2" fmla="*/ 660394 w 1021328"/>
                <a:gd name="connsiteY2" fmla="*/ 0 h 3202569"/>
                <a:gd name="connsiteX3" fmla="*/ 1021328 w 1021328"/>
                <a:gd name="connsiteY3" fmla="*/ 3202569 h 3202569"/>
                <a:gd name="connsiteX4" fmla="*/ 0 w 1021328"/>
                <a:gd name="connsiteY4" fmla="*/ 3168352 h 3202569"/>
                <a:gd name="connsiteX0" fmla="*/ 0 w 982448"/>
                <a:gd name="connsiteY0" fmla="*/ 3168352 h 3168353"/>
                <a:gd name="connsiteX1" fmla="*/ 356067 w 982448"/>
                <a:gd name="connsiteY1" fmla="*/ 152006 h 3168353"/>
                <a:gd name="connsiteX2" fmla="*/ 660394 w 982448"/>
                <a:gd name="connsiteY2" fmla="*/ 0 h 3168353"/>
                <a:gd name="connsiteX3" fmla="*/ 982447 w 982448"/>
                <a:gd name="connsiteY3" fmla="*/ 3157168 h 3168353"/>
                <a:gd name="connsiteX4" fmla="*/ 0 w 982448"/>
                <a:gd name="connsiteY4" fmla="*/ 3168352 h 316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2448" h="3168353">
                  <a:moveTo>
                    <a:pt x="0" y="3168352"/>
                  </a:moveTo>
                  <a:lnTo>
                    <a:pt x="356067" y="152006"/>
                  </a:lnTo>
                  <a:lnTo>
                    <a:pt x="660394" y="0"/>
                  </a:lnTo>
                  <a:lnTo>
                    <a:pt x="982447" y="3157168"/>
                  </a:lnTo>
                  <a:lnTo>
                    <a:pt x="0" y="3168352"/>
                  </a:lnTo>
                  <a:close/>
                </a:path>
              </a:pathLst>
            </a:cu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 rot="18450068">
              <a:off x="6936768" y="1223014"/>
              <a:ext cx="488982" cy="2541819"/>
            </a:xfrm>
            <a:custGeom>
              <a:avLst/>
              <a:gdLst>
                <a:gd name="connsiteX0" fmla="*/ 0 w 432048"/>
                <a:gd name="connsiteY0" fmla="*/ 0 h 2016224"/>
                <a:gd name="connsiteX1" fmla="*/ 432048 w 432048"/>
                <a:gd name="connsiteY1" fmla="*/ 0 h 2016224"/>
                <a:gd name="connsiteX2" fmla="*/ 432048 w 432048"/>
                <a:gd name="connsiteY2" fmla="*/ 2016224 h 2016224"/>
                <a:gd name="connsiteX3" fmla="*/ 0 w 432048"/>
                <a:gd name="connsiteY3" fmla="*/ 2016224 h 2016224"/>
                <a:gd name="connsiteX4" fmla="*/ 0 w 432048"/>
                <a:gd name="connsiteY4" fmla="*/ 0 h 2016224"/>
                <a:gd name="connsiteX0" fmla="*/ 0 w 432048"/>
                <a:gd name="connsiteY0" fmla="*/ 90826 h 2107050"/>
                <a:gd name="connsiteX1" fmla="*/ 375754 w 432048"/>
                <a:gd name="connsiteY1" fmla="*/ 0 h 2107050"/>
                <a:gd name="connsiteX2" fmla="*/ 432048 w 432048"/>
                <a:gd name="connsiteY2" fmla="*/ 2107050 h 2107050"/>
                <a:gd name="connsiteX3" fmla="*/ 0 w 432048"/>
                <a:gd name="connsiteY3" fmla="*/ 2107050 h 2107050"/>
                <a:gd name="connsiteX4" fmla="*/ 0 w 432048"/>
                <a:gd name="connsiteY4" fmla="*/ 90826 h 2107050"/>
                <a:gd name="connsiteX0" fmla="*/ 0 w 408705"/>
                <a:gd name="connsiteY0" fmla="*/ 90826 h 2111560"/>
                <a:gd name="connsiteX1" fmla="*/ 375754 w 408705"/>
                <a:gd name="connsiteY1" fmla="*/ 0 h 2111560"/>
                <a:gd name="connsiteX2" fmla="*/ 408705 w 408705"/>
                <a:gd name="connsiteY2" fmla="*/ 2111560 h 2111560"/>
                <a:gd name="connsiteX3" fmla="*/ 0 w 408705"/>
                <a:gd name="connsiteY3" fmla="*/ 2107050 h 2111560"/>
                <a:gd name="connsiteX4" fmla="*/ 0 w 408705"/>
                <a:gd name="connsiteY4" fmla="*/ 90826 h 2111560"/>
                <a:gd name="connsiteX0" fmla="*/ 0 w 446957"/>
                <a:gd name="connsiteY0" fmla="*/ 90826 h 2109012"/>
                <a:gd name="connsiteX1" fmla="*/ 375754 w 446957"/>
                <a:gd name="connsiteY1" fmla="*/ 0 h 2109012"/>
                <a:gd name="connsiteX2" fmla="*/ 446957 w 446957"/>
                <a:gd name="connsiteY2" fmla="*/ 2109012 h 2109012"/>
                <a:gd name="connsiteX3" fmla="*/ 0 w 446957"/>
                <a:gd name="connsiteY3" fmla="*/ 2107050 h 2109012"/>
                <a:gd name="connsiteX4" fmla="*/ 0 w 446957"/>
                <a:gd name="connsiteY4" fmla="*/ 90826 h 2109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957" h="2109012">
                  <a:moveTo>
                    <a:pt x="0" y="90826"/>
                  </a:moveTo>
                  <a:lnTo>
                    <a:pt x="375754" y="0"/>
                  </a:lnTo>
                  <a:lnTo>
                    <a:pt x="446957" y="2109012"/>
                  </a:lnTo>
                  <a:lnTo>
                    <a:pt x="0" y="2107050"/>
                  </a:lnTo>
                  <a:lnTo>
                    <a:pt x="0" y="90826"/>
                  </a:lnTo>
                  <a:close/>
                </a:path>
              </a:pathLst>
            </a:cu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 rot="16200000">
              <a:off x="7369739" y="330225"/>
              <a:ext cx="482494" cy="3044996"/>
            </a:xfrm>
            <a:custGeom>
              <a:avLst/>
              <a:gdLst>
                <a:gd name="connsiteX0" fmla="*/ 0 w 432048"/>
                <a:gd name="connsiteY0" fmla="*/ 0 h 3958903"/>
                <a:gd name="connsiteX1" fmla="*/ 432048 w 432048"/>
                <a:gd name="connsiteY1" fmla="*/ 0 h 3958903"/>
                <a:gd name="connsiteX2" fmla="*/ 432048 w 432048"/>
                <a:gd name="connsiteY2" fmla="*/ 3958903 h 3958903"/>
                <a:gd name="connsiteX3" fmla="*/ 0 w 432048"/>
                <a:gd name="connsiteY3" fmla="*/ 3958903 h 3958903"/>
                <a:gd name="connsiteX4" fmla="*/ 0 w 432048"/>
                <a:gd name="connsiteY4" fmla="*/ 0 h 3958903"/>
                <a:gd name="connsiteX0" fmla="*/ 0 w 432048"/>
                <a:gd name="connsiteY0" fmla="*/ 0 h 3958903"/>
                <a:gd name="connsiteX1" fmla="*/ 346988 w 432048"/>
                <a:gd name="connsiteY1" fmla="*/ 244552 h 3958903"/>
                <a:gd name="connsiteX2" fmla="*/ 432048 w 432048"/>
                <a:gd name="connsiteY2" fmla="*/ 3958903 h 3958903"/>
                <a:gd name="connsiteX3" fmla="*/ 0 w 432048"/>
                <a:gd name="connsiteY3" fmla="*/ 3958903 h 3958903"/>
                <a:gd name="connsiteX4" fmla="*/ 0 w 432048"/>
                <a:gd name="connsiteY4" fmla="*/ 0 h 3958903"/>
                <a:gd name="connsiteX0" fmla="*/ 0 w 432048"/>
                <a:gd name="connsiteY0" fmla="*/ 0 h 3958903"/>
                <a:gd name="connsiteX1" fmla="*/ 346988 w 432048"/>
                <a:gd name="connsiteY1" fmla="*/ 233922 h 3958903"/>
                <a:gd name="connsiteX2" fmla="*/ 432048 w 432048"/>
                <a:gd name="connsiteY2" fmla="*/ 3958903 h 3958903"/>
                <a:gd name="connsiteX3" fmla="*/ 0 w 432048"/>
                <a:gd name="connsiteY3" fmla="*/ 3958903 h 3958903"/>
                <a:gd name="connsiteX4" fmla="*/ 0 w 432048"/>
                <a:gd name="connsiteY4" fmla="*/ 0 h 3958903"/>
                <a:gd name="connsiteX0" fmla="*/ 0 w 432048"/>
                <a:gd name="connsiteY0" fmla="*/ 0 h 3958903"/>
                <a:gd name="connsiteX1" fmla="*/ 378885 w 432048"/>
                <a:gd name="connsiteY1" fmla="*/ 265823 h 3958903"/>
                <a:gd name="connsiteX2" fmla="*/ 432048 w 432048"/>
                <a:gd name="connsiteY2" fmla="*/ 3958903 h 3958903"/>
                <a:gd name="connsiteX3" fmla="*/ 0 w 432048"/>
                <a:gd name="connsiteY3" fmla="*/ 3958903 h 3958903"/>
                <a:gd name="connsiteX4" fmla="*/ 0 w 432048"/>
                <a:gd name="connsiteY4" fmla="*/ 0 h 3958903"/>
                <a:gd name="connsiteX0" fmla="*/ 31898 w 432048"/>
                <a:gd name="connsiteY0" fmla="*/ 0 h 3990799"/>
                <a:gd name="connsiteX1" fmla="*/ 378885 w 432048"/>
                <a:gd name="connsiteY1" fmla="*/ 297719 h 3990799"/>
                <a:gd name="connsiteX2" fmla="*/ 432048 w 432048"/>
                <a:gd name="connsiteY2" fmla="*/ 3990799 h 3990799"/>
                <a:gd name="connsiteX3" fmla="*/ 0 w 432048"/>
                <a:gd name="connsiteY3" fmla="*/ 3990799 h 3990799"/>
                <a:gd name="connsiteX4" fmla="*/ 31898 w 432048"/>
                <a:gd name="connsiteY4" fmla="*/ 0 h 3990799"/>
                <a:gd name="connsiteX0" fmla="*/ 31898 w 432048"/>
                <a:gd name="connsiteY0" fmla="*/ 0 h 3990799"/>
                <a:gd name="connsiteX1" fmla="*/ 421415 w 432048"/>
                <a:gd name="connsiteY1" fmla="*/ 180764 h 3990799"/>
                <a:gd name="connsiteX2" fmla="*/ 432048 w 432048"/>
                <a:gd name="connsiteY2" fmla="*/ 3990799 h 3990799"/>
                <a:gd name="connsiteX3" fmla="*/ 0 w 432048"/>
                <a:gd name="connsiteY3" fmla="*/ 3990799 h 3990799"/>
                <a:gd name="connsiteX4" fmla="*/ 31898 w 432048"/>
                <a:gd name="connsiteY4" fmla="*/ 0 h 3990799"/>
                <a:gd name="connsiteX0" fmla="*/ 12855 w 432048"/>
                <a:gd name="connsiteY0" fmla="*/ 0 h 3911398"/>
                <a:gd name="connsiteX1" fmla="*/ 421415 w 432048"/>
                <a:gd name="connsiteY1" fmla="*/ 101363 h 3911398"/>
                <a:gd name="connsiteX2" fmla="*/ 432048 w 432048"/>
                <a:gd name="connsiteY2" fmla="*/ 3911398 h 3911398"/>
                <a:gd name="connsiteX3" fmla="*/ 0 w 432048"/>
                <a:gd name="connsiteY3" fmla="*/ 3911398 h 3911398"/>
                <a:gd name="connsiteX4" fmla="*/ 12855 w 432048"/>
                <a:gd name="connsiteY4" fmla="*/ 0 h 3911398"/>
                <a:gd name="connsiteX0" fmla="*/ 69980 w 432048"/>
                <a:gd name="connsiteY0" fmla="*/ 0 h 3946684"/>
                <a:gd name="connsiteX1" fmla="*/ 421415 w 432048"/>
                <a:gd name="connsiteY1" fmla="*/ 136649 h 3946684"/>
                <a:gd name="connsiteX2" fmla="*/ 432048 w 432048"/>
                <a:gd name="connsiteY2" fmla="*/ 3946684 h 3946684"/>
                <a:gd name="connsiteX3" fmla="*/ 0 w 432048"/>
                <a:gd name="connsiteY3" fmla="*/ 3946684 h 3946684"/>
                <a:gd name="connsiteX4" fmla="*/ 69980 w 432048"/>
                <a:gd name="connsiteY4" fmla="*/ 0 h 394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048" h="3946684">
                  <a:moveTo>
                    <a:pt x="69980" y="0"/>
                  </a:moveTo>
                  <a:lnTo>
                    <a:pt x="421415" y="136649"/>
                  </a:lnTo>
                  <a:cubicBezTo>
                    <a:pt x="424959" y="1406661"/>
                    <a:pt x="428504" y="2676672"/>
                    <a:pt x="432048" y="3946684"/>
                  </a:cubicBezTo>
                  <a:lnTo>
                    <a:pt x="0" y="3946684"/>
                  </a:lnTo>
                  <a:lnTo>
                    <a:pt x="69980" y="0"/>
                  </a:lnTo>
                  <a:close/>
                </a:path>
              </a:pathLst>
            </a:cu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 rot="10800000">
              <a:off x="6328474" y="2566917"/>
              <a:ext cx="190244" cy="617586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 rot="11800080">
              <a:off x="8198680" y="2906952"/>
              <a:ext cx="250374" cy="1144724"/>
            </a:xfrm>
            <a:prstGeom prst="rect">
              <a:avLst/>
            </a:prstGeom>
            <a:pattFill prst="wdDnDiag">
              <a:fgClr>
                <a:schemeClr val="accent1">
                  <a:lumMod val="50000"/>
                </a:schemeClr>
              </a:fgClr>
              <a:bgClr>
                <a:schemeClr val="bg1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 rot="12105898">
              <a:off x="6015322" y="1181937"/>
              <a:ext cx="238041" cy="1144724"/>
            </a:xfrm>
            <a:prstGeom prst="rect">
              <a:avLst/>
            </a:prstGeom>
            <a:pattFill prst="wdDnDiag">
              <a:fgClr>
                <a:schemeClr val="accent1">
                  <a:lumMod val="50000"/>
                </a:schemeClr>
              </a:fgClr>
              <a:bgClr>
                <a:schemeClr val="bg1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17" name="Down Arrow 16"/>
            <p:cNvSpPr/>
            <p:nvPr/>
          </p:nvSpPr>
          <p:spPr bwMode="auto">
            <a:xfrm rot="7698615">
              <a:off x="5972024" y="2340879"/>
              <a:ext cx="152791" cy="523560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23" name="Down Arrow 22"/>
            <p:cNvSpPr/>
            <p:nvPr/>
          </p:nvSpPr>
          <p:spPr bwMode="auto">
            <a:xfrm rot="3050205">
              <a:off x="5983756" y="2853257"/>
              <a:ext cx="158456" cy="560520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24" name="Down Arrow 23"/>
            <p:cNvSpPr/>
            <p:nvPr/>
          </p:nvSpPr>
          <p:spPr bwMode="auto">
            <a:xfrm rot="5586064">
              <a:off x="5826921" y="2638801"/>
              <a:ext cx="163370" cy="473818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</p:grpSp>
      <p:pic>
        <p:nvPicPr>
          <p:cNvPr id="1026" name="Picture 2" descr="M:\TAOPS\2013\Expts 2013\TAP\Feb 2013 - Neely _ Innovations\Final data\slr images\shot44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223" y="4127307"/>
            <a:ext cx="4096040" cy="273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45881" y="1544431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Laser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712382" y="3038824"/>
            <a:ext cx="1005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Target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955602" y="2294368"/>
            <a:ext cx="1783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Gamma -rays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729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l-GR" dirty="0" smtClean="0"/>
              <a:t>γ</a:t>
            </a:r>
            <a:r>
              <a:rPr lang="en-GB" dirty="0" smtClean="0"/>
              <a:t>-ray Images</a:t>
            </a:r>
            <a:endParaRPr lang="en-GB" dirty="0"/>
          </a:p>
        </p:txBody>
      </p:sp>
      <p:pic>
        <p:nvPicPr>
          <p:cNvPr id="4" name="Picture 2" descr="C:\Users\duf60198\Desktop\88-280213-3andCRT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053680"/>
            <a:ext cx="2932139" cy="574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5875" y="632429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CRT (television)</a:t>
            </a:r>
            <a:endParaRPr lang="en-GB" dirty="0"/>
          </a:p>
        </p:txBody>
      </p:sp>
      <p:pic>
        <p:nvPicPr>
          <p:cNvPr id="2051" name="Picture 3" descr="C:\Users\duf60198\Desktop\75-270213_1tyr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82" r="10203" b="24925"/>
          <a:stretch/>
        </p:blipFill>
        <p:spPr bwMode="auto">
          <a:xfrm rot="16200000">
            <a:off x="3740401" y="244475"/>
            <a:ext cx="4595337" cy="621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00192" y="9012"/>
            <a:ext cx="2843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Images with defocused laser</a:t>
            </a:r>
            <a:endParaRPr lang="en-GB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35220" y="427726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Turbo pump in motion</a:t>
            </a:r>
            <a:endParaRPr lang="en-GB" dirty="0"/>
          </a:p>
        </p:txBody>
      </p:sp>
      <p:pic>
        <p:nvPicPr>
          <p:cNvPr id="5" name="Picture 3" descr="C:\Users\duf60198\Desktop\87-280213-1andResClo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84098" y="4422630"/>
            <a:ext cx="2140869" cy="258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39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909" y="14604"/>
            <a:ext cx="9144000" cy="1143000"/>
          </a:xfrm>
        </p:spPr>
        <p:txBody>
          <a:bodyPr/>
          <a:lstStyle/>
          <a:p>
            <a:r>
              <a:rPr lang="en-GB" dirty="0" smtClean="0"/>
              <a:t>Gamma Ray spectroscopy</a:t>
            </a:r>
            <a:endParaRPr lang="en-GB" dirty="0"/>
          </a:p>
        </p:txBody>
      </p:sp>
      <p:pic>
        <p:nvPicPr>
          <p:cNvPr id="7" name="Picture 2" descr="C:\Users\der24683\Desktop\Work\Work\2013\Innovation\Innovations Data\set up images\IMG_06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3" y="3024637"/>
            <a:ext cx="5112568" cy="383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30901" y="3024637"/>
            <a:ext cx="3833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Set up of the rails and cameras surrounded by lead. Magnets are placed in front to remove electron signal.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089582" y="2420888"/>
            <a:ext cx="4964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Arrangement of scintillator crystals in rail</a:t>
            </a:r>
          </a:p>
        </p:txBody>
      </p:sp>
      <p:pic>
        <p:nvPicPr>
          <p:cNvPr id="11" name="Picture 3" descr="C:\Users\der24683\Desktop\IMG_094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42"/>
          <a:stretch/>
        </p:blipFill>
        <p:spPr bwMode="auto">
          <a:xfrm>
            <a:off x="1" y="980728"/>
            <a:ext cx="9144000" cy="133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82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943497"/>
              </p:ext>
            </p:extLst>
          </p:nvPr>
        </p:nvGraphicFramePr>
        <p:xfrm>
          <a:off x="-1554" y="788717"/>
          <a:ext cx="3121372" cy="57349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0343"/>
                <a:gridCol w="780343"/>
                <a:gridCol w="780343"/>
                <a:gridCol w="780343"/>
              </a:tblGrid>
              <a:tr h="15075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Defocus (um)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on target (J)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ntensity on Target (W/cm</a:t>
                      </a:r>
                      <a:r>
                        <a:rPr lang="en-GB" sz="18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</a:tr>
              <a:tr h="8454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48.6</a:t>
                      </a:r>
                      <a:endParaRPr lang="en-GB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1.8E+19</a:t>
                      </a:r>
                    </a:p>
                  </a:txBody>
                  <a:tcPr marL="0" marR="0" marT="0" marB="0" anchor="ctr"/>
                </a:tc>
              </a:tr>
              <a:tr h="8454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46.5</a:t>
                      </a:r>
                      <a:endParaRPr lang="en-GB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6.8E+17</a:t>
                      </a:r>
                    </a:p>
                  </a:txBody>
                  <a:tcPr marL="0" marR="0" marT="0" marB="0" anchor="ctr"/>
                </a:tc>
              </a:tr>
              <a:tr h="8454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43.4</a:t>
                      </a:r>
                      <a:endParaRPr lang="en-GB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1.8E+17</a:t>
                      </a:r>
                    </a:p>
                  </a:txBody>
                  <a:tcPr marL="0" marR="0" marT="0" marB="0" anchor="ctr"/>
                </a:tc>
              </a:tr>
              <a:tr h="8454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47.2</a:t>
                      </a:r>
                      <a:endParaRPr lang="en-GB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4.8E+16</a:t>
                      </a:r>
                    </a:p>
                  </a:txBody>
                  <a:tcPr marL="0" marR="0" marT="0" marB="0" anchor="ctr"/>
                </a:tc>
              </a:tr>
              <a:tr h="8454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52.5</a:t>
                      </a:r>
                      <a:endParaRPr lang="en-GB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2.4E+16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1025" name="Picture 1" descr="C:\Users\der24683\Desktop\Work\Work\2013\Innovation\Innovations Data\Dean's data\jpegs\tafocussc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327" y="2420888"/>
            <a:ext cx="5764213" cy="406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"/>
            <a:ext cx="9144000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Tantalum</a:t>
            </a:r>
            <a:r>
              <a:rPr lang="en-GB" sz="4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(0.1mm) Focus Scan</a:t>
            </a:r>
            <a:endParaRPr lang="en-GB" sz="4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3518" y="1887172"/>
            <a:ext cx="214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Grey scale: 396-2313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0" y="6496801"/>
            <a:ext cx="406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Data courtesy of Dean </a:t>
            </a:r>
            <a:r>
              <a:rPr lang="en-GB" dirty="0" err="1" smtClean="0"/>
              <a:t>Rusby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08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7645839"/>
              </p:ext>
            </p:extLst>
          </p:nvPr>
        </p:nvGraphicFramePr>
        <p:xfrm>
          <a:off x="179512" y="548680"/>
          <a:ext cx="8844116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-243408"/>
            <a:ext cx="9144000" cy="1143000"/>
          </a:xfrm>
        </p:spPr>
        <p:txBody>
          <a:bodyPr/>
          <a:lstStyle/>
          <a:p>
            <a:r>
              <a:rPr lang="en-GB" dirty="0" smtClean="0"/>
              <a:t>Gamma Ray spectroscopy</a:t>
            </a:r>
            <a:endParaRPr lang="en-GB" dirty="0"/>
          </a:p>
        </p:txBody>
      </p:sp>
      <p:pic>
        <p:nvPicPr>
          <p:cNvPr id="5" name="Picture 2" descr="C:\Users\der24683\Desktop\Work\2013\First year report\curves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8" y="0"/>
            <a:ext cx="3261386" cy="166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16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Laser interactions with solid targets are capable of producing beams of short pulse highly penetrating </a:t>
            </a:r>
            <a:r>
              <a:rPr lang="el-GR" dirty="0" smtClean="0"/>
              <a:t>γ</a:t>
            </a:r>
            <a:r>
              <a:rPr lang="en-GB" dirty="0" smtClean="0"/>
              <a:t>-rays.</a:t>
            </a:r>
          </a:p>
          <a:p>
            <a:r>
              <a:rPr lang="en-GB" dirty="0" smtClean="0"/>
              <a:t>Refluxing in thin targets is significant. Target thickness, Z  and laser intensity are also important.</a:t>
            </a:r>
          </a:p>
          <a:p>
            <a:r>
              <a:rPr lang="en-GB" dirty="0" smtClean="0"/>
              <a:t>Defocused laser appears to give best image resolution</a:t>
            </a:r>
          </a:p>
          <a:p>
            <a:r>
              <a:rPr lang="en-GB" dirty="0" smtClean="0"/>
              <a:t>Gamma ray spectrometer used – analysis and </a:t>
            </a:r>
            <a:r>
              <a:rPr lang="en-GB" dirty="0" err="1" smtClean="0"/>
              <a:t>deconvolution</a:t>
            </a:r>
            <a:r>
              <a:rPr lang="en-GB" dirty="0" smtClean="0"/>
              <a:t> of data is in progress.</a:t>
            </a:r>
          </a:p>
          <a:p>
            <a:r>
              <a:rPr lang="en-GB" dirty="0" smtClean="0"/>
              <a:t>Analysis and modelling is on going.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28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Data presented is from experiments undertaken in collaboration with Robert </a:t>
            </a:r>
            <a:r>
              <a:rPr lang="en-GB" sz="2000" dirty="0" err="1" smtClean="0"/>
              <a:t>Deas</a:t>
            </a:r>
            <a:r>
              <a:rPr lang="en-GB" sz="2000" dirty="0" smtClean="0"/>
              <a:t>  and DSTL. </a:t>
            </a:r>
          </a:p>
          <a:p>
            <a:endParaRPr lang="en-GB" sz="2000" dirty="0"/>
          </a:p>
          <a:p>
            <a:r>
              <a:rPr lang="en-GB" sz="2000" dirty="0" smtClean="0"/>
              <a:t>We would also like to thank all those involved with the experiments which also involved groups at Imperial college, Strathclyde and Queens university Belfast. </a:t>
            </a:r>
            <a:endParaRPr lang="en-GB" dirty="0" smtClean="0"/>
          </a:p>
          <a:p>
            <a:endParaRPr lang="en-GB" sz="2000" dirty="0" smtClean="0"/>
          </a:p>
          <a:p>
            <a:r>
              <a:rPr lang="en-GB" sz="2000" dirty="0"/>
              <a:t>We </a:t>
            </a:r>
            <a:r>
              <a:rPr lang="en-GB" sz="2000" dirty="0" smtClean="0"/>
              <a:t>acknowledge funding </a:t>
            </a:r>
            <a:r>
              <a:rPr lang="en-GB" sz="2000" dirty="0"/>
              <a:t>from SFTC Innovations and </a:t>
            </a:r>
            <a:r>
              <a:rPr lang="en-GB" sz="2000" dirty="0" smtClean="0"/>
              <a:t>DSTL</a:t>
            </a:r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044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Introduction to laser produced </a:t>
            </a:r>
            <a:r>
              <a:rPr lang="el-GR" dirty="0" smtClean="0"/>
              <a:t>γ</a:t>
            </a:r>
            <a:r>
              <a:rPr lang="en-GB" dirty="0" smtClean="0"/>
              <a:t>-ray imaging.	</a:t>
            </a:r>
          </a:p>
          <a:p>
            <a:pPr lvl="1"/>
            <a:r>
              <a:rPr lang="en-GB" dirty="0" smtClean="0"/>
              <a:t>Production mechanisms</a:t>
            </a:r>
          </a:p>
          <a:p>
            <a:r>
              <a:rPr lang="en-GB" dirty="0" smtClean="0"/>
              <a:t>Modelling using radiation transport code FLUKA</a:t>
            </a:r>
          </a:p>
          <a:p>
            <a:pPr lvl="1"/>
            <a:r>
              <a:rPr lang="en-GB" dirty="0" smtClean="0"/>
              <a:t>Target thickness and material</a:t>
            </a:r>
          </a:p>
          <a:p>
            <a:pPr lvl="1"/>
            <a:r>
              <a:rPr lang="en-GB" dirty="0" smtClean="0"/>
              <a:t>Refluxing</a:t>
            </a:r>
          </a:p>
          <a:p>
            <a:pPr lvl="1"/>
            <a:r>
              <a:rPr lang="en-GB" dirty="0" smtClean="0"/>
              <a:t>Laser intensity</a:t>
            </a:r>
          </a:p>
          <a:p>
            <a:r>
              <a:rPr lang="en-GB" dirty="0" smtClean="0"/>
              <a:t>Overview of experiment on Vulcan</a:t>
            </a:r>
          </a:p>
          <a:p>
            <a:pPr lvl="1"/>
            <a:r>
              <a:rPr lang="en-GB" dirty="0" smtClean="0"/>
              <a:t>Gamma ray images</a:t>
            </a:r>
          </a:p>
          <a:p>
            <a:pPr lvl="1"/>
            <a:r>
              <a:rPr lang="en-GB" dirty="0" smtClean="0"/>
              <a:t>Gamma ray spectroscopy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52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8" y="17346"/>
            <a:ext cx="9144000" cy="1143000"/>
          </a:xfrm>
        </p:spPr>
        <p:txBody>
          <a:bodyPr/>
          <a:lstStyle/>
          <a:p>
            <a:r>
              <a:rPr lang="en-GB" dirty="0" smtClean="0"/>
              <a:t>Introduction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24744"/>
            <a:ext cx="4752528" cy="3800488"/>
          </a:xfrm>
        </p:spPr>
        <p:txBody>
          <a:bodyPr/>
          <a:lstStyle/>
          <a:p>
            <a:r>
              <a:rPr lang="en-GB" sz="1800" dirty="0" smtClean="0"/>
              <a:t>Laser interactions with gas or solid targets are capable of generating beams of high energy (100’s of MeV ) electrons.</a:t>
            </a:r>
          </a:p>
          <a:p>
            <a:pPr lvl="1"/>
            <a:r>
              <a:rPr lang="en-GB" sz="1800" dirty="0" smtClean="0"/>
              <a:t>Acceleration by J X B, Brunel heating, </a:t>
            </a:r>
            <a:r>
              <a:rPr lang="en-GB" sz="1800" dirty="0" err="1" smtClean="0"/>
              <a:t>wakefield</a:t>
            </a:r>
            <a:r>
              <a:rPr lang="en-GB" sz="1800" dirty="0" smtClean="0"/>
              <a:t> acceleration etc.</a:t>
            </a:r>
          </a:p>
          <a:p>
            <a:r>
              <a:rPr lang="en-GB" sz="1800" dirty="0" smtClean="0"/>
              <a:t>These produce </a:t>
            </a:r>
            <a:r>
              <a:rPr lang="el-GR" sz="1800" dirty="0" smtClean="0"/>
              <a:t>γ</a:t>
            </a:r>
            <a:r>
              <a:rPr lang="en-GB" sz="1800" dirty="0" smtClean="0"/>
              <a:t>-rays via bremsstrahlung as they slow down in a high Z target.</a:t>
            </a:r>
          </a:p>
          <a:p>
            <a:r>
              <a:rPr lang="en-GB" sz="1800" dirty="0" smtClean="0"/>
              <a:t>Direction of </a:t>
            </a:r>
            <a:r>
              <a:rPr lang="el-GR" sz="1800" dirty="0"/>
              <a:t>γ</a:t>
            </a:r>
            <a:r>
              <a:rPr lang="en-GB" sz="1800" dirty="0"/>
              <a:t>-ray </a:t>
            </a:r>
            <a:r>
              <a:rPr lang="en-GB" sz="1800" dirty="0" smtClean="0"/>
              <a:t>beam depends on acceleration mechanism and therefore scale-length.</a:t>
            </a:r>
          </a:p>
          <a:p>
            <a:pPr lvl="1"/>
            <a:r>
              <a:rPr lang="en-GB" sz="1800" dirty="0" smtClean="0"/>
              <a:t>Short scale length towards target normal</a:t>
            </a:r>
          </a:p>
          <a:p>
            <a:pPr lvl="1"/>
            <a:r>
              <a:rPr lang="en-GB" sz="1800" dirty="0" smtClean="0"/>
              <a:t>Longer scale length towards laser axis</a:t>
            </a:r>
          </a:p>
          <a:p>
            <a:pPr lvl="1"/>
            <a:r>
              <a:rPr lang="en-GB" sz="1800" dirty="0" smtClean="0"/>
              <a:t>Very long scale length varies randomly due to </a:t>
            </a:r>
            <a:r>
              <a:rPr lang="en-GB" sz="1800" dirty="0" err="1" smtClean="0"/>
              <a:t>filamentation</a:t>
            </a:r>
            <a:r>
              <a:rPr lang="en-GB" sz="1800" dirty="0" smtClean="0"/>
              <a:t> and instabilities</a:t>
            </a:r>
            <a:endParaRPr lang="en-GB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-30421" y="647411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(See: </a:t>
            </a:r>
            <a:r>
              <a:rPr lang="en-GB" dirty="0" err="1" smtClean="0"/>
              <a:t>Courtois</a:t>
            </a:r>
            <a:r>
              <a:rPr lang="en-GB" dirty="0" smtClean="0"/>
              <a:t> et al. 2009, </a:t>
            </a:r>
            <a:r>
              <a:rPr lang="en-GB" dirty="0" err="1" smtClean="0"/>
              <a:t>Santala</a:t>
            </a:r>
            <a:r>
              <a:rPr lang="en-GB" dirty="0" smtClean="0"/>
              <a:t> 2000)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160" y="620689"/>
            <a:ext cx="3876000" cy="290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000" y="3609164"/>
            <a:ext cx="374216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 bwMode="auto">
          <a:xfrm>
            <a:off x="6061125" y="1916832"/>
            <a:ext cx="889304" cy="158233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 rot="19392333">
            <a:off x="7083008" y="4524423"/>
            <a:ext cx="147267" cy="84945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 rot="19392333">
            <a:off x="6998527" y="1650338"/>
            <a:ext cx="147267" cy="84945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6199350" y="4885394"/>
            <a:ext cx="889304" cy="158233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22351" y="5749753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 </a:t>
            </a:r>
            <a:r>
              <a:rPr lang="en-GB" dirty="0" err="1" smtClean="0"/>
              <a:t>prepulse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845519" y="2977749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prepulse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7956377" y="620688"/>
            <a:ext cx="951866" cy="72007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875423" y="3609164"/>
            <a:ext cx="1134737" cy="62247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437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" y="0"/>
            <a:ext cx="9144000" cy="1143000"/>
          </a:xfrm>
        </p:spPr>
        <p:txBody>
          <a:bodyPr/>
          <a:lstStyle/>
          <a:p>
            <a:r>
              <a:rPr lang="el-GR" dirty="0" smtClean="0"/>
              <a:t>γ</a:t>
            </a:r>
            <a:r>
              <a:rPr lang="en-GB" dirty="0" smtClean="0"/>
              <a:t>- ray production in a solid target</a:t>
            </a:r>
            <a:endParaRPr lang="en-GB" dirty="0"/>
          </a:p>
        </p:txBody>
      </p:sp>
      <p:grpSp>
        <p:nvGrpSpPr>
          <p:cNvPr id="64" name="Group 63"/>
          <p:cNvGrpSpPr/>
          <p:nvPr/>
        </p:nvGrpSpPr>
        <p:grpSpPr>
          <a:xfrm>
            <a:off x="4599946" y="3341317"/>
            <a:ext cx="1486838" cy="274259"/>
            <a:chOff x="6265090" y="3635369"/>
            <a:chExt cx="1486838" cy="274259"/>
          </a:xfrm>
        </p:grpSpPr>
        <p:sp>
          <p:nvSpPr>
            <p:cNvPr id="65" name="Freeform 64"/>
            <p:cNvSpPr/>
            <p:nvPr/>
          </p:nvSpPr>
          <p:spPr bwMode="auto">
            <a:xfrm>
              <a:off x="6908174" y="3638094"/>
              <a:ext cx="643084" cy="252567"/>
            </a:xfrm>
            <a:custGeom>
              <a:avLst/>
              <a:gdLst>
                <a:gd name="connsiteX0" fmla="*/ 0 w 5721927"/>
                <a:gd name="connsiteY0" fmla="*/ 27710 h 27710"/>
                <a:gd name="connsiteX1" fmla="*/ 1108363 w 5721927"/>
                <a:gd name="connsiteY1" fmla="*/ 27710 h 27710"/>
                <a:gd name="connsiteX2" fmla="*/ 1108363 w 5721927"/>
                <a:gd name="connsiteY2" fmla="*/ 27710 h 27710"/>
                <a:gd name="connsiteX3" fmla="*/ 2646218 w 5721927"/>
                <a:gd name="connsiteY3" fmla="*/ 13855 h 27710"/>
                <a:gd name="connsiteX4" fmla="*/ 2646218 w 5721927"/>
                <a:gd name="connsiteY4" fmla="*/ 13855 h 27710"/>
                <a:gd name="connsiteX5" fmla="*/ 4253345 w 5721927"/>
                <a:gd name="connsiteY5" fmla="*/ 13855 h 27710"/>
                <a:gd name="connsiteX6" fmla="*/ 4253345 w 5721927"/>
                <a:gd name="connsiteY6" fmla="*/ 13855 h 27710"/>
                <a:gd name="connsiteX7" fmla="*/ 5721927 w 5721927"/>
                <a:gd name="connsiteY7" fmla="*/ 0 h 27710"/>
                <a:gd name="connsiteX0" fmla="*/ 0 w 5721927"/>
                <a:gd name="connsiteY0" fmla="*/ 27710 h 27710"/>
                <a:gd name="connsiteX1" fmla="*/ 1108363 w 5721927"/>
                <a:gd name="connsiteY1" fmla="*/ 27710 h 27710"/>
                <a:gd name="connsiteX2" fmla="*/ 1108363 w 5721927"/>
                <a:gd name="connsiteY2" fmla="*/ 27710 h 27710"/>
                <a:gd name="connsiteX3" fmla="*/ 2646218 w 5721927"/>
                <a:gd name="connsiteY3" fmla="*/ 13855 h 27710"/>
                <a:gd name="connsiteX4" fmla="*/ 2646218 w 5721927"/>
                <a:gd name="connsiteY4" fmla="*/ 13855 h 27710"/>
                <a:gd name="connsiteX5" fmla="*/ 4253345 w 5721927"/>
                <a:gd name="connsiteY5" fmla="*/ 13855 h 27710"/>
                <a:gd name="connsiteX6" fmla="*/ 4253345 w 5721927"/>
                <a:gd name="connsiteY6" fmla="*/ 13855 h 27710"/>
                <a:gd name="connsiteX7" fmla="*/ 5721927 w 5721927"/>
                <a:gd name="connsiteY7" fmla="*/ 0 h 27710"/>
                <a:gd name="connsiteX0" fmla="*/ 0 w 5721927"/>
                <a:gd name="connsiteY0" fmla="*/ 1219200 h 1309511"/>
                <a:gd name="connsiteX1" fmla="*/ 1108363 w 5721927"/>
                <a:gd name="connsiteY1" fmla="*/ 1219200 h 1309511"/>
                <a:gd name="connsiteX2" fmla="*/ 1787235 w 5721927"/>
                <a:gd name="connsiteY2" fmla="*/ 0 h 1309511"/>
                <a:gd name="connsiteX3" fmla="*/ 2646218 w 5721927"/>
                <a:gd name="connsiteY3" fmla="*/ 1205345 h 1309511"/>
                <a:gd name="connsiteX4" fmla="*/ 2646218 w 5721927"/>
                <a:gd name="connsiteY4" fmla="*/ 1205345 h 1309511"/>
                <a:gd name="connsiteX5" fmla="*/ 4253345 w 5721927"/>
                <a:gd name="connsiteY5" fmla="*/ 1205345 h 1309511"/>
                <a:gd name="connsiteX6" fmla="*/ 4253345 w 5721927"/>
                <a:gd name="connsiteY6" fmla="*/ 1205345 h 1309511"/>
                <a:gd name="connsiteX7" fmla="*/ 5721927 w 5721927"/>
                <a:gd name="connsiteY7" fmla="*/ 1191490 h 1309511"/>
                <a:gd name="connsiteX0" fmla="*/ 0 w 5708072"/>
                <a:gd name="connsiteY0" fmla="*/ 27709 h 1219213"/>
                <a:gd name="connsiteX1" fmla="*/ 1094508 w 5708072"/>
                <a:gd name="connsiteY1" fmla="*/ 1219200 h 1219213"/>
                <a:gd name="connsiteX2" fmla="*/ 1773380 w 5708072"/>
                <a:gd name="connsiteY2" fmla="*/ 0 h 1219213"/>
                <a:gd name="connsiteX3" fmla="*/ 2632363 w 5708072"/>
                <a:gd name="connsiteY3" fmla="*/ 1205345 h 1219213"/>
                <a:gd name="connsiteX4" fmla="*/ 2632363 w 5708072"/>
                <a:gd name="connsiteY4" fmla="*/ 1205345 h 1219213"/>
                <a:gd name="connsiteX5" fmla="*/ 4239490 w 5708072"/>
                <a:gd name="connsiteY5" fmla="*/ 1205345 h 1219213"/>
                <a:gd name="connsiteX6" fmla="*/ 4239490 w 5708072"/>
                <a:gd name="connsiteY6" fmla="*/ 1205345 h 1219213"/>
                <a:gd name="connsiteX7" fmla="*/ 5708072 w 5708072"/>
                <a:gd name="connsiteY7" fmla="*/ 1191490 h 1219213"/>
                <a:gd name="connsiteX0" fmla="*/ 0 w 5708072"/>
                <a:gd name="connsiteY0" fmla="*/ 27709 h 1219213"/>
                <a:gd name="connsiteX1" fmla="*/ 1094508 w 5708072"/>
                <a:gd name="connsiteY1" fmla="*/ 1219200 h 1219213"/>
                <a:gd name="connsiteX2" fmla="*/ 1773380 w 5708072"/>
                <a:gd name="connsiteY2" fmla="*/ 0 h 1219213"/>
                <a:gd name="connsiteX3" fmla="*/ 2632363 w 5708072"/>
                <a:gd name="connsiteY3" fmla="*/ 1205345 h 1219213"/>
                <a:gd name="connsiteX4" fmla="*/ 2632363 w 5708072"/>
                <a:gd name="connsiteY4" fmla="*/ 1205345 h 1219213"/>
                <a:gd name="connsiteX5" fmla="*/ 4239490 w 5708072"/>
                <a:gd name="connsiteY5" fmla="*/ 1205345 h 1219213"/>
                <a:gd name="connsiteX6" fmla="*/ 4239490 w 5708072"/>
                <a:gd name="connsiteY6" fmla="*/ 1205345 h 1219213"/>
                <a:gd name="connsiteX7" fmla="*/ 5708072 w 5708072"/>
                <a:gd name="connsiteY7" fmla="*/ 1191490 h 1219213"/>
                <a:gd name="connsiteX0" fmla="*/ 0 w 5708072"/>
                <a:gd name="connsiteY0" fmla="*/ 110837 h 1302341"/>
                <a:gd name="connsiteX1" fmla="*/ 1094508 w 5708072"/>
                <a:gd name="connsiteY1" fmla="*/ 1302328 h 1302341"/>
                <a:gd name="connsiteX2" fmla="*/ 1773380 w 5708072"/>
                <a:gd name="connsiteY2" fmla="*/ 83128 h 1302341"/>
                <a:gd name="connsiteX3" fmla="*/ 2632363 w 5708072"/>
                <a:gd name="connsiteY3" fmla="*/ 1288473 h 1302341"/>
                <a:gd name="connsiteX4" fmla="*/ 3338945 w 5708072"/>
                <a:gd name="connsiteY4" fmla="*/ 0 h 1302341"/>
                <a:gd name="connsiteX5" fmla="*/ 4239490 w 5708072"/>
                <a:gd name="connsiteY5" fmla="*/ 1288473 h 1302341"/>
                <a:gd name="connsiteX6" fmla="*/ 4239490 w 5708072"/>
                <a:gd name="connsiteY6" fmla="*/ 1288473 h 1302341"/>
                <a:gd name="connsiteX7" fmla="*/ 5708072 w 5708072"/>
                <a:gd name="connsiteY7" fmla="*/ 1274618 h 1302341"/>
                <a:gd name="connsiteX0" fmla="*/ 0 w 5708072"/>
                <a:gd name="connsiteY0" fmla="*/ 110837 h 1302341"/>
                <a:gd name="connsiteX1" fmla="*/ 1094508 w 5708072"/>
                <a:gd name="connsiteY1" fmla="*/ 1302328 h 1302341"/>
                <a:gd name="connsiteX2" fmla="*/ 1773380 w 5708072"/>
                <a:gd name="connsiteY2" fmla="*/ 83128 h 1302341"/>
                <a:gd name="connsiteX3" fmla="*/ 2632363 w 5708072"/>
                <a:gd name="connsiteY3" fmla="*/ 1288473 h 1302341"/>
                <a:gd name="connsiteX4" fmla="*/ 3338945 w 5708072"/>
                <a:gd name="connsiteY4" fmla="*/ 0 h 1302341"/>
                <a:gd name="connsiteX5" fmla="*/ 4239490 w 5708072"/>
                <a:gd name="connsiteY5" fmla="*/ 1288473 h 1302341"/>
                <a:gd name="connsiteX6" fmla="*/ 4239490 w 5708072"/>
                <a:gd name="connsiteY6" fmla="*/ 1288473 h 1302341"/>
                <a:gd name="connsiteX7" fmla="*/ 5708072 w 5708072"/>
                <a:gd name="connsiteY7" fmla="*/ 1274618 h 1302341"/>
                <a:gd name="connsiteX0" fmla="*/ 0 w 5708072"/>
                <a:gd name="connsiteY0" fmla="*/ 110837 h 1302341"/>
                <a:gd name="connsiteX1" fmla="*/ 1094508 w 5708072"/>
                <a:gd name="connsiteY1" fmla="*/ 1302328 h 1302341"/>
                <a:gd name="connsiteX2" fmla="*/ 1773380 w 5708072"/>
                <a:gd name="connsiteY2" fmla="*/ 83128 h 1302341"/>
                <a:gd name="connsiteX3" fmla="*/ 2632363 w 5708072"/>
                <a:gd name="connsiteY3" fmla="*/ 1288473 h 1302341"/>
                <a:gd name="connsiteX4" fmla="*/ 3338945 w 5708072"/>
                <a:gd name="connsiteY4" fmla="*/ 0 h 1302341"/>
                <a:gd name="connsiteX5" fmla="*/ 4239490 w 5708072"/>
                <a:gd name="connsiteY5" fmla="*/ 1288473 h 1302341"/>
                <a:gd name="connsiteX6" fmla="*/ 4239490 w 5708072"/>
                <a:gd name="connsiteY6" fmla="*/ 1288473 h 1302341"/>
                <a:gd name="connsiteX7" fmla="*/ 5708072 w 5708072"/>
                <a:gd name="connsiteY7" fmla="*/ 1274618 h 1302341"/>
                <a:gd name="connsiteX0" fmla="*/ 0 w 5708072"/>
                <a:gd name="connsiteY0" fmla="*/ 134076 h 1325580"/>
                <a:gd name="connsiteX1" fmla="*/ 1094508 w 5708072"/>
                <a:gd name="connsiteY1" fmla="*/ 1325567 h 1325580"/>
                <a:gd name="connsiteX2" fmla="*/ 1773380 w 5708072"/>
                <a:gd name="connsiteY2" fmla="*/ 106367 h 1325580"/>
                <a:gd name="connsiteX3" fmla="*/ 2632363 w 5708072"/>
                <a:gd name="connsiteY3" fmla="*/ 1311712 h 1325580"/>
                <a:gd name="connsiteX4" fmla="*/ 3338945 w 5708072"/>
                <a:gd name="connsiteY4" fmla="*/ 23239 h 1325580"/>
                <a:gd name="connsiteX5" fmla="*/ 4239490 w 5708072"/>
                <a:gd name="connsiteY5" fmla="*/ 1311712 h 1325580"/>
                <a:gd name="connsiteX6" fmla="*/ 4239490 w 5708072"/>
                <a:gd name="connsiteY6" fmla="*/ 1311712 h 1325580"/>
                <a:gd name="connsiteX7" fmla="*/ 5708072 w 5708072"/>
                <a:gd name="connsiteY7" fmla="*/ 1297857 h 1325580"/>
                <a:gd name="connsiteX0" fmla="*/ 0 w 5389417"/>
                <a:gd name="connsiteY0" fmla="*/ 50949 h 1325662"/>
                <a:gd name="connsiteX1" fmla="*/ 775853 w 5389417"/>
                <a:gd name="connsiteY1" fmla="*/ 1325567 h 1325662"/>
                <a:gd name="connsiteX2" fmla="*/ 1454725 w 5389417"/>
                <a:gd name="connsiteY2" fmla="*/ 106367 h 1325662"/>
                <a:gd name="connsiteX3" fmla="*/ 2313708 w 5389417"/>
                <a:gd name="connsiteY3" fmla="*/ 1311712 h 1325662"/>
                <a:gd name="connsiteX4" fmla="*/ 3020290 w 5389417"/>
                <a:gd name="connsiteY4" fmla="*/ 23239 h 1325662"/>
                <a:gd name="connsiteX5" fmla="*/ 3920835 w 5389417"/>
                <a:gd name="connsiteY5" fmla="*/ 1311712 h 1325662"/>
                <a:gd name="connsiteX6" fmla="*/ 3920835 w 5389417"/>
                <a:gd name="connsiteY6" fmla="*/ 1311712 h 1325662"/>
                <a:gd name="connsiteX7" fmla="*/ 5389417 w 5389417"/>
                <a:gd name="connsiteY7" fmla="*/ 1297857 h 1325662"/>
                <a:gd name="connsiteX0" fmla="*/ 0 w 5389417"/>
                <a:gd name="connsiteY0" fmla="*/ 50949 h 1325662"/>
                <a:gd name="connsiteX1" fmla="*/ 775853 w 5389417"/>
                <a:gd name="connsiteY1" fmla="*/ 1325567 h 1325662"/>
                <a:gd name="connsiteX2" fmla="*/ 1454725 w 5389417"/>
                <a:gd name="connsiteY2" fmla="*/ 106367 h 1325662"/>
                <a:gd name="connsiteX3" fmla="*/ 2313708 w 5389417"/>
                <a:gd name="connsiteY3" fmla="*/ 1311712 h 1325662"/>
                <a:gd name="connsiteX4" fmla="*/ 3020290 w 5389417"/>
                <a:gd name="connsiteY4" fmla="*/ 23239 h 1325662"/>
                <a:gd name="connsiteX5" fmla="*/ 3920835 w 5389417"/>
                <a:gd name="connsiteY5" fmla="*/ 1311712 h 1325662"/>
                <a:gd name="connsiteX6" fmla="*/ 3920835 w 5389417"/>
                <a:gd name="connsiteY6" fmla="*/ 1311712 h 1325662"/>
                <a:gd name="connsiteX7" fmla="*/ 5389417 w 5389417"/>
                <a:gd name="connsiteY7" fmla="*/ 1297857 h 1325662"/>
                <a:gd name="connsiteX0" fmla="*/ 0 w 5389417"/>
                <a:gd name="connsiteY0" fmla="*/ 50949 h 1325662"/>
                <a:gd name="connsiteX1" fmla="*/ 775853 w 5389417"/>
                <a:gd name="connsiteY1" fmla="*/ 1325567 h 1325662"/>
                <a:gd name="connsiteX2" fmla="*/ 1454725 w 5389417"/>
                <a:gd name="connsiteY2" fmla="*/ 106367 h 1325662"/>
                <a:gd name="connsiteX3" fmla="*/ 2313708 w 5389417"/>
                <a:gd name="connsiteY3" fmla="*/ 1311712 h 1325662"/>
                <a:gd name="connsiteX4" fmla="*/ 3020290 w 5389417"/>
                <a:gd name="connsiteY4" fmla="*/ 23239 h 1325662"/>
                <a:gd name="connsiteX5" fmla="*/ 3920835 w 5389417"/>
                <a:gd name="connsiteY5" fmla="*/ 1311712 h 1325662"/>
                <a:gd name="connsiteX6" fmla="*/ 3920835 w 5389417"/>
                <a:gd name="connsiteY6" fmla="*/ 1311712 h 1325662"/>
                <a:gd name="connsiteX7" fmla="*/ 5389417 w 5389417"/>
                <a:gd name="connsiteY7" fmla="*/ 1297857 h 1325662"/>
                <a:gd name="connsiteX0" fmla="*/ 0 w 4627417"/>
                <a:gd name="connsiteY0" fmla="*/ 568038 h 1842751"/>
                <a:gd name="connsiteX1" fmla="*/ 775853 w 4627417"/>
                <a:gd name="connsiteY1" fmla="*/ 1842656 h 1842751"/>
                <a:gd name="connsiteX2" fmla="*/ 1454725 w 4627417"/>
                <a:gd name="connsiteY2" fmla="*/ 623456 h 1842751"/>
                <a:gd name="connsiteX3" fmla="*/ 2313708 w 4627417"/>
                <a:gd name="connsiteY3" fmla="*/ 1828801 h 1842751"/>
                <a:gd name="connsiteX4" fmla="*/ 3020290 w 4627417"/>
                <a:gd name="connsiteY4" fmla="*/ 540328 h 1842751"/>
                <a:gd name="connsiteX5" fmla="*/ 3920835 w 4627417"/>
                <a:gd name="connsiteY5" fmla="*/ 1828801 h 1842751"/>
                <a:gd name="connsiteX6" fmla="*/ 3920835 w 4627417"/>
                <a:gd name="connsiteY6" fmla="*/ 1828801 h 1842751"/>
                <a:gd name="connsiteX7" fmla="*/ 4627417 w 4627417"/>
                <a:gd name="connsiteY7" fmla="*/ 0 h 1842751"/>
                <a:gd name="connsiteX0" fmla="*/ 0 w 4627417"/>
                <a:gd name="connsiteY0" fmla="*/ 568038 h 1842751"/>
                <a:gd name="connsiteX1" fmla="*/ 775853 w 4627417"/>
                <a:gd name="connsiteY1" fmla="*/ 1842656 h 1842751"/>
                <a:gd name="connsiteX2" fmla="*/ 1454725 w 4627417"/>
                <a:gd name="connsiteY2" fmla="*/ 623456 h 1842751"/>
                <a:gd name="connsiteX3" fmla="*/ 2313708 w 4627417"/>
                <a:gd name="connsiteY3" fmla="*/ 1828801 h 1842751"/>
                <a:gd name="connsiteX4" fmla="*/ 3020290 w 4627417"/>
                <a:gd name="connsiteY4" fmla="*/ 540328 h 1842751"/>
                <a:gd name="connsiteX5" fmla="*/ 3920835 w 4627417"/>
                <a:gd name="connsiteY5" fmla="*/ 1828801 h 1842751"/>
                <a:gd name="connsiteX6" fmla="*/ 3920835 w 4627417"/>
                <a:gd name="connsiteY6" fmla="*/ 1828801 h 1842751"/>
                <a:gd name="connsiteX7" fmla="*/ 4627417 w 4627417"/>
                <a:gd name="connsiteY7" fmla="*/ 0 h 1842751"/>
                <a:gd name="connsiteX0" fmla="*/ 0 w 4627417"/>
                <a:gd name="connsiteY0" fmla="*/ 568038 h 1842751"/>
                <a:gd name="connsiteX1" fmla="*/ 775853 w 4627417"/>
                <a:gd name="connsiteY1" fmla="*/ 1842656 h 1842751"/>
                <a:gd name="connsiteX2" fmla="*/ 1454725 w 4627417"/>
                <a:gd name="connsiteY2" fmla="*/ 623456 h 1842751"/>
                <a:gd name="connsiteX3" fmla="*/ 2313708 w 4627417"/>
                <a:gd name="connsiteY3" fmla="*/ 1828801 h 1842751"/>
                <a:gd name="connsiteX4" fmla="*/ 3020290 w 4627417"/>
                <a:gd name="connsiteY4" fmla="*/ 540328 h 1842751"/>
                <a:gd name="connsiteX5" fmla="*/ 3920835 w 4627417"/>
                <a:gd name="connsiteY5" fmla="*/ 1828801 h 1842751"/>
                <a:gd name="connsiteX6" fmla="*/ 3920835 w 4627417"/>
                <a:gd name="connsiteY6" fmla="*/ 1828801 h 1842751"/>
                <a:gd name="connsiteX7" fmla="*/ 4627417 w 4627417"/>
                <a:gd name="connsiteY7" fmla="*/ 0 h 1842751"/>
                <a:gd name="connsiteX0" fmla="*/ 0 w 4627417"/>
                <a:gd name="connsiteY0" fmla="*/ 568038 h 1842751"/>
                <a:gd name="connsiteX1" fmla="*/ 775853 w 4627417"/>
                <a:gd name="connsiteY1" fmla="*/ 1842656 h 1842751"/>
                <a:gd name="connsiteX2" fmla="*/ 1454725 w 4627417"/>
                <a:gd name="connsiteY2" fmla="*/ 623456 h 1842751"/>
                <a:gd name="connsiteX3" fmla="*/ 2313708 w 4627417"/>
                <a:gd name="connsiteY3" fmla="*/ 1828801 h 1842751"/>
                <a:gd name="connsiteX4" fmla="*/ 3020290 w 4627417"/>
                <a:gd name="connsiteY4" fmla="*/ 540328 h 1842751"/>
                <a:gd name="connsiteX5" fmla="*/ 3920835 w 4627417"/>
                <a:gd name="connsiteY5" fmla="*/ 1828801 h 1842751"/>
                <a:gd name="connsiteX6" fmla="*/ 3920835 w 4627417"/>
                <a:gd name="connsiteY6" fmla="*/ 1828801 h 1842751"/>
                <a:gd name="connsiteX7" fmla="*/ 4627417 w 4627417"/>
                <a:gd name="connsiteY7" fmla="*/ 0 h 1842751"/>
                <a:gd name="connsiteX0" fmla="*/ 0 w 4488872"/>
                <a:gd name="connsiteY0" fmla="*/ 74117 h 1348830"/>
                <a:gd name="connsiteX1" fmla="*/ 775853 w 4488872"/>
                <a:gd name="connsiteY1" fmla="*/ 1348735 h 1348830"/>
                <a:gd name="connsiteX2" fmla="*/ 1454725 w 4488872"/>
                <a:gd name="connsiteY2" fmla="*/ 129535 h 1348830"/>
                <a:gd name="connsiteX3" fmla="*/ 2313708 w 4488872"/>
                <a:gd name="connsiteY3" fmla="*/ 1334880 h 1348830"/>
                <a:gd name="connsiteX4" fmla="*/ 3020290 w 4488872"/>
                <a:gd name="connsiteY4" fmla="*/ 46407 h 1348830"/>
                <a:gd name="connsiteX5" fmla="*/ 3920835 w 4488872"/>
                <a:gd name="connsiteY5" fmla="*/ 1334880 h 1348830"/>
                <a:gd name="connsiteX6" fmla="*/ 3920835 w 4488872"/>
                <a:gd name="connsiteY6" fmla="*/ 1334880 h 1348830"/>
                <a:gd name="connsiteX7" fmla="*/ 4488872 w 4488872"/>
                <a:gd name="connsiteY7" fmla="*/ 32552 h 1348830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2039 h 1336752"/>
                <a:gd name="connsiteX1" fmla="*/ 775853 w 4488872"/>
                <a:gd name="connsiteY1" fmla="*/ 1336657 h 1336752"/>
                <a:gd name="connsiteX2" fmla="*/ 1454725 w 4488872"/>
                <a:gd name="connsiteY2" fmla="*/ 117457 h 1336752"/>
                <a:gd name="connsiteX3" fmla="*/ 2313708 w 4488872"/>
                <a:gd name="connsiteY3" fmla="*/ 1322802 h 1336752"/>
                <a:gd name="connsiteX4" fmla="*/ 3020290 w 4488872"/>
                <a:gd name="connsiteY4" fmla="*/ 34329 h 1336752"/>
                <a:gd name="connsiteX5" fmla="*/ 3920835 w 4488872"/>
                <a:gd name="connsiteY5" fmla="*/ 1322802 h 1336752"/>
                <a:gd name="connsiteX6" fmla="*/ 3920835 w 4488872"/>
                <a:gd name="connsiteY6" fmla="*/ 1322802 h 1336752"/>
                <a:gd name="connsiteX7" fmla="*/ 4488872 w 4488872"/>
                <a:gd name="connsiteY7" fmla="*/ 20474 h 1336752"/>
                <a:gd name="connsiteX0" fmla="*/ 0 w 4488872"/>
                <a:gd name="connsiteY0" fmla="*/ 51016 h 1393937"/>
                <a:gd name="connsiteX1" fmla="*/ 775853 w 4488872"/>
                <a:gd name="connsiteY1" fmla="*/ 1325634 h 1393937"/>
                <a:gd name="connsiteX2" fmla="*/ 1454725 w 4488872"/>
                <a:gd name="connsiteY2" fmla="*/ 106434 h 1393937"/>
                <a:gd name="connsiteX3" fmla="*/ 2313708 w 4488872"/>
                <a:gd name="connsiteY3" fmla="*/ 1311779 h 1393937"/>
                <a:gd name="connsiteX4" fmla="*/ 3020290 w 4488872"/>
                <a:gd name="connsiteY4" fmla="*/ 23306 h 1393937"/>
                <a:gd name="connsiteX5" fmla="*/ 3920835 w 4488872"/>
                <a:gd name="connsiteY5" fmla="*/ 1311779 h 1393937"/>
                <a:gd name="connsiteX6" fmla="*/ 3920835 w 4488872"/>
                <a:gd name="connsiteY6" fmla="*/ 1311779 h 1393937"/>
                <a:gd name="connsiteX7" fmla="*/ 4488872 w 4488872"/>
                <a:gd name="connsiteY7" fmla="*/ 9451 h 139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88872" h="1393937">
                  <a:moveTo>
                    <a:pt x="0" y="51016"/>
                  </a:moveTo>
                  <a:cubicBezTo>
                    <a:pt x="369454" y="51016"/>
                    <a:pt x="533399" y="1316398"/>
                    <a:pt x="775853" y="1325634"/>
                  </a:cubicBezTo>
                  <a:cubicBezTo>
                    <a:pt x="1018307" y="1334870"/>
                    <a:pt x="1209960" y="674470"/>
                    <a:pt x="1454725" y="106434"/>
                  </a:cubicBezTo>
                  <a:cubicBezTo>
                    <a:pt x="1699490" y="-461602"/>
                    <a:pt x="2066635" y="1436470"/>
                    <a:pt x="2313708" y="1311779"/>
                  </a:cubicBezTo>
                  <a:cubicBezTo>
                    <a:pt x="2560781" y="1187088"/>
                    <a:pt x="2775526" y="286542"/>
                    <a:pt x="3020290" y="23306"/>
                  </a:cubicBezTo>
                  <a:cubicBezTo>
                    <a:pt x="3265054" y="-239930"/>
                    <a:pt x="3592944" y="1824398"/>
                    <a:pt x="3920835" y="1311779"/>
                  </a:cubicBezTo>
                  <a:lnTo>
                    <a:pt x="3920835" y="1311779"/>
                  </a:lnTo>
                  <a:cubicBezTo>
                    <a:pt x="4015508" y="1094724"/>
                    <a:pt x="4170218" y="-45968"/>
                    <a:pt x="4488872" y="9451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6265090" y="3657061"/>
              <a:ext cx="643084" cy="252567"/>
            </a:xfrm>
            <a:custGeom>
              <a:avLst/>
              <a:gdLst>
                <a:gd name="connsiteX0" fmla="*/ 0 w 5721927"/>
                <a:gd name="connsiteY0" fmla="*/ 27710 h 27710"/>
                <a:gd name="connsiteX1" fmla="*/ 1108363 w 5721927"/>
                <a:gd name="connsiteY1" fmla="*/ 27710 h 27710"/>
                <a:gd name="connsiteX2" fmla="*/ 1108363 w 5721927"/>
                <a:gd name="connsiteY2" fmla="*/ 27710 h 27710"/>
                <a:gd name="connsiteX3" fmla="*/ 2646218 w 5721927"/>
                <a:gd name="connsiteY3" fmla="*/ 13855 h 27710"/>
                <a:gd name="connsiteX4" fmla="*/ 2646218 w 5721927"/>
                <a:gd name="connsiteY4" fmla="*/ 13855 h 27710"/>
                <a:gd name="connsiteX5" fmla="*/ 4253345 w 5721927"/>
                <a:gd name="connsiteY5" fmla="*/ 13855 h 27710"/>
                <a:gd name="connsiteX6" fmla="*/ 4253345 w 5721927"/>
                <a:gd name="connsiteY6" fmla="*/ 13855 h 27710"/>
                <a:gd name="connsiteX7" fmla="*/ 5721927 w 5721927"/>
                <a:gd name="connsiteY7" fmla="*/ 0 h 27710"/>
                <a:gd name="connsiteX0" fmla="*/ 0 w 5721927"/>
                <a:gd name="connsiteY0" fmla="*/ 27710 h 27710"/>
                <a:gd name="connsiteX1" fmla="*/ 1108363 w 5721927"/>
                <a:gd name="connsiteY1" fmla="*/ 27710 h 27710"/>
                <a:gd name="connsiteX2" fmla="*/ 1108363 w 5721927"/>
                <a:gd name="connsiteY2" fmla="*/ 27710 h 27710"/>
                <a:gd name="connsiteX3" fmla="*/ 2646218 w 5721927"/>
                <a:gd name="connsiteY3" fmla="*/ 13855 h 27710"/>
                <a:gd name="connsiteX4" fmla="*/ 2646218 w 5721927"/>
                <a:gd name="connsiteY4" fmla="*/ 13855 h 27710"/>
                <a:gd name="connsiteX5" fmla="*/ 4253345 w 5721927"/>
                <a:gd name="connsiteY5" fmla="*/ 13855 h 27710"/>
                <a:gd name="connsiteX6" fmla="*/ 4253345 w 5721927"/>
                <a:gd name="connsiteY6" fmla="*/ 13855 h 27710"/>
                <a:gd name="connsiteX7" fmla="*/ 5721927 w 5721927"/>
                <a:gd name="connsiteY7" fmla="*/ 0 h 27710"/>
                <a:gd name="connsiteX0" fmla="*/ 0 w 5721927"/>
                <a:gd name="connsiteY0" fmla="*/ 1219200 h 1309511"/>
                <a:gd name="connsiteX1" fmla="*/ 1108363 w 5721927"/>
                <a:gd name="connsiteY1" fmla="*/ 1219200 h 1309511"/>
                <a:gd name="connsiteX2" fmla="*/ 1787235 w 5721927"/>
                <a:gd name="connsiteY2" fmla="*/ 0 h 1309511"/>
                <a:gd name="connsiteX3" fmla="*/ 2646218 w 5721927"/>
                <a:gd name="connsiteY3" fmla="*/ 1205345 h 1309511"/>
                <a:gd name="connsiteX4" fmla="*/ 2646218 w 5721927"/>
                <a:gd name="connsiteY4" fmla="*/ 1205345 h 1309511"/>
                <a:gd name="connsiteX5" fmla="*/ 4253345 w 5721927"/>
                <a:gd name="connsiteY5" fmla="*/ 1205345 h 1309511"/>
                <a:gd name="connsiteX6" fmla="*/ 4253345 w 5721927"/>
                <a:gd name="connsiteY6" fmla="*/ 1205345 h 1309511"/>
                <a:gd name="connsiteX7" fmla="*/ 5721927 w 5721927"/>
                <a:gd name="connsiteY7" fmla="*/ 1191490 h 1309511"/>
                <a:gd name="connsiteX0" fmla="*/ 0 w 5708072"/>
                <a:gd name="connsiteY0" fmla="*/ 27709 h 1219213"/>
                <a:gd name="connsiteX1" fmla="*/ 1094508 w 5708072"/>
                <a:gd name="connsiteY1" fmla="*/ 1219200 h 1219213"/>
                <a:gd name="connsiteX2" fmla="*/ 1773380 w 5708072"/>
                <a:gd name="connsiteY2" fmla="*/ 0 h 1219213"/>
                <a:gd name="connsiteX3" fmla="*/ 2632363 w 5708072"/>
                <a:gd name="connsiteY3" fmla="*/ 1205345 h 1219213"/>
                <a:gd name="connsiteX4" fmla="*/ 2632363 w 5708072"/>
                <a:gd name="connsiteY4" fmla="*/ 1205345 h 1219213"/>
                <a:gd name="connsiteX5" fmla="*/ 4239490 w 5708072"/>
                <a:gd name="connsiteY5" fmla="*/ 1205345 h 1219213"/>
                <a:gd name="connsiteX6" fmla="*/ 4239490 w 5708072"/>
                <a:gd name="connsiteY6" fmla="*/ 1205345 h 1219213"/>
                <a:gd name="connsiteX7" fmla="*/ 5708072 w 5708072"/>
                <a:gd name="connsiteY7" fmla="*/ 1191490 h 1219213"/>
                <a:gd name="connsiteX0" fmla="*/ 0 w 5708072"/>
                <a:gd name="connsiteY0" fmla="*/ 27709 h 1219213"/>
                <a:gd name="connsiteX1" fmla="*/ 1094508 w 5708072"/>
                <a:gd name="connsiteY1" fmla="*/ 1219200 h 1219213"/>
                <a:gd name="connsiteX2" fmla="*/ 1773380 w 5708072"/>
                <a:gd name="connsiteY2" fmla="*/ 0 h 1219213"/>
                <a:gd name="connsiteX3" fmla="*/ 2632363 w 5708072"/>
                <a:gd name="connsiteY3" fmla="*/ 1205345 h 1219213"/>
                <a:gd name="connsiteX4" fmla="*/ 2632363 w 5708072"/>
                <a:gd name="connsiteY4" fmla="*/ 1205345 h 1219213"/>
                <a:gd name="connsiteX5" fmla="*/ 4239490 w 5708072"/>
                <a:gd name="connsiteY5" fmla="*/ 1205345 h 1219213"/>
                <a:gd name="connsiteX6" fmla="*/ 4239490 w 5708072"/>
                <a:gd name="connsiteY6" fmla="*/ 1205345 h 1219213"/>
                <a:gd name="connsiteX7" fmla="*/ 5708072 w 5708072"/>
                <a:gd name="connsiteY7" fmla="*/ 1191490 h 1219213"/>
                <a:gd name="connsiteX0" fmla="*/ 0 w 5708072"/>
                <a:gd name="connsiteY0" fmla="*/ 110837 h 1302341"/>
                <a:gd name="connsiteX1" fmla="*/ 1094508 w 5708072"/>
                <a:gd name="connsiteY1" fmla="*/ 1302328 h 1302341"/>
                <a:gd name="connsiteX2" fmla="*/ 1773380 w 5708072"/>
                <a:gd name="connsiteY2" fmla="*/ 83128 h 1302341"/>
                <a:gd name="connsiteX3" fmla="*/ 2632363 w 5708072"/>
                <a:gd name="connsiteY3" fmla="*/ 1288473 h 1302341"/>
                <a:gd name="connsiteX4" fmla="*/ 3338945 w 5708072"/>
                <a:gd name="connsiteY4" fmla="*/ 0 h 1302341"/>
                <a:gd name="connsiteX5" fmla="*/ 4239490 w 5708072"/>
                <a:gd name="connsiteY5" fmla="*/ 1288473 h 1302341"/>
                <a:gd name="connsiteX6" fmla="*/ 4239490 w 5708072"/>
                <a:gd name="connsiteY6" fmla="*/ 1288473 h 1302341"/>
                <a:gd name="connsiteX7" fmla="*/ 5708072 w 5708072"/>
                <a:gd name="connsiteY7" fmla="*/ 1274618 h 1302341"/>
                <a:gd name="connsiteX0" fmla="*/ 0 w 5708072"/>
                <a:gd name="connsiteY0" fmla="*/ 110837 h 1302341"/>
                <a:gd name="connsiteX1" fmla="*/ 1094508 w 5708072"/>
                <a:gd name="connsiteY1" fmla="*/ 1302328 h 1302341"/>
                <a:gd name="connsiteX2" fmla="*/ 1773380 w 5708072"/>
                <a:gd name="connsiteY2" fmla="*/ 83128 h 1302341"/>
                <a:gd name="connsiteX3" fmla="*/ 2632363 w 5708072"/>
                <a:gd name="connsiteY3" fmla="*/ 1288473 h 1302341"/>
                <a:gd name="connsiteX4" fmla="*/ 3338945 w 5708072"/>
                <a:gd name="connsiteY4" fmla="*/ 0 h 1302341"/>
                <a:gd name="connsiteX5" fmla="*/ 4239490 w 5708072"/>
                <a:gd name="connsiteY5" fmla="*/ 1288473 h 1302341"/>
                <a:gd name="connsiteX6" fmla="*/ 4239490 w 5708072"/>
                <a:gd name="connsiteY6" fmla="*/ 1288473 h 1302341"/>
                <a:gd name="connsiteX7" fmla="*/ 5708072 w 5708072"/>
                <a:gd name="connsiteY7" fmla="*/ 1274618 h 1302341"/>
                <a:gd name="connsiteX0" fmla="*/ 0 w 5708072"/>
                <a:gd name="connsiteY0" fmla="*/ 110837 h 1302341"/>
                <a:gd name="connsiteX1" fmla="*/ 1094508 w 5708072"/>
                <a:gd name="connsiteY1" fmla="*/ 1302328 h 1302341"/>
                <a:gd name="connsiteX2" fmla="*/ 1773380 w 5708072"/>
                <a:gd name="connsiteY2" fmla="*/ 83128 h 1302341"/>
                <a:gd name="connsiteX3" fmla="*/ 2632363 w 5708072"/>
                <a:gd name="connsiteY3" fmla="*/ 1288473 h 1302341"/>
                <a:gd name="connsiteX4" fmla="*/ 3338945 w 5708072"/>
                <a:gd name="connsiteY4" fmla="*/ 0 h 1302341"/>
                <a:gd name="connsiteX5" fmla="*/ 4239490 w 5708072"/>
                <a:gd name="connsiteY5" fmla="*/ 1288473 h 1302341"/>
                <a:gd name="connsiteX6" fmla="*/ 4239490 w 5708072"/>
                <a:gd name="connsiteY6" fmla="*/ 1288473 h 1302341"/>
                <a:gd name="connsiteX7" fmla="*/ 5708072 w 5708072"/>
                <a:gd name="connsiteY7" fmla="*/ 1274618 h 1302341"/>
                <a:gd name="connsiteX0" fmla="*/ 0 w 5708072"/>
                <a:gd name="connsiteY0" fmla="*/ 134076 h 1325580"/>
                <a:gd name="connsiteX1" fmla="*/ 1094508 w 5708072"/>
                <a:gd name="connsiteY1" fmla="*/ 1325567 h 1325580"/>
                <a:gd name="connsiteX2" fmla="*/ 1773380 w 5708072"/>
                <a:gd name="connsiteY2" fmla="*/ 106367 h 1325580"/>
                <a:gd name="connsiteX3" fmla="*/ 2632363 w 5708072"/>
                <a:gd name="connsiteY3" fmla="*/ 1311712 h 1325580"/>
                <a:gd name="connsiteX4" fmla="*/ 3338945 w 5708072"/>
                <a:gd name="connsiteY4" fmla="*/ 23239 h 1325580"/>
                <a:gd name="connsiteX5" fmla="*/ 4239490 w 5708072"/>
                <a:gd name="connsiteY5" fmla="*/ 1311712 h 1325580"/>
                <a:gd name="connsiteX6" fmla="*/ 4239490 w 5708072"/>
                <a:gd name="connsiteY6" fmla="*/ 1311712 h 1325580"/>
                <a:gd name="connsiteX7" fmla="*/ 5708072 w 5708072"/>
                <a:gd name="connsiteY7" fmla="*/ 1297857 h 1325580"/>
                <a:gd name="connsiteX0" fmla="*/ 0 w 5389417"/>
                <a:gd name="connsiteY0" fmla="*/ 50949 h 1325662"/>
                <a:gd name="connsiteX1" fmla="*/ 775853 w 5389417"/>
                <a:gd name="connsiteY1" fmla="*/ 1325567 h 1325662"/>
                <a:gd name="connsiteX2" fmla="*/ 1454725 w 5389417"/>
                <a:gd name="connsiteY2" fmla="*/ 106367 h 1325662"/>
                <a:gd name="connsiteX3" fmla="*/ 2313708 w 5389417"/>
                <a:gd name="connsiteY3" fmla="*/ 1311712 h 1325662"/>
                <a:gd name="connsiteX4" fmla="*/ 3020290 w 5389417"/>
                <a:gd name="connsiteY4" fmla="*/ 23239 h 1325662"/>
                <a:gd name="connsiteX5" fmla="*/ 3920835 w 5389417"/>
                <a:gd name="connsiteY5" fmla="*/ 1311712 h 1325662"/>
                <a:gd name="connsiteX6" fmla="*/ 3920835 w 5389417"/>
                <a:gd name="connsiteY6" fmla="*/ 1311712 h 1325662"/>
                <a:gd name="connsiteX7" fmla="*/ 5389417 w 5389417"/>
                <a:gd name="connsiteY7" fmla="*/ 1297857 h 1325662"/>
                <a:gd name="connsiteX0" fmla="*/ 0 w 5389417"/>
                <a:gd name="connsiteY0" fmla="*/ 50949 h 1325662"/>
                <a:gd name="connsiteX1" fmla="*/ 775853 w 5389417"/>
                <a:gd name="connsiteY1" fmla="*/ 1325567 h 1325662"/>
                <a:gd name="connsiteX2" fmla="*/ 1454725 w 5389417"/>
                <a:gd name="connsiteY2" fmla="*/ 106367 h 1325662"/>
                <a:gd name="connsiteX3" fmla="*/ 2313708 w 5389417"/>
                <a:gd name="connsiteY3" fmla="*/ 1311712 h 1325662"/>
                <a:gd name="connsiteX4" fmla="*/ 3020290 w 5389417"/>
                <a:gd name="connsiteY4" fmla="*/ 23239 h 1325662"/>
                <a:gd name="connsiteX5" fmla="*/ 3920835 w 5389417"/>
                <a:gd name="connsiteY5" fmla="*/ 1311712 h 1325662"/>
                <a:gd name="connsiteX6" fmla="*/ 3920835 w 5389417"/>
                <a:gd name="connsiteY6" fmla="*/ 1311712 h 1325662"/>
                <a:gd name="connsiteX7" fmla="*/ 5389417 w 5389417"/>
                <a:gd name="connsiteY7" fmla="*/ 1297857 h 1325662"/>
                <a:gd name="connsiteX0" fmla="*/ 0 w 5389417"/>
                <a:gd name="connsiteY0" fmla="*/ 50949 h 1325662"/>
                <a:gd name="connsiteX1" fmla="*/ 775853 w 5389417"/>
                <a:gd name="connsiteY1" fmla="*/ 1325567 h 1325662"/>
                <a:gd name="connsiteX2" fmla="*/ 1454725 w 5389417"/>
                <a:gd name="connsiteY2" fmla="*/ 106367 h 1325662"/>
                <a:gd name="connsiteX3" fmla="*/ 2313708 w 5389417"/>
                <a:gd name="connsiteY3" fmla="*/ 1311712 h 1325662"/>
                <a:gd name="connsiteX4" fmla="*/ 3020290 w 5389417"/>
                <a:gd name="connsiteY4" fmla="*/ 23239 h 1325662"/>
                <a:gd name="connsiteX5" fmla="*/ 3920835 w 5389417"/>
                <a:gd name="connsiteY5" fmla="*/ 1311712 h 1325662"/>
                <a:gd name="connsiteX6" fmla="*/ 3920835 w 5389417"/>
                <a:gd name="connsiteY6" fmla="*/ 1311712 h 1325662"/>
                <a:gd name="connsiteX7" fmla="*/ 5389417 w 5389417"/>
                <a:gd name="connsiteY7" fmla="*/ 1297857 h 1325662"/>
                <a:gd name="connsiteX0" fmla="*/ 0 w 4627417"/>
                <a:gd name="connsiteY0" fmla="*/ 568038 h 1842751"/>
                <a:gd name="connsiteX1" fmla="*/ 775853 w 4627417"/>
                <a:gd name="connsiteY1" fmla="*/ 1842656 h 1842751"/>
                <a:gd name="connsiteX2" fmla="*/ 1454725 w 4627417"/>
                <a:gd name="connsiteY2" fmla="*/ 623456 h 1842751"/>
                <a:gd name="connsiteX3" fmla="*/ 2313708 w 4627417"/>
                <a:gd name="connsiteY3" fmla="*/ 1828801 h 1842751"/>
                <a:gd name="connsiteX4" fmla="*/ 3020290 w 4627417"/>
                <a:gd name="connsiteY4" fmla="*/ 540328 h 1842751"/>
                <a:gd name="connsiteX5" fmla="*/ 3920835 w 4627417"/>
                <a:gd name="connsiteY5" fmla="*/ 1828801 h 1842751"/>
                <a:gd name="connsiteX6" fmla="*/ 3920835 w 4627417"/>
                <a:gd name="connsiteY6" fmla="*/ 1828801 h 1842751"/>
                <a:gd name="connsiteX7" fmla="*/ 4627417 w 4627417"/>
                <a:gd name="connsiteY7" fmla="*/ 0 h 1842751"/>
                <a:gd name="connsiteX0" fmla="*/ 0 w 4627417"/>
                <a:gd name="connsiteY0" fmla="*/ 568038 h 1842751"/>
                <a:gd name="connsiteX1" fmla="*/ 775853 w 4627417"/>
                <a:gd name="connsiteY1" fmla="*/ 1842656 h 1842751"/>
                <a:gd name="connsiteX2" fmla="*/ 1454725 w 4627417"/>
                <a:gd name="connsiteY2" fmla="*/ 623456 h 1842751"/>
                <a:gd name="connsiteX3" fmla="*/ 2313708 w 4627417"/>
                <a:gd name="connsiteY3" fmla="*/ 1828801 h 1842751"/>
                <a:gd name="connsiteX4" fmla="*/ 3020290 w 4627417"/>
                <a:gd name="connsiteY4" fmla="*/ 540328 h 1842751"/>
                <a:gd name="connsiteX5" fmla="*/ 3920835 w 4627417"/>
                <a:gd name="connsiteY5" fmla="*/ 1828801 h 1842751"/>
                <a:gd name="connsiteX6" fmla="*/ 3920835 w 4627417"/>
                <a:gd name="connsiteY6" fmla="*/ 1828801 h 1842751"/>
                <a:gd name="connsiteX7" fmla="*/ 4627417 w 4627417"/>
                <a:gd name="connsiteY7" fmla="*/ 0 h 1842751"/>
                <a:gd name="connsiteX0" fmla="*/ 0 w 4627417"/>
                <a:gd name="connsiteY0" fmla="*/ 568038 h 1842751"/>
                <a:gd name="connsiteX1" fmla="*/ 775853 w 4627417"/>
                <a:gd name="connsiteY1" fmla="*/ 1842656 h 1842751"/>
                <a:gd name="connsiteX2" fmla="*/ 1454725 w 4627417"/>
                <a:gd name="connsiteY2" fmla="*/ 623456 h 1842751"/>
                <a:gd name="connsiteX3" fmla="*/ 2313708 w 4627417"/>
                <a:gd name="connsiteY3" fmla="*/ 1828801 h 1842751"/>
                <a:gd name="connsiteX4" fmla="*/ 3020290 w 4627417"/>
                <a:gd name="connsiteY4" fmla="*/ 540328 h 1842751"/>
                <a:gd name="connsiteX5" fmla="*/ 3920835 w 4627417"/>
                <a:gd name="connsiteY5" fmla="*/ 1828801 h 1842751"/>
                <a:gd name="connsiteX6" fmla="*/ 3920835 w 4627417"/>
                <a:gd name="connsiteY6" fmla="*/ 1828801 h 1842751"/>
                <a:gd name="connsiteX7" fmla="*/ 4627417 w 4627417"/>
                <a:gd name="connsiteY7" fmla="*/ 0 h 1842751"/>
                <a:gd name="connsiteX0" fmla="*/ 0 w 4627417"/>
                <a:gd name="connsiteY0" fmla="*/ 568038 h 1842751"/>
                <a:gd name="connsiteX1" fmla="*/ 775853 w 4627417"/>
                <a:gd name="connsiteY1" fmla="*/ 1842656 h 1842751"/>
                <a:gd name="connsiteX2" fmla="*/ 1454725 w 4627417"/>
                <a:gd name="connsiteY2" fmla="*/ 623456 h 1842751"/>
                <a:gd name="connsiteX3" fmla="*/ 2313708 w 4627417"/>
                <a:gd name="connsiteY3" fmla="*/ 1828801 h 1842751"/>
                <a:gd name="connsiteX4" fmla="*/ 3020290 w 4627417"/>
                <a:gd name="connsiteY4" fmla="*/ 540328 h 1842751"/>
                <a:gd name="connsiteX5" fmla="*/ 3920835 w 4627417"/>
                <a:gd name="connsiteY5" fmla="*/ 1828801 h 1842751"/>
                <a:gd name="connsiteX6" fmla="*/ 3920835 w 4627417"/>
                <a:gd name="connsiteY6" fmla="*/ 1828801 h 1842751"/>
                <a:gd name="connsiteX7" fmla="*/ 4627417 w 4627417"/>
                <a:gd name="connsiteY7" fmla="*/ 0 h 1842751"/>
                <a:gd name="connsiteX0" fmla="*/ 0 w 4488872"/>
                <a:gd name="connsiteY0" fmla="*/ 74117 h 1348830"/>
                <a:gd name="connsiteX1" fmla="*/ 775853 w 4488872"/>
                <a:gd name="connsiteY1" fmla="*/ 1348735 h 1348830"/>
                <a:gd name="connsiteX2" fmla="*/ 1454725 w 4488872"/>
                <a:gd name="connsiteY2" fmla="*/ 129535 h 1348830"/>
                <a:gd name="connsiteX3" fmla="*/ 2313708 w 4488872"/>
                <a:gd name="connsiteY3" fmla="*/ 1334880 h 1348830"/>
                <a:gd name="connsiteX4" fmla="*/ 3020290 w 4488872"/>
                <a:gd name="connsiteY4" fmla="*/ 46407 h 1348830"/>
                <a:gd name="connsiteX5" fmla="*/ 3920835 w 4488872"/>
                <a:gd name="connsiteY5" fmla="*/ 1334880 h 1348830"/>
                <a:gd name="connsiteX6" fmla="*/ 3920835 w 4488872"/>
                <a:gd name="connsiteY6" fmla="*/ 1334880 h 1348830"/>
                <a:gd name="connsiteX7" fmla="*/ 4488872 w 4488872"/>
                <a:gd name="connsiteY7" fmla="*/ 32552 h 1348830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2039 h 1336752"/>
                <a:gd name="connsiteX1" fmla="*/ 775853 w 4488872"/>
                <a:gd name="connsiteY1" fmla="*/ 1336657 h 1336752"/>
                <a:gd name="connsiteX2" fmla="*/ 1454725 w 4488872"/>
                <a:gd name="connsiteY2" fmla="*/ 117457 h 1336752"/>
                <a:gd name="connsiteX3" fmla="*/ 2313708 w 4488872"/>
                <a:gd name="connsiteY3" fmla="*/ 1322802 h 1336752"/>
                <a:gd name="connsiteX4" fmla="*/ 3020290 w 4488872"/>
                <a:gd name="connsiteY4" fmla="*/ 34329 h 1336752"/>
                <a:gd name="connsiteX5" fmla="*/ 3920835 w 4488872"/>
                <a:gd name="connsiteY5" fmla="*/ 1322802 h 1336752"/>
                <a:gd name="connsiteX6" fmla="*/ 3920835 w 4488872"/>
                <a:gd name="connsiteY6" fmla="*/ 1322802 h 1336752"/>
                <a:gd name="connsiteX7" fmla="*/ 4488872 w 4488872"/>
                <a:gd name="connsiteY7" fmla="*/ 20474 h 1336752"/>
                <a:gd name="connsiteX0" fmla="*/ 0 w 4488872"/>
                <a:gd name="connsiteY0" fmla="*/ 51016 h 1393937"/>
                <a:gd name="connsiteX1" fmla="*/ 775853 w 4488872"/>
                <a:gd name="connsiteY1" fmla="*/ 1325634 h 1393937"/>
                <a:gd name="connsiteX2" fmla="*/ 1454725 w 4488872"/>
                <a:gd name="connsiteY2" fmla="*/ 106434 h 1393937"/>
                <a:gd name="connsiteX3" fmla="*/ 2313708 w 4488872"/>
                <a:gd name="connsiteY3" fmla="*/ 1311779 h 1393937"/>
                <a:gd name="connsiteX4" fmla="*/ 3020290 w 4488872"/>
                <a:gd name="connsiteY4" fmla="*/ 23306 h 1393937"/>
                <a:gd name="connsiteX5" fmla="*/ 3920835 w 4488872"/>
                <a:gd name="connsiteY5" fmla="*/ 1311779 h 1393937"/>
                <a:gd name="connsiteX6" fmla="*/ 3920835 w 4488872"/>
                <a:gd name="connsiteY6" fmla="*/ 1311779 h 1393937"/>
                <a:gd name="connsiteX7" fmla="*/ 4488872 w 4488872"/>
                <a:gd name="connsiteY7" fmla="*/ 9451 h 139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88872" h="1393937">
                  <a:moveTo>
                    <a:pt x="0" y="51016"/>
                  </a:moveTo>
                  <a:cubicBezTo>
                    <a:pt x="369454" y="51016"/>
                    <a:pt x="533399" y="1316398"/>
                    <a:pt x="775853" y="1325634"/>
                  </a:cubicBezTo>
                  <a:cubicBezTo>
                    <a:pt x="1018307" y="1334870"/>
                    <a:pt x="1209960" y="674470"/>
                    <a:pt x="1454725" y="106434"/>
                  </a:cubicBezTo>
                  <a:cubicBezTo>
                    <a:pt x="1699490" y="-461602"/>
                    <a:pt x="2066635" y="1436470"/>
                    <a:pt x="2313708" y="1311779"/>
                  </a:cubicBezTo>
                  <a:cubicBezTo>
                    <a:pt x="2560781" y="1187088"/>
                    <a:pt x="2775526" y="286542"/>
                    <a:pt x="3020290" y="23306"/>
                  </a:cubicBezTo>
                  <a:cubicBezTo>
                    <a:pt x="3265054" y="-239930"/>
                    <a:pt x="3592944" y="1824398"/>
                    <a:pt x="3920835" y="1311779"/>
                  </a:cubicBezTo>
                  <a:lnTo>
                    <a:pt x="3920835" y="1311779"/>
                  </a:lnTo>
                  <a:cubicBezTo>
                    <a:pt x="4015508" y="1094724"/>
                    <a:pt x="4170218" y="-45968"/>
                    <a:pt x="4488872" y="9451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cxnSp>
          <p:nvCxnSpPr>
            <p:cNvPr id="67" name="Straight Arrow Connector 66"/>
            <p:cNvCxnSpPr/>
            <p:nvPr/>
          </p:nvCxnSpPr>
          <p:spPr bwMode="auto">
            <a:xfrm>
              <a:off x="7547481" y="3635369"/>
              <a:ext cx="20444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" name="Group 5"/>
          <p:cNvGrpSpPr/>
          <p:nvPr/>
        </p:nvGrpSpPr>
        <p:grpSpPr>
          <a:xfrm>
            <a:off x="146170" y="1874441"/>
            <a:ext cx="2481614" cy="3210743"/>
            <a:chOff x="146170" y="1874441"/>
            <a:chExt cx="4641854" cy="3979141"/>
          </a:xfrm>
        </p:grpSpPr>
        <p:sp>
          <p:nvSpPr>
            <p:cNvPr id="5" name="Oval 4"/>
            <p:cNvSpPr/>
            <p:nvPr/>
          </p:nvSpPr>
          <p:spPr bwMode="auto">
            <a:xfrm>
              <a:off x="1682679" y="1877826"/>
              <a:ext cx="2448272" cy="397575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softEdge rad="3175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2987824" y="1874441"/>
              <a:ext cx="1800200" cy="397575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142" name="Right Arrow 141"/>
            <p:cNvSpPr/>
            <p:nvPr/>
          </p:nvSpPr>
          <p:spPr bwMode="auto">
            <a:xfrm>
              <a:off x="3131840" y="3655662"/>
              <a:ext cx="855095" cy="264549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3" name="Trapezoid 2"/>
            <p:cNvSpPr/>
            <p:nvPr/>
          </p:nvSpPr>
          <p:spPr bwMode="auto">
            <a:xfrm rot="5400000">
              <a:off x="1050481" y="2363603"/>
              <a:ext cx="972616" cy="2781237"/>
            </a:xfrm>
            <a:prstGeom prst="trapezoid">
              <a:avLst>
                <a:gd name="adj" fmla="val 41398"/>
              </a:avLst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</p:grpSp>
      <p:sp>
        <p:nvSpPr>
          <p:cNvPr id="32" name="Oval 31"/>
          <p:cNvSpPr/>
          <p:nvPr/>
        </p:nvSpPr>
        <p:spPr bwMode="auto">
          <a:xfrm>
            <a:off x="3363618" y="1964729"/>
            <a:ext cx="2138704" cy="320801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4355976" y="1923700"/>
            <a:ext cx="962418" cy="320801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grpSp>
        <p:nvGrpSpPr>
          <p:cNvPr id="182" name="Group 181"/>
          <p:cNvGrpSpPr/>
          <p:nvPr/>
        </p:nvGrpSpPr>
        <p:grpSpPr>
          <a:xfrm>
            <a:off x="7627124" y="3391223"/>
            <a:ext cx="1486838" cy="274259"/>
            <a:chOff x="6265090" y="3635369"/>
            <a:chExt cx="1486838" cy="274259"/>
          </a:xfrm>
        </p:grpSpPr>
        <p:sp>
          <p:nvSpPr>
            <p:cNvPr id="183" name="Freeform 182"/>
            <p:cNvSpPr/>
            <p:nvPr/>
          </p:nvSpPr>
          <p:spPr bwMode="auto">
            <a:xfrm>
              <a:off x="6908174" y="3638094"/>
              <a:ext cx="643084" cy="252567"/>
            </a:xfrm>
            <a:custGeom>
              <a:avLst/>
              <a:gdLst>
                <a:gd name="connsiteX0" fmla="*/ 0 w 5721927"/>
                <a:gd name="connsiteY0" fmla="*/ 27710 h 27710"/>
                <a:gd name="connsiteX1" fmla="*/ 1108363 w 5721927"/>
                <a:gd name="connsiteY1" fmla="*/ 27710 h 27710"/>
                <a:gd name="connsiteX2" fmla="*/ 1108363 w 5721927"/>
                <a:gd name="connsiteY2" fmla="*/ 27710 h 27710"/>
                <a:gd name="connsiteX3" fmla="*/ 2646218 w 5721927"/>
                <a:gd name="connsiteY3" fmla="*/ 13855 h 27710"/>
                <a:gd name="connsiteX4" fmla="*/ 2646218 w 5721927"/>
                <a:gd name="connsiteY4" fmla="*/ 13855 h 27710"/>
                <a:gd name="connsiteX5" fmla="*/ 4253345 w 5721927"/>
                <a:gd name="connsiteY5" fmla="*/ 13855 h 27710"/>
                <a:gd name="connsiteX6" fmla="*/ 4253345 w 5721927"/>
                <a:gd name="connsiteY6" fmla="*/ 13855 h 27710"/>
                <a:gd name="connsiteX7" fmla="*/ 5721927 w 5721927"/>
                <a:gd name="connsiteY7" fmla="*/ 0 h 27710"/>
                <a:gd name="connsiteX0" fmla="*/ 0 w 5721927"/>
                <a:gd name="connsiteY0" fmla="*/ 27710 h 27710"/>
                <a:gd name="connsiteX1" fmla="*/ 1108363 w 5721927"/>
                <a:gd name="connsiteY1" fmla="*/ 27710 h 27710"/>
                <a:gd name="connsiteX2" fmla="*/ 1108363 w 5721927"/>
                <a:gd name="connsiteY2" fmla="*/ 27710 h 27710"/>
                <a:gd name="connsiteX3" fmla="*/ 2646218 w 5721927"/>
                <a:gd name="connsiteY3" fmla="*/ 13855 h 27710"/>
                <a:gd name="connsiteX4" fmla="*/ 2646218 w 5721927"/>
                <a:gd name="connsiteY4" fmla="*/ 13855 h 27710"/>
                <a:gd name="connsiteX5" fmla="*/ 4253345 w 5721927"/>
                <a:gd name="connsiteY5" fmla="*/ 13855 h 27710"/>
                <a:gd name="connsiteX6" fmla="*/ 4253345 w 5721927"/>
                <a:gd name="connsiteY6" fmla="*/ 13855 h 27710"/>
                <a:gd name="connsiteX7" fmla="*/ 5721927 w 5721927"/>
                <a:gd name="connsiteY7" fmla="*/ 0 h 27710"/>
                <a:gd name="connsiteX0" fmla="*/ 0 w 5721927"/>
                <a:gd name="connsiteY0" fmla="*/ 1219200 h 1309511"/>
                <a:gd name="connsiteX1" fmla="*/ 1108363 w 5721927"/>
                <a:gd name="connsiteY1" fmla="*/ 1219200 h 1309511"/>
                <a:gd name="connsiteX2" fmla="*/ 1787235 w 5721927"/>
                <a:gd name="connsiteY2" fmla="*/ 0 h 1309511"/>
                <a:gd name="connsiteX3" fmla="*/ 2646218 w 5721927"/>
                <a:gd name="connsiteY3" fmla="*/ 1205345 h 1309511"/>
                <a:gd name="connsiteX4" fmla="*/ 2646218 w 5721927"/>
                <a:gd name="connsiteY4" fmla="*/ 1205345 h 1309511"/>
                <a:gd name="connsiteX5" fmla="*/ 4253345 w 5721927"/>
                <a:gd name="connsiteY5" fmla="*/ 1205345 h 1309511"/>
                <a:gd name="connsiteX6" fmla="*/ 4253345 w 5721927"/>
                <a:gd name="connsiteY6" fmla="*/ 1205345 h 1309511"/>
                <a:gd name="connsiteX7" fmla="*/ 5721927 w 5721927"/>
                <a:gd name="connsiteY7" fmla="*/ 1191490 h 1309511"/>
                <a:gd name="connsiteX0" fmla="*/ 0 w 5708072"/>
                <a:gd name="connsiteY0" fmla="*/ 27709 h 1219213"/>
                <a:gd name="connsiteX1" fmla="*/ 1094508 w 5708072"/>
                <a:gd name="connsiteY1" fmla="*/ 1219200 h 1219213"/>
                <a:gd name="connsiteX2" fmla="*/ 1773380 w 5708072"/>
                <a:gd name="connsiteY2" fmla="*/ 0 h 1219213"/>
                <a:gd name="connsiteX3" fmla="*/ 2632363 w 5708072"/>
                <a:gd name="connsiteY3" fmla="*/ 1205345 h 1219213"/>
                <a:gd name="connsiteX4" fmla="*/ 2632363 w 5708072"/>
                <a:gd name="connsiteY4" fmla="*/ 1205345 h 1219213"/>
                <a:gd name="connsiteX5" fmla="*/ 4239490 w 5708072"/>
                <a:gd name="connsiteY5" fmla="*/ 1205345 h 1219213"/>
                <a:gd name="connsiteX6" fmla="*/ 4239490 w 5708072"/>
                <a:gd name="connsiteY6" fmla="*/ 1205345 h 1219213"/>
                <a:gd name="connsiteX7" fmla="*/ 5708072 w 5708072"/>
                <a:gd name="connsiteY7" fmla="*/ 1191490 h 1219213"/>
                <a:gd name="connsiteX0" fmla="*/ 0 w 5708072"/>
                <a:gd name="connsiteY0" fmla="*/ 27709 h 1219213"/>
                <a:gd name="connsiteX1" fmla="*/ 1094508 w 5708072"/>
                <a:gd name="connsiteY1" fmla="*/ 1219200 h 1219213"/>
                <a:gd name="connsiteX2" fmla="*/ 1773380 w 5708072"/>
                <a:gd name="connsiteY2" fmla="*/ 0 h 1219213"/>
                <a:gd name="connsiteX3" fmla="*/ 2632363 w 5708072"/>
                <a:gd name="connsiteY3" fmla="*/ 1205345 h 1219213"/>
                <a:gd name="connsiteX4" fmla="*/ 2632363 w 5708072"/>
                <a:gd name="connsiteY4" fmla="*/ 1205345 h 1219213"/>
                <a:gd name="connsiteX5" fmla="*/ 4239490 w 5708072"/>
                <a:gd name="connsiteY5" fmla="*/ 1205345 h 1219213"/>
                <a:gd name="connsiteX6" fmla="*/ 4239490 w 5708072"/>
                <a:gd name="connsiteY6" fmla="*/ 1205345 h 1219213"/>
                <a:gd name="connsiteX7" fmla="*/ 5708072 w 5708072"/>
                <a:gd name="connsiteY7" fmla="*/ 1191490 h 1219213"/>
                <a:gd name="connsiteX0" fmla="*/ 0 w 5708072"/>
                <a:gd name="connsiteY0" fmla="*/ 110837 h 1302341"/>
                <a:gd name="connsiteX1" fmla="*/ 1094508 w 5708072"/>
                <a:gd name="connsiteY1" fmla="*/ 1302328 h 1302341"/>
                <a:gd name="connsiteX2" fmla="*/ 1773380 w 5708072"/>
                <a:gd name="connsiteY2" fmla="*/ 83128 h 1302341"/>
                <a:gd name="connsiteX3" fmla="*/ 2632363 w 5708072"/>
                <a:gd name="connsiteY3" fmla="*/ 1288473 h 1302341"/>
                <a:gd name="connsiteX4" fmla="*/ 3338945 w 5708072"/>
                <a:gd name="connsiteY4" fmla="*/ 0 h 1302341"/>
                <a:gd name="connsiteX5" fmla="*/ 4239490 w 5708072"/>
                <a:gd name="connsiteY5" fmla="*/ 1288473 h 1302341"/>
                <a:gd name="connsiteX6" fmla="*/ 4239490 w 5708072"/>
                <a:gd name="connsiteY6" fmla="*/ 1288473 h 1302341"/>
                <a:gd name="connsiteX7" fmla="*/ 5708072 w 5708072"/>
                <a:gd name="connsiteY7" fmla="*/ 1274618 h 1302341"/>
                <a:gd name="connsiteX0" fmla="*/ 0 w 5708072"/>
                <a:gd name="connsiteY0" fmla="*/ 110837 h 1302341"/>
                <a:gd name="connsiteX1" fmla="*/ 1094508 w 5708072"/>
                <a:gd name="connsiteY1" fmla="*/ 1302328 h 1302341"/>
                <a:gd name="connsiteX2" fmla="*/ 1773380 w 5708072"/>
                <a:gd name="connsiteY2" fmla="*/ 83128 h 1302341"/>
                <a:gd name="connsiteX3" fmla="*/ 2632363 w 5708072"/>
                <a:gd name="connsiteY3" fmla="*/ 1288473 h 1302341"/>
                <a:gd name="connsiteX4" fmla="*/ 3338945 w 5708072"/>
                <a:gd name="connsiteY4" fmla="*/ 0 h 1302341"/>
                <a:gd name="connsiteX5" fmla="*/ 4239490 w 5708072"/>
                <a:gd name="connsiteY5" fmla="*/ 1288473 h 1302341"/>
                <a:gd name="connsiteX6" fmla="*/ 4239490 w 5708072"/>
                <a:gd name="connsiteY6" fmla="*/ 1288473 h 1302341"/>
                <a:gd name="connsiteX7" fmla="*/ 5708072 w 5708072"/>
                <a:gd name="connsiteY7" fmla="*/ 1274618 h 1302341"/>
                <a:gd name="connsiteX0" fmla="*/ 0 w 5708072"/>
                <a:gd name="connsiteY0" fmla="*/ 110837 h 1302341"/>
                <a:gd name="connsiteX1" fmla="*/ 1094508 w 5708072"/>
                <a:gd name="connsiteY1" fmla="*/ 1302328 h 1302341"/>
                <a:gd name="connsiteX2" fmla="*/ 1773380 w 5708072"/>
                <a:gd name="connsiteY2" fmla="*/ 83128 h 1302341"/>
                <a:gd name="connsiteX3" fmla="*/ 2632363 w 5708072"/>
                <a:gd name="connsiteY3" fmla="*/ 1288473 h 1302341"/>
                <a:gd name="connsiteX4" fmla="*/ 3338945 w 5708072"/>
                <a:gd name="connsiteY4" fmla="*/ 0 h 1302341"/>
                <a:gd name="connsiteX5" fmla="*/ 4239490 w 5708072"/>
                <a:gd name="connsiteY5" fmla="*/ 1288473 h 1302341"/>
                <a:gd name="connsiteX6" fmla="*/ 4239490 w 5708072"/>
                <a:gd name="connsiteY6" fmla="*/ 1288473 h 1302341"/>
                <a:gd name="connsiteX7" fmla="*/ 5708072 w 5708072"/>
                <a:gd name="connsiteY7" fmla="*/ 1274618 h 1302341"/>
                <a:gd name="connsiteX0" fmla="*/ 0 w 5708072"/>
                <a:gd name="connsiteY0" fmla="*/ 134076 h 1325580"/>
                <a:gd name="connsiteX1" fmla="*/ 1094508 w 5708072"/>
                <a:gd name="connsiteY1" fmla="*/ 1325567 h 1325580"/>
                <a:gd name="connsiteX2" fmla="*/ 1773380 w 5708072"/>
                <a:gd name="connsiteY2" fmla="*/ 106367 h 1325580"/>
                <a:gd name="connsiteX3" fmla="*/ 2632363 w 5708072"/>
                <a:gd name="connsiteY3" fmla="*/ 1311712 h 1325580"/>
                <a:gd name="connsiteX4" fmla="*/ 3338945 w 5708072"/>
                <a:gd name="connsiteY4" fmla="*/ 23239 h 1325580"/>
                <a:gd name="connsiteX5" fmla="*/ 4239490 w 5708072"/>
                <a:gd name="connsiteY5" fmla="*/ 1311712 h 1325580"/>
                <a:gd name="connsiteX6" fmla="*/ 4239490 w 5708072"/>
                <a:gd name="connsiteY6" fmla="*/ 1311712 h 1325580"/>
                <a:gd name="connsiteX7" fmla="*/ 5708072 w 5708072"/>
                <a:gd name="connsiteY7" fmla="*/ 1297857 h 1325580"/>
                <a:gd name="connsiteX0" fmla="*/ 0 w 5389417"/>
                <a:gd name="connsiteY0" fmla="*/ 50949 h 1325662"/>
                <a:gd name="connsiteX1" fmla="*/ 775853 w 5389417"/>
                <a:gd name="connsiteY1" fmla="*/ 1325567 h 1325662"/>
                <a:gd name="connsiteX2" fmla="*/ 1454725 w 5389417"/>
                <a:gd name="connsiteY2" fmla="*/ 106367 h 1325662"/>
                <a:gd name="connsiteX3" fmla="*/ 2313708 w 5389417"/>
                <a:gd name="connsiteY3" fmla="*/ 1311712 h 1325662"/>
                <a:gd name="connsiteX4" fmla="*/ 3020290 w 5389417"/>
                <a:gd name="connsiteY4" fmla="*/ 23239 h 1325662"/>
                <a:gd name="connsiteX5" fmla="*/ 3920835 w 5389417"/>
                <a:gd name="connsiteY5" fmla="*/ 1311712 h 1325662"/>
                <a:gd name="connsiteX6" fmla="*/ 3920835 w 5389417"/>
                <a:gd name="connsiteY6" fmla="*/ 1311712 h 1325662"/>
                <a:gd name="connsiteX7" fmla="*/ 5389417 w 5389417"/>
                <a:gd name="connsiteY7" fmla="*/ 1297857 h 1325662"/>
                <a:gd name="connsiteX0" fmla="*/ 0 w 5389417"/>
                <a:gd name="connsiteY0" fmla="*/ 50949 h 1325662"/>
                <a:gd name="connsiteX1" fmla="*/ 775853 w 5389417"/>
                <a:gd name="connsiteY1" fmla="*/ 1325567 h 1325662"/>
                <a:gd name="connsiteX2" fmla="*/ 1454725 w 5389417"/>
                <a:gd name="connsiteY2" fmla="*/ 106367 h 1325662"/>
                <a:gd name="connsiteX3" fmla="*/ 2313708 w 5389417"/>
                <a:gd name="connsiteY3" fmla="*/ 1311712 h 1325662"/>
                <a:gd name="connsiteX4" fmla="*/ 3020290 w 5389417"/>
                <a:gd name="connsiteY4" fmla="*/ 23239 h 1325662"/>
                <a:gd name="connsiteX5" fmla="*/ 3920835 w 5389417"/>
                <a:gd name="connsiteY5" fmla="*/ 1311712 h 1325662"/>
                <a:gd name="connsiteX6" fmla="*/ 3920835 w 5389417"/>
                <a:gd name="connsiteY6" fmla="*/ 1311712 h 1325662"/>
                <a:gd name="connsiteX7" fmla="*/ 5389417 w 5389417"/>
                <a:gd name="connsiteY7" fmla="*/ 1297857 h 1325662"/>
                <a:gd name="connsiteX0" fmla="*/ 0 w 5389417"/>
                <a:gd name="connsiteY0" fmla="*/ 50949 h 1325662"/>
                <a:gd name="connsiteX1" fmla="*/ 775853 w 5389417"/>
                <a:gd name="connsiteY1" fmla="*/ 1325567 h 1325662"/>
                <a:gd name="connsiteX2" fmla="*/ 1454725 w 5389417"/>
                <a:gd name="connsiteY2" fmla="*/ 106367 h 1325662"/>
                <a:gd name="connsiteX3" fmla="*/ 2313708 w 5389417"/>
                <a:gd name="connsiteY3" fmla="*/ 1311712 h 1325662"/>
                <a:gd name="connsiteX4" fmla="*/ 3020290 w 5389417"/>
                <a:gd name="connsiteY4" fmla="*/ 23239 h 1325662"/>
                <a:gd name="connsiteX5" fmla="*/ 3920835 w 5389417"/>
                <a:gd name="connsiteY5" fmla="*/ 1311712 h 1325662"/>
                <a:gd name="connsiteX6" fmla="*/ 3920835 w 5389417"/>
                <a:gd name="connsiteY6" fmla="*/ 1311712 h 1325662"/>
                <a:gd name="connsiteX7" fmla="*/ 5389417 w 5389417"/>
                <a:gd name="connsiteY7" fmla="*/ 1297857 h 1325662"/>
                <a:gd name="connsiteX0" fmla="*/ 0 w 4627417"/>
                <a:gd name="connsiteY0" fmla="*/ 568038 h 1842751"/>
                <a:gd name="connsiteX1" fmla="*/ 775853 w 4627417"/>
                <a:gd name="connsiteY1" fmla="*/ 1842656 h 1842751"/>
                <a:gd name="connsiteX2" fmla="*/ 1454725 w 4627417"/>
                <a:gd name="connsiteY2" fmla="*/ 623456 h 1842751"/>
                <a:gd name="connsiteX3" fmla="*/ 2313708 w 4627417"/>
                <a:gd name="connsiteY3" fmla="*/ 1828801 h 1842751"/>
                <a:gd name="connsiteX4" fmla="*/ 3020290 w 4627417"/>
                <a:gd name="connsiteY4" fmla="*/ 540328 h 1842751"/>
                <a:gd name="connsiteX5" fmla="*/ 3920835 w 4627417"/>
                <a:gd name="connsiteY5" fmla="*/ 1828801 h 1842751"/>
                <a:gd name="connsiteX6" fmla="*/ 3920835 w 4627417"/>
                <a:gd name="connsiteY6" fmla="*/ 1828801 h 1842751"/>
                <a:gd name="connsiteX7" fmla="*/ 4627417 w 4627417"/>
                <a:gd name="connsiteY7" fmla="*/ 0 h 1842751"/>
                <a:gd name="connsiteX0" fmla="*/ 0 w 4627417"/>
                <a:gd name="connsiteY0" fmla="*/ 568038 h 1842751"/>
                <a:gd name="connsiteX1" fmla="*/ 775853 w 4627417"/>
                <a:gd name="connsiteY1" fmla="*/ 1842656 h 1842751"/>
                <a:gd name="connsiteX2" fmla="*/ 1454725 w 4627417"/>
                <a:gd name="connsiteY2" fmla="*/ 623456 h 1842751"/>
                <a:gd name="connsiteX3" fmla="*/ 2313708 w 4627417"/>
                <a:gd name="connsiteY3" fmla="*/ 1828801 h 1842751"/>
                <a:gd name="connsiteX4" fmla="*/ 3020290 w 4627417"/>
                <a:gd name="connsiteY4" fmla="*/ 540328 h 1842751"/>
                <a:gd name="connsiteX5" fmla="*/ 3920835 w 4627417"/>
                <a:gd name="connsiteY5" fmla="*/ 1828801 h 1842751"/>
                <a:gd name="connsiteX6" fmla="*/ 3920835 w 4627417"/>
                <a:gd name="connsiteY6" fmla="*/ 1828801 h 1842751"/>
                <a:gd name="connsiteX7" fmla="*/ 4627417 w 4627417"/>
                <a:gd name="connsiteY7" fmla="*/ 0 h 1842751"/>
                <a:gd name="connsiteX0" fmla="*/ 0 w 4627417"/>
                <a:gd name="connsiteY0" fmla="*/ 568038 h 1842751"/>
                <a:gd name="connsiteX1" fmla="*/ 775853 w 4627417"/>
                <a:gd name="connsiteY1" fmla="*/ 1842656 h 1842751"/>
                <a:gd name="connsiteX2" fmla="*/ 1454725 w 4627417"/>
                <a:gd name="connsiteY2" fmla="*/ 623456 h 1842751"/>
                <a:gd name="connsiteX3" fmla="*/ 2313708 w 4627417"/>
                <a:gd name="connsiteY3" fmla="*/ 1828801 h 1842751"/>
                <a:gd name="connsiteX4" fmla="*/ 3020290 w 4627417"/>
                <a:gd name="connsiteY4" fmla="*/ 540328 h 1842751"/>
                <a:gd name="connsiteX5" fmla="*/ 3920835 w 4627417"/>
                <a:gd name="connsiteY5" fmla="*/ 1828801 h 1842751"/>
                <a:gd name="connsiteX6" fmla="*/ 3920835 w 4627417"/>
                <a:gd name="connsiteY6" fmla="*/ 1828801 h 1842751"/>
                <a:gd name="connsiteX7" fmla="*/ 4627417 w 4627417"/>
                <a:gd name="connsiteY7" fmla="*/ 0 h 1842751"/>
                <a:gd name="connsiteX0" fmla="*/ 0 w 4627417"/>
                <a:gd name="connsiteY0" fmla="*/ 568038 h 1842751"/>
                <a:gd name="connsiteX1" fmla="*/ 775853 w 4627417"/>
                <a:gd name="connsiteY1" fmla="*/ 1842656 h 1842751"/>
                <a:gd name="connsiteX2" fmla="*/ 1454725 w 4627417"/>
                <a:gd name="connsiteY2" fmla="*/ 623456 h 1842751"/>
                <a:gd name="connsiteX3" fmla="*/ 2313708 w 4627417"/>
                <a:gd name="connsiteY3" fmla="*/ 1828801 h 1842751"/>
                <a:gd name="connsiteX4" fmla="*/ 3020290 w 4627417"/>
                <a:gd name="connsiteY4" fmla="*/ 540328 h 1842751"/>
                <a:gd name="connsiteX5" fmla="*/ 3920835 w 4627417"/>
                <a:gd name="connsiteY5" fmla="*/ 1828801 h 1842751"/>
                <a:gd name="connsiteX6" fmla="*/ 3920835 w 4627417"/>
                <a:gd name="connsiteY6" fmla="*/ 1828801 h 1842751"/>
                <a:gd name="connsiteX7" fmla="*/ 4627417 w 4627417"/>
                <a:gd name="connsiteY7" fmla="*/ 0 h 1842751"/>
                <a:gd name="connsiteX0" fmla="*/ 0 w 4488872"/>
                <a:gd name="connsiteY0" fmla="*/ 74117 h 1348830"/>
                <a:gd name="connsiteX1" fmla="*/ 775853 w 4488872"/>
                <a:gd name="connsiteY1" fmla="*/ 1348735 h 1348830"/>
                <a:gd name="connsiteX2" fmla="*/ 1454725 w 4488872"/>
                <a:gd name="connsiteY2" fmla="*/ 129535 h 1348830"/>
                <a:gd name="connsiteX3" fmla="*/ 2313708 w 4488872"/>
                <a:gd name="connsiteY3" fmla="*/ 1334880 h 1348830"/>
                <a:gd name="connsiteX4" fmla="*/ 3020290 w 4488872"/>
                <a:gd name="connsiteY4" fmla="*/ 46407 h 1348830"/>
                <a:gd name="connsiteX5" fmla="*/ 3920835 w 4488872"/>
                <a:gd name="connsiteY5" fmla="*/ 1334880 h 1348830"/>
                <a:gd name="connsiteX6" fmla="*/ 3920835 w 4488872"/>
                <a:gd name="connsiteY6" fmla="*/ 1334880 h 1348830"/>
                <a:gd name="connsiteX7" fmla="*/ 4488872 w 4488872"/>
                <a:gd name="connsiteY7" fmla="*/ 32552 h 1348830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2039 h 1336752"/>
                <a:gd name="connsiteX1" fmla="*/ 775853 w 4488872"/>
                <a:gd name="connsiteY1" fmla="*/ 1336657 h 1336752"/>
                <a:gd name="connsiteX2" fmla="*/ 1454725 w 4488872"/>
                <a:gd name="connsiteY2" fmla="*/ 117457 h 1336752"/>
                <a:gd name="connsiteX3" fmla="*/ 2313708 w 4488872"/>
                <a:gd name="connsiteY3" fmla="*/ 1322802 h 1336752"/>
                <a:gd name="connsiteX4" fmla="*/ 3020290 w 4488872"/>
                <a:gd name="connsiteY4" fmla="*/ 34329 h 1336752"/>
                <a:gd name="connsiteX5" fmla="*/ 3920835 w 4488872"/>
                <a:gd name="connsiteY5" fmla="*/ 1322802 h 1336752"/>
                <a:gd name="connsiteX6" fmla="*/ 3920835 w 4488872"/>
                <a:gd name="connsiteY6" fmla="*/ 1322802 h 1336752"/>
                <a:gd name="connsiteX7" fmla="*/ 4488872 w 4488872"/>
                <a:gd name="connsiteY7" fmla="*/ 20474 h 1336752"/>
                <a:gd name="connsiteX0" fmla="*/ 0 w 4488872"/>
                <a:gd name="connsiteY0" fmla="*/ 51016 h 1393937"/>
                <a:gd name="connsiteX1" fmla="*/ 775853 w 4488872"/>
                <a:gd name="connsiteY1" fmla="*/ 1325634 h 1393937"/>
                <a:gd name="connsiteX2" fmla="*/ 1454725 w 4488872"/>
                <a:gd name="connsiteY2" fmla="*/ 106434 h 1393937"/>
                <a:gd name="connsiteX3" fmla="*/ 2313708 w 4488872"/>
                <a:gd name="connsiteY3" fmla="*/ 1311779 h 1393937"/>
                <a:gd name="connsiteX4" fmla="*/ 3020290 w 4488872"/>
                <a:gd name="connsiteY4" fmla="*/ 23306 h 1393937"/>
                <a:gd name="connsiteX5" fmla="*/ 3920835 w 4488872"/>
                <a:gd name="connsiteY5" fmla="*/ 1311779 h 1393937"/>
                <a:gd name="connsiteX6" fmla="*/ 3920835 w 4488872"/>
                <a:gd name="connsiteY6" fmla="*/ 1311779 h 1393937"/>
                <a:gd name="connsiteX7" fmla="*/ 4488872 w 4488872"/>
                <a:gd name="connsiteY7" fmla="*/ 9451 h 139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88872" h="1393937">
                  <a:moveTo>
                    <a:pt x="0" y="51016"/>
                  </a:moveTo>
                  <a:cubicBezTo>
                    <a:pt x="369454" y="51016"/>
                    <a:pt x="533399" y="1316398"/>
                    <a:pt x="775853" y="1325634"/>
                  </a:cubicBezTo>
                  <a:cubicBezTo>
                    <a:pt x="1018307" y="1334870"/>
                    <a:pt x="1209960" y="674470"/>
                    <a:pt x="1454725" y="106434"/>
                  </a:cubicBezTo>
                  <a:cubicBezTo>
                    <a:pt x="1699490" y="-461602"/>
                    <a:pt x="2066635" y="1436470"/>
                    <a:pt x="2313708" y="1311779"/>
                  </a:cubicBezTo>
                  <a:cubicBezTo>
                    <a:pt x="2560781" y="1187088"/>
                    <a:pt x="2775526" y="286542"/>
                    <a:pt x="3020290" y="23306"/>
                  </a:cubicBezTo>
                  <a:cubicBezTo>
                    <a:pt x="3265054" y="-239930"/>
                    <a:pt x="3592944" y="1824398"/>
                    <a:pt x="3920835" y="1311779"/>
                  </a:cubicBezTo>
                  <a:lnTo>
                    <a:pt x="3920835" y="1311779"/>
                  </a:lnTo>
                  <a:cubicBezTo>
                    <a:pt x="4015508" y="1094724"/>
                    <a:pt x="4170218" y="-45968"/>
                    <a:pt x="4488872" y="9451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184" name="Freeform 183"/>
            <p:cNvSpPr/>
            <p:nvPr/>
          </p:nvSpPr>
          <p:spPr bwMode="auto">
            <a:xfrm>
              <a:off x="6265090" y="3657061"/>
              <a:ext cx="643084" cy="252567"/>
            </a:xfrm>
            <a:custGeom>
              <a:avLst/>
              <a:gdLst>
                <a:gd name="connsiteX0" fmla="*/ 0 w 5721927"/>
                <a:gd name="connsiteY0" fmla="*/ 27710 h 27710"/>
                <a:gd name="connsiteX1" fmla="*/ 1108363 w 5721927"/>
                <a:gd name="connsiteY1" fmla="*/ 27710 h 27710"/>
                <a:gd name="connsiteX2" fmla="*/ 1108363 w 5721927"/>
                <a:gd name="connsiteY2" fmla="*/ 27710 h 27710"/>
                <a:gd name="connsiteX3" fmla="*/ 2646218 w 5721927"/>
                <a:gd name="connsiteY3" fmla="*/ 13855 h 27710"/>
                <a:gd name="connsiteX4" fmla="*/ 2646218 w 5721927"/>
                <a:gd name="connsiteY4" fmla="*/ 13855 h 27710"/>
                <a:gd name="connsiteX5" fmla="*/ 4253345 w 5721927"/>
                <a:gd name="connsiteY5" fmla="*/ 13855 h 27710"/>
                <a:gd name="connsiteX6" fmla="*/ 4253345 w 5721927"/>
                <a:gd name="connsiteY6" fmla="*/ 13855 h 27710"/>
                <a:gd name="connsiteX7" fmla="*/ 5721927 w 5721927"/>
                <a:gd name="connsiteY7" fmla="*/ 0 h 27710"/>
                <a:gd name="connsiteX0" fmla="*/ 0 w 5721927"/>
                <a:gd name="connsiteY0" fmla="*/ 27710 h 27710"/>
                <a:gd name="connsiteX1" fmla="*/ 1108363 w 5721927"/>
                <a:gd name="connsiteY1" fmla="*/ 27710 h 27710"/>
                <a:gd name="connsiteX2" fmla="*/ 1108363 w 5721927"/>
                <a:gd name="connsiteY2" fmla="*/ 27710 h 27710"/>
                <a:gd name="connsiteX3" fmla="*/ 2646218 w 5721927"/>
                <a:gd name="connsiteY3" fmla="*/ 13855 h 27710"/>
                <a:gd name="connsiteX4" fmla="*/ 2646218 w 5721927"/>
                <a:gd name="connsiteY4" fmla="*/ 13855 h 27710"/>
                <a:gd name="connsiteX5" fmla="*/ 4253345 w 5721927"/>
                <a:gd name="connsiteY5" fmla="*/ 13855 h 27710"/>
                <a:gd name="connsiteX6" fmla="*/ 4253345 w 5721927"/>
                <a:gd name="connsiteY6" fmla="*/ 13855 h 27710"/>
                <a:gd name="connsiteX7" fmla="*/ 5721927 w 5721927"/>
                <a:gd name="connsiteY7" fmla="*/ 0 h 27710"/>
                <a:gd name="connsiteX0" fmla="*/ 0 w 5721927"/>
                <a:gd name="connsiteY0" fmla="*/ 1219200 h 1309511"/>
                <a:gd name="connsiteX1" fmla="*/ 1108363 w 5721927"/>
                <a:gd name="connsiteY1" fmla="*/ 1219200 h 1309511"/>
                <a:gd name="connsiteX2" fmla="*/ 1787235 w 5721927"/>
                <a:gd name="connsiteY2" fmla="*/ 0 h 1309511"/>
                <a:gd name="connsiteX3" fmla="*/ 2646218 w 5721927"/>
                <a:gd name="connsiteY3" fmla="*/ 1205345 h 1309511"/>
                <a:gd name="connsiteX4" fmla="*/ 2646218 w 5721927"/>
                <a:gd name="connsiteY4" fmla="*/ 1205345 h 1309511"/>
                <a:gd name="connsiteX5" fmla="*/ 4253345 w 5721927"/>
                <a:gd name="connsiteY5" fmla="*/ 1205345 h 1309511"/>
                <a:gd name="connsiteX6" fmla="*/ 4253345 w 5721927"/>
                <a:gd name="connsiteY6" fmla="*/ 1205345 h 1309511"/>
                <a:gd name="connsiteX7" fmla="*/ 5721927 w 5721927"/>
                <a:gd name="connsiteY7" fmla="*/ 1191490 h 1309511"/>
                <a:gd name="connsiteX0" fmla="*/ 0 w 5708072"/>
                <a:gd name="connsiteY0" fmla="*/ 27709 h 1219213"/>
                <a:gd name="connsiteX1" fmla="*/ 1094508 w 5708072"/>
                <a:gd name="connsiteY1" fmla="*/ 1219200 h 1219213"/>
                <a:gd name="connsiteX2" fmla="*/ 1773380 w 5708072"/>
                <a:gd name="connsiteY2" fmla="*/ 0 h 1219213"/>
                <a:gd name="connsiteX3" fmla="*/ 2632363 w 5708072"/>
                <a:gd name="connsiteY3" fmla="*/ 1205345 h 1219213"/>
                <a:gd name="connsiteX4" fmla="*/ 2632363 w 5708072"/>
                <a:gd name="connsiteY4" fmla="*/ 1205345 h 1219213"/>
                <a:gd name="connsiteX5" fmla="*/ 4239490 w 5708072"/>
                <a:gd name="connsiteY5" fmla="*/ 1205345 h 1219213"/>
                <a:gd name="connsiteX6" fmla="*/ 4239490 w 5708072"/>
                <a:gd name="connsiteY6" fmla="*/ 1205345 h 1219213"/>
                <a:gd name="connsiteX7" fmla="*/ 5708072 w 5708072"/>
                <a:gd name="connsiteY7" fmla="*/ 1191490 h 1219213"/>
                <a:gd name="connsiteX0" fmla="*/ 0 w 5708072"/>
                <a:gd name="connsiteY0" fmla="*/ 27709 h 1219213"/>
                <a:gd name="connsiteX1" fmla="*/ 1094508 w 5708072"/>
                <a:gd name="connsiteY1" fmla="*/ 1219200 h 1219213"/>
                <a:gd name="connsiteX2" fmla="*/ 1773380 w 5708072"/>
                <a:gd name="connsiteY2" fmla="*/ 0 h 1219213"/>
                <a:gd name="connsiteX3" fmla="*/ 2632363 w 5708072"/>
                <a:gd name="connsiteY3" fmla="*/ 1205345 h 1219213"/>
                <a:gd name="connsiteX4" fmla="*/ 2632363 w 5708072"/>
                <a:gd name="connsiteY4" fmla="*/ 1205345 h 1219213"/>
                <a:gd name="connsiteX5" fmla="*/ 4239490 w 5708072"/>
                <a:gd name="connsiteY5" fmla="*/ 1205345 h 1219213"/>
                <a:gd name="connsiteX6" fmla="*/ 4239490 w 5708072"/>
                <a:gd name="connsiteY6" fmla="*/ 1205345 h 1219213"/>
                <a:gd name="connsiteX7" fmla="*/ 5708072 w 5708072"/>
                <a:gd name="connsiteY7" fmla="*/ 1191490 h 1219213"/>
                <a:gd name="connsiteX0" fmla="*/ 0 w 5708072"/>
                <a:gd name="connsiteY0" fmla="*/ 110837 h 1302341"/>
                <a:gd name="connsiteX1" fmla="*/ 1094508 w 5708072"/>
                <a:gd name="connsiteY1" fmla="*/ 1302328 h 1302341"/>
                <a:gd name="connsiteX2" fmla="*/ 1773380 w 5708072"/>
                <a:gd name="connsiteY2" fmla="*/ 83128 h 1302341"/>
                <a:gd name="connsiteX3" fmla="*/ 2632363 w 5708072"/>
                <a:gd name="connsiteY3" fmla="*/ 1288473 h 1302341"/>
                <a:gd name="connsiteX4" fmla="*/ 3338945 w 5708072"/>
                <a:gd name="connsiteY4" fmla="*/ 0 h 1302341"/>
                <a:gd name="connsiteX5" fmla="*/ 4239490 w 5708072"/>
                <a:gd name="connsiteY5" fmla="*/ 1288473 h 1302341"/>
                <a:gd name="connsiteX6" fmla="*/ 4239490 w 5708072"/>
                <a:gd name="connsiteY6" fmla="*/ 1288473 h 1302341"/>
                <a:gd name="connsiteX7" fmla="*/ 5708072 w 5708072"/>
                <a:gd name="connsiteY7" fmla="*/ 1274618 h 1302341"/>
                <a:gd name="connsiteX0" fmla="*/ 0 w 5708072"/>
                <a:gd name="connsiteY0" fmla="*/ 110837 h 1302341"/>
                <a:gd name="connsiteX1" fmla="*/ 1094508 w 5708072"/>
                <a:gd name="connsiteY1" fmla="*/ 1302328 h 1302341"/>
                <a:gd name="connsiteX2" fmla="*/ 1773380 w 5708072"/>
                <a:gd name="connsiteY2" fmla="*/ 83128 h 1302341"/>
                <a:gd name="connsiteX3" fmla="*/ 2632363 w 5708072"/>
                <a:gd name="connsiteY3" fmla="*/ 1288473 h 1302341"/>
                <a:gd name="connsiteX4" fmla="*/ 3338945 w 5708072"/>
                <a:gd name="connsiteY4" fmla="*/ 0 h 1302341"/>
                <a:gd name="connsiteX5" fmla="*/ 4239490 w 5708072"/>
                <a:gd name="connsiteY5" fmla="*/ 1288473 h 1302341"/>
                <a:gd name="connsiteX6" fmla="*/ 4239490 w 5708072"/>
                <a:gd name="connsiteY6" fmla="*/ 1288473 h 1302341"/>
                <a:gd name="connsiteX7" fmla="*/ 5708072 w 5708072"/>
                <a:gd name="connsiteY7" fmla="*/ 1274618 h 1302341"/>
                <a:gd name="connsiteX0" fmla="*/ 0 w 5708072"/>
                <a:gd name="connsiteY0" fmla="*/ 110837 h 1302341"/>
                <a:gd name="connsiteX1" fmla="*/ 1094508 w 5708072"/>
                <a:gd name="connsiteY1" fmla="*/ 1302328 h 1302341"/>
                <a:gd name="connsiteX2" fmla="*/ 1773380 w 5708072"/>
                <a:gd name="connsiteY2" fmla="*/ 83128 h 1302341"/>
                <a:gd name="connsiteX3" fmla="*/ 2632363 w 5708072"/>
                <a:gd name="connsiteY3" fmla="*/ 1288473 h 1302341"/>
                <a:gd name="connsiteX4" fmla="*/ 3338945 w 5708072"/>
                <a:gd name="connsiteY4" fmla="*/ 0 h 1302341"/>
                <a:gd name="connsiteX5" fmla="*/ 4239490 w 5708072"/>
                <a:gd name="connsiteY5" fmla="*/ 1288473 h 1302341"/>
                <a:gd name="connsiteX6" fmla="*/ 4239490 w 5708072"/>
                <a:gd name="connsiteY6" fmla="*/ 1288473 h 1302341"/>
                <a:gd name="connsiteX7" fmla="*/ 5708072 w 5708072"/>
                <a:gd name="connsiteY7" fmla="*/ 1274618 h 1302341"/>
                <a:gd name="connsiteX0" fmla="*/ 0 w 5708072"/>
                <a:gd name="connsiteY0" fmla="*/ 134076 h 1325580"/>
                <a:gd name="connsiteX1" fmla="*/ 1094508 w 5708072"/>
                <a:gd name="connsiteY1" fmla="*/ 1325567 h 1325580"/>
                <a:gd name="connsiteX2" fmla="*/ 1773380 w 5708072"/>
                <a:gd name="connsiteY2" fmla="*/ 106367 h 1325580"/>
                <a:gd name="connsiteX3" fmla="*/ 2632363 w 5708072"/>
                <a:gd name="connsiteY3" fmla="*/ 1311712 h 1325580"/>
                <a:gd name="connsiteX4" fmla="*/ 3338945 w 5708072"/>
                <a:gd name="connsiteY4" fmla="*/ 23239 h 1325580"/>
                <a:gd name="connsiteX5" fmla="*/ 4239490 w 5708072"/>
                <a:gd name="connsiteY5" fmla="*/ 1311712 h 1325580"/>
                <a:gd name="connsiteX6" fmla="*/ 4239490 w 5708072"/>
                <a:gd name="connsiteY6" fmla="*/ 1311712 h 1325580"/>
                <a:gd name="connsiteX7" fmla="*/ 5708072 w 5708072"/>
                <a:gd name="connsiteY7" fmla="*/ 1297857 h 1325580"/>
                <a:gd name="connsiteX0" fmla="*/ 0 w 5389417"/>
                <a:gd name="connsiteY0" fmla="*/ 50949 h 1325662"/>
                <a:gd name="connsiteX1" fmla="*/ 775853 w 5389417"/>
                <a:gd name="connsiteY1" fmla="*/ 1325567 h 1325662"/>
                <a:gd name="connsiteX2" fmla="*/ 1454725 w 5389417"/>
                <a:gd name="connsiteY2" fmla="*/ 106367 h 1325662"/>
                <a:gd name="connsiteX3" fmla="*/ 2313708 w 5389417"/>
                <a:gd name="connsiteY3" fmla="*/ 1311712 h 1325662"/>
                <a:gd name="connsiteX4" fmla="*/ 3020290 w 5389417"/>
                <a:gd name="connsiteY4" fmla="*/ 23239 h 1325662"/>
                <a:gd name="connsiteX5" fmla="*/ 3920835 w 5389417"/>
                <a:gd name="connsiteY5" fmla="*/ 1311712 h 1325662"/>
                <a:gd name="connsiteX6" fmla="*/ 3920835 w 5389417"/>
                <a:gd name="connsiteY6" fmla="*/ 1311712 h 1325662"/>
                <a:gd name="connsiteX7" fmla="*/ 5389417 w 5389417"/>
                <a:gd name="connsiteY7" fmla="*/ 1297857 h 1325662"/>
                <a:gd name="connsiteX0" fmla="*/ 0 w 5389417"/>
                <a:gd name="connsiteY0" fmla="*/ 50949 h 1325662"/>
                <a:gd name="connsiteX1" fmla="*/ 775853 w 5389417"/>
                <a:gd name="connsiteY1" fmla="*/ 1325567 h 1325662"/>
                <a:gd name="connsiteX2" fmla="*/ 1454725 w 5389417"/>
                <a:gd name="connsiteY2" fmla="*/ 106367 h 1325662"/>
                <a:gd name="connsiteX3" fmla="*/ 2313708 w 5389417"/>
                <a:gd name="connsiteY3" fmla="*/ 1311712 h 1325662"/>
                <a:gd name="connsiteX4" fmla="*/ 3020290 w 5389417"/>
                <a:gd name="connsiteY4" fmla="*/ 23239 h 1325662"/>
                <a:gd name="connsiteX5" fmla="*/ 3920835 w 5389417"/>
                <a:gd name="connsiteY5" fmla="*/ 1311712 h 1325662"/>
                <a:gd name="connsiteX6" fmla="*/ 3920835 w 5389417"/>
                <a:gd name="connsiteY6" fmla="*/ 1311712 h 1325662"/>
                <a:gd name="connsiteX7" fmla="*/ 5389417 w 5389417"/>
                <a:gd name="connsiteY7" fmla="*/ 1297857 h 1325662"/>
                <a:gd name="connsiteX0" fmla="*/ 0 w 5389417"/>
                <a:gd name="connsiteY0" fmla="*/ 50949 h 1325662"/>
                <a:gd name="connsiteX1" fmla="*/ 775853 w 5389417"/>
                <a:gd name="connsiteY1" fmla="*/ 1325567 h 1325662"/>
                <a:gd name="connsiteX2" fmla="*/ 1454725 w 5389417"/>
                <a:gd name="connsiteY2" fmla="*/ 106367 h 1325662"/>
                <a:gd name="connsiteX3" fmla="*/ 2313708 w 5389417"/>
                <a:gd name="connsiteY3" fmla="*/ 1311712 h 1325662"/>
                <a:gd name="connsiteX4" fmla="*/ 3020290 w 5389417"/>
                <a:gd name="connsiteY4" fmla="*/ 23239 h 1325662"/>
                <a:gd name="connsiteX5" fmla="*/ 3920835 w 5389417"/>
                <a:gd name="connsiteY5" fmla="*/ 1311712 h 1325662"/>
                <a:gd name="connsiteX6" fmla="*/ 3920835 w 5389417"/>
                <a:gd name="connsiteY6" fmla="*/ 1311712 h 1325662"/>
                <a:gd name="connsiteX7" fmla="*/ 5389417 w 5389417"/>
                <a:gd name="connsiteY7" fmla="*/ 1297857 h 1325662"/>
                <a:gd name="connsiteX0" fmla="*/ 0 w 4627417"/>
                <a:gd name="connsiteY0" fmla="*/ 568038 h 1842751"/>
                <a:gd name="connsiteX1" fmla="*/ 775853 w 4627417"/>
                <a:gd name="connsiteY1" fmla="*/ 1842656 h 1842751"/>
                <a:gd name="connsiteX2" fmla="*/ 1454725 w 4627417"/>
                <a:gd name="connsiteY2" fmla="*/ 623456 h 1842751"/>
                <a:gd name="connsiteX3" fmla="*/ 2313708 w 4627417"/>
                <a:gd name="connsiteY3" fmla="*/ 1828801 h 1842751"/>
                <a:gd name="connsiteX4" fmla="*/ 3020290 w 4627417"/>
                <a:gd name="connsiteY4" fmla="*/ 540328 h 1842751"/>
                <a:gd name="connsiteX5" fmla="*/ 3920835 w 4627417"/>
                <a:gd name="connsiteY5" fmla="*/ 1828801 h 1842751"/>
                <a:gd name="connsiteX6" fmla="*/ 3920835 w 4627417"/>
                <a:gd name="connsiteY6" fmla="*/ 1828801 h 1842751"/>
                <a:gd name="connsiteX7" fmla="*/ 4627417 w 4627417"/>
                <a:gd name="connsiteY7" fmla="*/ 0 h 1842751"/>
                <a:gd name="connsiteX0" fmla="*/ 0 w 4627417"/>
                <a:gd name="connsiteY0" fmla="*/ 568038 h 1842751"/>
                <a:gd name="connsiteX1" fmla="*/ 775853 w 4627417"/>
                <a:gd name="connsiteY1" fmla="*/ 1842656 h 1842751"/>
                <a:gd name="connsiteX2" fmla="*/ 1454725 w 4627417"/>
                <a:gd name="connsiteY2" fmla="*/ 623456 h 1842751"/>
                <a:gd name="connsiteX3" fmla="*/ 2313708 w 4627417"/>
                <a:gd name="connsiteY3" fmla="*/ 1828801 h 1842751"/>
                <a:gd name="connsiteX4" fmla="*/ 3020290 w 4627417"/>
                <a:gd name="connsiteY4" fmla="*/ 540328 h 1842751"/>
                <a:gd name="connsiteX5" fmla="*/ 3920835 w 4627417"/>
                <a:gd name="connsiteY5" fmla="*/ 1828801 h 1842751"/>
                <a:gd name="connsiteX6" fmla="*/ 3920835 w 4627417"/>
                <a:gd name="connsiteY6" fmla="*/ 1828801 h 1842751"/>
                <a:gd name="connsiteX7" fmla="*/ 4627417 w 4627417"/>
                <a:gd name="connsiteY7" fmla="*/ 0 h 1842751"/>
                <a:gd name="connsiteX0" fmla="*/ 0 w 4627417"/>
                <a:gd name="connsiteY0" fmla="*/ 568038 h 1842751"/>
                <a:gd name="connsiteX1" fmla="*/ 775853 w 4627417"/>
                <a:gd name="connsiteY1" fmla="*/ 1842656 h 1842751"/>
                <a:gd name="connsiteX2" fmla="*/ 1454725 w 4627417"/>
                <a:gd name="connsiteY2" fmla="*/ 623456 h 1842751"/>
                <a:gd name="connsiteX3" fmla="*/ 2313708 w 4627417"/>
                <a:gd name="connsiteY3" fmla="*/ 1828801 h 1842751"/>
                <a:gd name="connsiteX4" fmla="*/ 3020290 w 4627417"/>
                <a:gd name="connsiteY4" fmla="*/ 540328 h 1842751"/>
                <a:gd name="connsiteX5" fmla="*/ 3920835 w 4627417"/>
                <a:gd name="connsiteY5" fmla="*/ 1828801 h 1842751"/>
                <a:gd name="connsiteX6" fmla="*/ 3920835 w 4627417"/>
                <a:gd name="connsiteY6" fmla="*/ 1828801 h 1842751"/>
                <a:gd name="connsiteX7" fmla="*/ 4627417 w 4627417"/>
                <a:gd name="connsiteY7" fmla="*/ 0 h 1842751"/>
                <a:gd name="connsiteX0" fmla="*/ 0 w 4627417"/>
                <a:gd name="connsiteY0" fmla="*/ 568038 h 1842751"/>
                <a:gd name="connsiteX1" fmla="*/ 775853 w 4627417"/>
                <a:gd name="connsiteY1" fmla="*/ 1842656 h 1842751"/>
                <a:gd name="connsiteX2" fmla="*/ 1454725 w 4627417"/>
                <a:gd name="connsiteY2" fmla="*/ 623456 h 1842751"/>
                <a:gd name="connsiteX3" fmla="*/ 2313708 w 4627417"/>
                <a:gd name="connsiteY3" fmla="*/ 1828801 h 1842751"/>
                <a:gd name="connsiteX4" fmla="*/ 3020290 w 4627417"/>
                <a:gd name="connsiteY4" fmla="*/ 540328 h 1842751"/>
                <a:gd name="connsiteX5" fmla="*/ 3920835 w 4627417"/>
                <a:gd name="connsiteY5" fmla="*/ 1828801 h 1842751"/>
                <a:gd name="connsiteX6" fmla="*/ 3920835 w 4627417"/>
                <a:gd name="connsiteY6" fmla="*/ 1828801 h 1842751"/>
                <a:gd name="connsiteX7" fmla="*/ 4627417 w 4627417"/>
                <a:gd name="connsiteY7" fmla="*/ 0 h 1842751"/>
                <a:gd name="connsiteX0" fmla="*/ 0 w 4488872"/>
                <a:gd name="connsiteY0" fmla="*/ 74117 h 1348830"/>
                <a:gd name="connsiteX1" fmla="*/ 775853 w 4488872"/>
                <a:gd name="connsiteY1" fmla="*/ 1348735 h 1348830"/>
                <a:gd name="connsiteX2" fmla="*/ 1454725 w 4488872"/>
                <a:gd name="connsiteY2" fmla="*/ 129535 h 1348830"/>
                <a:gd name="connsiteX3" fmla="*/ 2313708 w 4488872"/>
                <a:gd name="connsiteY3" fmla="*/ 1334880 h 1348830"/>
                <a:gd name="connsiteX4" fmla="*/ 3020290 w 4488872"/>
                <a:gd name="connsiteY4" fmla="*/ 46407 h 1348830"/>
                <a:gd name="connsiteX5" fmla="*/ 3920835 w 4488872"/>
                <a:gd name="connsiteY5" fmla="*/ 1334880 h 1348830"/>
                <a:gd name="connsiteX6" fmla="*/ 3920835 w 4488872"/>
                <a:gd name="connsiteY6" fmla="*/ 1334880 h 1348830"/>
                <a:gd name="connsiteX7" fmla="*/ 4488872 w 4488872"/>
                <a:gd name="connsiteY7" fmla="*/ 32552 h 1348830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2039 h 1336752"/>
                <a:gd name="connsiteX1" fmla="*/ 775853 w 4488872"/>
                <a:gd name="connsiteY1" fmla="*/ 1336657 h 1336752"/>
                <a:gd name="connsiteX2" fmla="*/ 1454725 w 4488872"/>
                <a:gd name="connsiteY2" fmla="*/ 117457 h 1336752"/>
                <a:gd name="connsiteX3" fmla="*/ 2313708 w 4488872"/>
                <a:gd name="connsiteY3" fmla="*/ 1322802 h 1336752"/>
                <a:gd name="connsiteX4" fmla="*/ 3020290 w 4488872"/>
                <a:gd name="connsiteY4" fmla="*/ 34329 h 1336752"/>
                <a:gd name="connsiteX5" fmla="*/ 3920835 w 4488872"/>
                <a:gd name="connsiteY5" fmla="*/ 1322802 h 1336752"/>
                <a:gd name="connsiteX6" fmla="*/ 3920835 w 4488872"/>
                <a:gd name="connsiteY6" fmla="*/ 1322802 h 1336752"/>
                <a:gd name="connsiteX7" fmla="*/ 4488872 w 4488872"/>
                <a:gd name="connsiteY7" fmla="*/ 20474 h 1336752"/>
                <a:gd name="connsiteX0" fmla="*/ 0 w 4488872"/>
                <a:gd name="connsiteY0" fmla="*/ 51016 h 1393937"/>
                <a:gd name="connsiteX1" fmla="*/ 775853 w 4488872"/>
                <a:gd name="connsiteY1" fmla="*/ 1325634 h 1393937"/>
                <a:gd name="connsiteX2" fmla="*/ 1454725 w 4488872"/>
                <a:gd name="connsiteY2" fmla="*/ 106434 h 1393937"/>
                <a:gd name="connsiteX3" fmla="*/ 2313708 w 4488872"/>
                <a:gd name="connsiteY3" fmla="*/ 1311779 h 1393937"/>
                <a:gd name="connsiteX4" fmla="*/ 3020290 w 4488872"/>
                <a:gd name="connsiteY4" fmla="*/ 23306 h 1393937"/>
                <a:gd name="connsiteX5" fmla="*/ 3920835 w 4488872"/>
                <a:gd name="connsiteY5" fmla="*/ 1311779 h 1393937"/>
                <a:gd name="connsiteX6" fmla="*/ 3920835 w 4488872"/>
                <a:gd name="connsiteY6" fmla="*/ 1311779 h 1393937"/>
                <a:gd name="connsiteX7" fmla="*/ 4488872 w 4488872"/>
                <a:gd name="connsiteY7" fmla="*/ 9451 h 139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88872" h="1393937">
                  <a:moveTo>
                    <a:pt x="0" y="51016"/>
                  </a:moveTo>
                  <a:cubicBezTo>
                    <a:pt x="369454" y="51016"/>
                    <a:pt x="533399" y="1316398"/>
                    <a:pt x="775853" y="1325634"/>
                  </a:cubicBezTo>
                  <a:cubicBezTo>
                    <a:pt x="1018307" y="1334870"/>
                    <a:pt x="1209960" y="674470"/>
                    <a:pt x="1454725" y="106434"/>
                  </a:cubicBezTo>
                  <a:cubicBezTo>
                    <a:pt x="1699490" y="-461602"/>
                    <a:pt x="2066635" y="1436470"/>
                    <a:pt x="2313708" y="1311779"/>
                  </a:cubicBezTo>
                  <a:cubicBezTo>
                    <a:pt x="2560781" y="1187088"/>
                    <a:pt x="2775526" y="286542"/>
                    <a:pt x="3020290" y="23306"/>
                  </a:cubicBezTo>
                  <a:cubicBezTo>
                    <a:pt x="3265054" y="-239930"/>
                    <a:pt x="3592944" y="1824398"/>
                    <a:pt x="3920835" y="1311779"/>
                  </a:cubicBezTo>
                  <a:lnTo>
                    <a:pt x="3920835" y="1311779"/>
                  </a:lnTo>
                  <a:cubicBezTo>
                    <a:pt x="4015508" y="1094724"/>
                    <a:pt x="4170218" y="-45968"/>
                    <a:pt x="4488872" y="9451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cxnSp>
          <p:nvCxnSpPr>
            <p:cNvPr id="185" name="Straight Arrow Connector 184"/>
            <p:cNvCxnSpPr/>
            <p:nvPr/>
          </p:nvCxnSpPr>
          <p:spPr bwMode="auto">
            <a:xfrm>
              <a:off x="7547481" y="3635369"/>
              <a:ext cx="20444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72" name="Group 71"/>
          <p:cNvGrpSpPr/>
          <p:nvPr/>
        </p:nvGrpSpPr>
        <p:grpSpPr>
          <a:xfrm rot="400257">
            <a:off x="7587572" y="3573331"/>
            <a:ext cx="1486838" cy="274259"/>
            <a:chOff x="6265090" y="3635369"/>
            <a:chExt cx="1486838" cy="274259"/>
          </a:xfrm>
        </p:grpSpPr>
        <p:sp>
          <p:nvSpPr>
            <p:cNvPr id="73" name="Freeform 72"/>
            <p:cNvSpPr/>
            <p:nvPr/>
          </p:nvSpPr>
          <p:spPr bwMode="auto">
            <a:xfrm>
              <a:off x="6908174" y="3638094"/>
              <a:ext cx="643084" cy="252567"/>
            </a:xfrm>
            <a:custGeom>
              <a:avLst/>
              <a:gdLst>
                <a:gd name="connsiteX0" fmla="*/ 0 w 5721927"/>
                <a:gd name="connsiteY0" fmla="*/ 27710 h 27710"/>
                <a:gd name="connsiteX1" fmla="*/ 1108363 w 5721927"/>
                <a:gd name="connsiteY1" fmla="*/ 27710 h 27710"/>
                <a:gd name="connsiteX2" fmla="*/ 1108363 w 5721927"/>
                <a:gd name="connsiteY2" fmla="*/ 27710 h 27710"/>
                <a:gd name="connsiteX3" fmla="*/ 2646218 w 5721927"/>
                <a:gd name="connsiteY3" fmla="*/ 13855 h 27710"/>
                <a:gd name="connsiteX4" fmla="*/ 2646218 w 5721927"/>
                <a:gd name="connsiteY4" fmla="*/ 13855 h 27710"/>
                <a:gd name="connsiteX5" fmla="*/ 4253345 w 5721927"/>
                <a:gd name="connsiteY5" fmla="*/ 13855 h 27710"/>
                <a:gd name="connsiteX6" fmla="*/ 4253345 w 5721927"/>
                <a:gd name="connsiteY6" fmla="*/ 13855 h 27710"/>
                <a:gd name="connsiteX7" fmla="*/ 5721927 w 5721927"/>
                <a:gd name="connsiteY7" fmla="*/ 0 h 27710"/>
                <a:gd name="connsiteX0" fmla="*/ 0 w 5721927"/>
                <a:gd name="connsiteY0" fmla="*/ 27710 h 27710"/>
                <a:gd name="connsiteX1" fmla="*/ 1108363 w 5721927"/>
                <a:gd name="connsiteY1" fmla="*/ 27710 h 27710"/>
                <a:gd name="connsiteX2" fmla="*/ 1108363 w 5721927"/>
                <a:gd name="connsiteY2" fmla="*/ 27710 h 27710"/>
                <a:gd name="connsiteX3" fmla="*/ 2646218 w 5721927"/>
                <a:gd name="connsiteY3" fmla="*/ 13855 h 27710"/>
                <a:gd name="connsiteX4" fmla="*/ 2646218 w 5721927"/>
                <a:gd name="connsiteY4" fmla="*/ 13855 h 27710"/>
                <a:gd name="connsiteX5" fmla="*/ 4253345 w 5721927"/>
                <a:gd name="connsiteY5" fmla="*/ 13855 h 27710"/>
                <a:gd name="connsiteX6" fmla="*/ 4253345 w 5721927"/>
                <a:gd name="connsiteY6" fmla="*/ 13855 h 27710"/>
                <a:gd name="connsiteX7" fmla="*/ 5721927 w 5721927"/>
                <a:gd name="connsiteY7" fmla="*/ 0 h 27710"/>
                <a:gd name="connsiteX0" fmla="*/ 0 w 5721927"/>
                <a:gd name="connsiteY0" fmla="*/ 1219200 h 1309511"/>
                <a:gd name="connsiteX1" fmla="*/ 1108363 w 5721927"/>
                <a:gd name="connsiteY1" fmla="*/ 1219200 h 1309511"/>
                <a:gd name="connsiteX2" fmla="*/ 1787235 w 5721927"/>
                <a:gd name="connsiteY2" fmla="*/ 0 h 1309511"/>
                <a:gd name="connsiteX3" fmla="*/ 2646218 w 5721927"/>
                <a:gd name="connsiteY3" fmla="*/ 1205345 h 1309511"/>
                <a:gd name="connsiteX4" fmla="*/ 2646218 w 5721927"/>
                <a:gd name="connsiteY4" fmla="*/ 1205345 h 1309511"/>
                <a:gd name="connsiteX5" fmla="*/ 4253345 w 5721927"/>
                <a:gd name="connsiteY5" fmla="*/ 1205345 h 1309511"/>
                <a:gd name="connsiteX6" fmla="*/ 4253345 w 5721927"/>
                <a:gd name="connsiteY6" fmla="*/ 1205345 h 1309511"/>
                <a:gd name="connsiteX7" fmla="*/ 5721927 w 5721927"/>
                <a:gd name="connsiteY7" fmla="*/ 1191490 h 1309511"/>
                <a:gd name="connsiteX0" fmla="*/ 0 w 5708072"/>
                <a:gd name="connsiteY0" fmla="*/ 27709 h 1219213"/>
                <a:gd name="connsiteX1" fmla="*/ 1094508 w 5708072"/>
                <a:gd name="connsiteY1" fmla="*/ 1219200 h 1219213"/>
                <a:gd name="connsiteX2" fmla="*/ 1773380 w 5708072"/>
                <a:gd name="connsiteY2" fmla="*/ 0 h 1219213"/>
                <a:gd name="connsiteX3" fmla="*/ 2632363 w 5708072"/>
                <a:gd name="connsiteY3" fmla="*/ 1205345 h 1219213"/>
                <a:gd name="connsiteX4" fmla="*/ 2632363 w 5708072"/>
                <a:gd name="connsiteY4" fmla="*/ 1205345 h 1219213"/>
                <a:gd name="connsiteX5" fmla="*/ 4239490 w 5708072"/>
                <a:gd name="connsiteY5" fmla="*/ 1205345 h 1219213"/>
                <a:gd name="connsiteX6" fmla="*/ 4239490 w 5708072"/>
                <a:gd name="connsiteY6" fmla="*/ 1205345 h 1219213"/>
                <a:gd name="connsiteX7" fmla="*/ 5708072 w 5708072"/>
                <a:gd name="connsiteY7" fmla="*/ 1191490 h 1219213"/>
                <a:gd name="connsiteX0" fmla="*/ 0 w 5708072"/>
                <a:gd name="connsiteY0" fmla="*/ 27709 h 1219213"/>
                <a:gd name="connsiteX1" fmla="*/ 1094508 w 5708072"/>
                <a:gd name="connsiteY1" fmla="*/ 1219200 h 1219213"/>
                <a:gd name="connsiteX2" fmla="*/ 1773380 w 5708072"/>
                <a:gd name="connsiteY2" fmla="*/ 0 h 1219213"/>
                <a:gd name="connsiteX3" fmla="*/ 2632363 w 5708072"/>
                <a:gd name="connsiteY3" fmla="*/ 1205345 h 1219213"/>
                <a:gd name="connsiteX4" fmla="*/ 2632363 w 5708072"/>
                <a:gd name="connsiteY4" fmla="*/ 1205345 h 1219213"/>
                <a:gd name="connsiteX5" fmla="*/ 4239490 w 5708072"/>
                <a:gd name="connsiteY5" fmla="*/ 1205345 h 1219213"/>
                <a:gd name="connsiteX6" fmla="*/ 4239490 w 5708072"/>
                <a:gd name="connsiteY6" fmla="*/ 1205345 h 1219213"/>
                <a:gd name="connsiteX7" fmla="*/ 5708072 w 5708072"/>
                <a:gd name="connsiteY7" fmla="*/ 1191490 h 1219213"/>
                <a:gd name="connsiteX0" fmla="*/ 0 w 5708072"/>
                <a:gd name="connsiteY0" fmla="*/ 110837 h 1302341"/>
                <a:gd name="connsiteX1" fmla="*/ 1094508 w 5708072"/>
                <a:gd name="connsiteY1" fmla="*/ 1302328 h 1302341"/>
                <a:gd name="connsiteX2" fmla="*/ 1773380 w 5708072"/>
                <a:gd name="connsiteY2" fmla="*/ 83128 h 1302341"/>
                <a:gd name="connsiteX3" fmla="*/ 2632363 w 5708072"/>
                <a:gd name="connsiteY3" fmla="*/ 1288473 h 1302341"/>
                <a:gd name="connsiteX4" fmla="*/ 3338945 w 5708072"/>
                <a:gd name="connsiteY4" fmla="*/ 0 h 1302341"/>
                <a:gd name="connsiteX5" fmla="*/ 4239490 w 5708072"/>
                <a:gd name="connsiteY5" fmla="*/ 1288473 h 1302341"/>
                <a:gd name="connsiteX6" fmla="*/ 4239490 w 5708072"/>
                <a:gd name="connsiteY6" fmla="*/ 1288473 h 1302341"/>
                <a:gd name="connsiteX7" fmla="*/ 5708072 w 5708072"/>
                <a:gd name="connsiteY7" fmla="*/ 1274618 h 1302341"/>
                <a:gd name="connsiteX0" fmla="*/ 0 w 5708072"/>
                <a:gd name="connsiteY0" fmla="*/ 110837 h 1302341"/>
                <a:gd name="connsiteX1" fmla="*/ 1094508 w 5708072"/>
                <a:gd name="connsiteY1" fmla="*/ 1302328 h 1302341"/>
                <a:gd name="connsiteX2" fmla="*/ 1773380 w 5708072"/>
                <a:gd name="connsiteY2" fmla="*/ 83128 h 1302341"/>
                <a:gd name="connsiteX3" fmla="*/ 2632363 w 5708072"/>
                <a:gd name="connsiteY3" fmla="*/ 1288473 h 1302341"/>
                <a:gd name="connsiteX4" fmla="*/ 3338945 w 5708072"/>
                <a:gd name="connsiteY4" fmla="*/ 0 h 1302341"/>
                <a:gd name="connsiteX5" fmla="*/ 4239490 w 5708072"/>
                <a:gd name="connsiteY5" fmla="*/ 1288473 h 1302341"/>
                <a:gd name="connsiteX6" fmla="*/ 4239490 w 5708072"/>
                <a:gd name="connsiteY6" fmla="*/ 1288473 h 1302341"/>
                <a:gd name="connsiteX7" fmla="*/ 5708072 w 5708072"/>
                <a:gd name="connsiteY7" fmla="*/ 1274618 h 1302341"/>
                <a:gd name="connsiteX0" fmla="*/ 0 w 5708072"/>
                <a:gd name="connsiteY0" fmla="*/ 110837 h 1302341"/>
                <a:gd name="connsiteX1" fmla="*/ 1094508 w 5708072"/>
                <a:gd name="connsiteY1" fmla="*/ 1302328 h 1302341"/>
                <a:gd name="connsiteX2" fmla="*/ 1773380 w 5708072"/>
                <a:gd name="connsiteY2" fmla="*/ 83128 h 1302341"/>
                <a:gd name="connsiteX3" fmla="*/ 2632363 w 5708072"/>
                <a:gd name="connsiteY3" fmla="*/ 1288473 h 1302341"/>
                <a:gd name="connsiteX4" fmla="*/ 3338945 w 5708072"/>
                <a:gd name="connsiteY4" fmla="*/ 0 h 1302341"/>
                <a:gd name="connsiteX5" fmla="*/ 4239490 w 5708072"/>
                <a:gd name="connsiteY5" fmla="*/ 1288473 h 1302341"/>
                <a:gd name="connsiteX6" fmla="*/ 4239490 w 5708072"/>
                <a:gd name="connsiteY6" fmla="*/ 1288473 h 1302341"/>
                <a:gd name="connsiteX7" fmla="*/ 5708072 w 5708072"/>
                <a:gd name="connsiteY7" fmla="*/ 1274618 h 1302341"/>
                <a:gd name="connsiteX0" fmla="*/ 0 w 5708072"/>
                <a:gd name="connsiteY0" fmla="*/ 134076 h 1325580"/>
                <a:gd name="connsiteX1" fmla="*/ 1094508 w 5708072"/>
                <a:gd name="connsiteY1" fmla="*/ 1325567 h 1325580"/>
                <a:gd name="connsiteX2" fmla="*/ 1773380 w 5708072"/>
                <a:gd name="connsiteY2" fmla="*/ 106367 h 1325580"/>
                <a:gd name="connsiteX3" fmla="*/ 2632363 w 5708072"/>
                <a:gd name="connsiteY3" fmla="*/ 1311712 h 1325580"/>
                <a:gd name="connsiteX4" fmla="*/ 3338945 w 5708072"/>
                <a:gd name="connsiteY4" fmla="*/ 23239 h 1325580"/>
                <a:gd name="connsiteX5" fmla="*/ 4239490 w 5708072"/>
                <a:gd name="connsiteY5" fmla="*/ 1311712 h 1325580"/>
                <a:gd name="connsiteX6" fmla="*/ 4239490 w 5708072"/>
                <a:gd name="connsiteY6" fmla="*/ 1311712 h 1325580"/>
                <a:gd name="connsiteX7" fmla="*/ 5708072 w 5708072"/>
                <a:gd name="connsiteY7" fmla="*/ 1297857 h 1325580"/>
                <a:gd name="connsiteX0" fmla="*/ 0 w 5389417"/>
                <a:gd name="connsiteY0" fmla="*/ 50949 h 1325662"/>
                <a:gd name="connsiteX1" fmla="*/ 775853 w 5389417"/>
                <a:gd name="connsiteY1" fmla="*/ 1325567 h 1325662"/>
                <a:gd name="connsiteX2" fmla="*/ 1454725 w 5389417"/>
                <a:gd name="connsiteY2" fmla="*/ 106367 h 1325662"/>
                <a:gd name="connsiteX3" fmla="*/ 2313708 w 5389417"/>
                <a:gd name="connsiteY3" fmla="*/ 1311712 h 1325662"/>
                <a:gd name="connsiteX4" fmla="*/ 3020290 w 5389417"/>
                <a:gd name="connsiteY4" fmla="*/ 23239 h 1325662"/>
                <a:gd name="connsiteX5" fmla="*/ 3920835 w 5389417"/>
                <a:gd name="connsiteY5" fmla="*/ 1311712 h 1325662"/>
                <a:gd name="connsiteX6" fmla="*/ 3920835 w 5389417"/>
                <a:gd name="connsiteY6" fmla="*/ 1311712 h 1325662"/>
                <a:gd name="connsiteX7" fmla="*/ 5389417 w 5389417"/>
                <a:gd name="connsiteY7" fmla="*/ 1297857 h 1325662"/>
                <a:gd name="connsiteX0" fmla="*/ 0 w 5389417"/>
                <a:gd name="connsiteY0" fmla="*/ 50949 h 1325662"/>
                <a:gd name="connsiteX1" fmla="*/ 775853 w 5389417"/>
                <a:gd name="connsiteY1" fmla="*/ 1325567 h 1325662"/>
                <a:gd name="connsiteX2" fmla="*/ 1454725 w 5389417"/>
                <a:gd name="connsiteY2" fmla="*/ 106367 h 1325662"/>
                <a:gd name="connsiteX3" fmla="*/ 2313708 w 5389417"/>
                <a:gd name="connsiteY3" fmla="*/ 1311712 h 1325662"/>
                <a:gd name="connsiteX4" fmla="*/ 3020290 w 5389417"/>
                <a:gd name="connsiteY4" fmla="*/ 23239 h 1325662"/>
                <a:gd name="connsiteX5" fmla="*/ 3920835 w 5389417"/>
                <a:gd name="connsiteY5" fmla="*/ 1311712 h 1325662"/>
                <a:gd name="connsiteX6" fmla="*/ 3920835 w 5389417"/>
                <a:gd name="connsiteY6" fmla="*/ 1311712 h 1325662"/>
                <a:gd name="connsiteX7" fmla="*/ 5389417 w 5389417"/>
                <a:gd name="connsiteY7" fmla="*/ 1297857 h 1325662"/>
                <a:gd name="connsiteX0" fmla="*/ 0 w 5389417"/>
                <a:gd name="connsiteY0" fmla="*/ 50949 h 1325662"/>
                <a:gd name="connsiteX1" fmla="*/ 775853 w 5389417"/>
                <a:gd name="connsiteY1" fmla="*/ 1325567 h 1325662"/>
                <a:gd name="connsiteX2" fmla="*/ 1454725 w 5389417"/>
                <a:gd name="connsiteY2" fmla="*/ 106367 h 1325662"/>
                <a:gd name="connsiteX3" fmla="*/ 2313708 w 5389417"/>
                <a:gd name="connsiteY3" fmla="*/ 1311712 h 1325662"/>
                <a:gd name="connsiteX4" fmla="*/ 3020290 w 5389417"/>
                <a:gd name="connsiteY4" fmla="*/ 23239 h 1325662"/>
                <a:gd name="connsiteX5" fmla="*/ 3920835 w 5389417"/>
                <a:gd name="connsiteY5" fmla="*/ 1311712 h 1325662"/>
                <a:gd name="connsiteX6" fmla="*/ 3920835 w 5389417"/>
                <a:gd name="connsiteY6" fmla="*/ 1311712 h 1325662"/>
                <a:gd name="connsiteX7" fmla="*/ 5389417 w 5389417"/>
                <a:gd name="connsiteY7" fmla="*/ 1297857 h 1325662"/>
                <a:gd name="connsiteX0" fmla="*/ 0 w 4627417"/>
                <a:gd name="connsiteY0" fmla="*/ 568038 h 1842751"/>
                <a:gd name="connsiteX1" fmla="*/ 775853 w 4627417"/>
                <a:gd name="connsiteY1" fmla="*/ 1842656 h 1842751"/>
                <a:gd name="connsiteX2" fmla="*/ 1454725 w 4627417"/>
                <a:gd name="connsiteY2" fmla="*/ 623456 h 1842751"/>
                <a:gd name="connsiteX3" fmla="*/ 2313708 w 4627417"/>
                <a:gd name="connsiteY3" fmla="*/ 1828801 h 1842751"/>
                <a:gd name="connsiteX4" fmla="*/ 3020290 w 4627417"/>
                <a:gd name="connsiteY4" fmla="*/ 540328 h 1842751"/>
                <a:gd name="connsiteX5" fmla="*/ 3920835 w 4627417"/>
                <a:gd name="connsiteY5" fmla="*/ 1828801 h 1842751"/>
                <a:gd name="connsiteX6" fmla="*/ 3920835 w 4627417"/>
                <a:gd name="connsiteY6" fmla="*/ 1828801 h 1842751"/>
                <a:gd name="connsiteX7" fmla="*/ 4627417 w 4627417"/>
                <a:gd name="connsiteY7" fmla="*/ 0 h 1842751"/>
                <a:gd name="connsiteX0" fmla="*/ 0 w 4627417"/>
                <a:gd name="connsiteY0" fmla="*/ 568038 h 1842751"/>
                <a:gd name="connsiteX1" fmla="*/ 775853 w 4627417"/>
                <a:gd name="connsiteY1" fmla="*/ 1842656 h 1842751"/>
                <a:gd name="connsiteX2" fmla="*/ 1454725 w 4627417"/>
                <a:gd name="connsiteY2" fmla="*/ 623456 h 1842751"/>
                <a:gd name="connsiteX3" fmla="*/ 2313708 w 4627417"/>
                <a:gd name="connsiteY3" fmla="*/ 1828801 h 1842751"/>
                <a:gd name="connsiteX4" fmla="*/ 3020290 w 4627417"/>
                <a:gd name="connsiteY4" fmla="*/ 540328 h 1842751"/>
                <a:gd name="connsiteX5" fmla="*/ 3920835 w 4627417"/>
                <a:gd name="connsiteY5" fmla="*/ 1828801 h 1842751"/>
                <a:gd name="connsiteX6" fmla="*/ 3920835 w 4627417"/>
                <a:gd name="connsiteY6" fmla="*/ 1828801 h 1842751"/>
                <a:gd name="connsiteX7" fmla="*/ 4627417 w 4627417"/>
                <a:gd name="connsiteY7" fmla="*/ 0 h 1842751"/>
                <a:gd name="connsiteX0" fmla="*/ 0 w 4627417"/>
                <a:gd name="connsiteY0" fmla="*/ 568038 h 1842751"/>
                <a:gd name="connsiteX1" fmla="*/ 775853 w 4627417"/>
                <a:gd name="connsiteY1" fmla="*/ 1842656 h 1842751"/>
                <a:gd name="connsiteX2" fmla="*/ 1454725 w 4627417"/>
                <a:gd name="connsiteY2" fmla="*/ 623456 h 1842751"/>
                <a:gd name="connsiteX3" fmla="*/ 2313708 w 4627417"/>
                <a:gd name="connsiteY3" fmla="*/ 1828801 h 1842751"/>
                <a:gd name="connsiteX4" fmla="*/ 3020290 w 4627417"/>
                <a:gd name="connsiteY4" fmla="*/ 540328 h 1842751"/>
                <a:gd name="connsiteX5" fmla="*/ 3920835 w 4627417"/>
                <a:gd name="connsiteY5" fmla="*/ 1828801 h 1842751"/>
                <a:gd name="connsiteX6" fmla="*/ 3920835 w 4627417"/>
                <a:gd name="connsiteY6" fmla="*/ 1828801 h 1842751"/>
                <a:gd name="connsiteX7" fmla="*/ 4627417 w 4627417"/>
                <a:gd name="connsiteY7" fmla="*/ 0 h 1842751"/>
                <a:gd name="connsiteX0" fmla="*/ 0 w 4627417"/>
                <a:gd name="connsiteY0" fmla="*/ 568038 h 1842751"/>
                <a:gd name="connsiteX1" fmla="*/ 775853 w 4627417"/>
                <a:gd name="connsiteY1" fmla="*/ 1842656 h 1842751"/>
                <a:gd name="connsiteX2" fmla="*/ 1454725 w 4627417"/>
                <a:gd name="connsiteY2" fmla="*/ 623456 h 1842751"/>
                <a:gd name="connsiteX3" fmla="*/ 2313708 w 4627417"/>
                <a:gd name="connsiteY3" fmla="*/ 1828801 h 1842751"/>
                <a:gd name="connsiteX4" fmla="*/ 3020290 w 4627417"/>
                <a:gd name="connsiteY4" fmla="*/ 540328 h 1842751"/>
                <a:gd name="connsiteX5" fmla="*/ 3920835 w 4627417"/>
                <a:gd name="connsiteY5" fmla="*/ 1828801 h 1842751"/>
                <a:gd name="connsiteX6" fmla="*/ 3920835 w 4627417"/>
                <a:gd name="connsiteY6" fmla="*/ 1828801 h 1842751"/>
                <a:gd name="connsiteX7" fmla="*/ 4627417 w 4627417"/>
                <a:gd name="connsiteY7" fmla="*/ 0 h 1842751"/>
                <a:gd name="connsiteX0" fmla="*/ 0 w 4488872"/>
                <a:gd name="connsiteY0" fmla="*/ 74117 h 1348830"/>
                <a:gd name="connsiteX1" fmla="*/ 775853 w 4488872"/>
                <a:gd name="connsiteY1" fmla="*/ 1348735 h 1348830"/>
                <a:gd name="connsiteX2" fmla="*/ 1454725 w 4488872"/>
                <a:gd name="connsiteY2" fmla="*/ 129535 h 1348830"/>
                <a:gd name="connsiteX3" fmla="*/ 2313708 w 4488872"/>
                <a:gd name="connsiteY3" fmla="*/ 1334880 h 1348830"/>
                <a:gd name="connsiteX4" fmla="*/ 3020290 w 4488872"/>
                <a:gd name="connsiteY4" fmla="*/ 46407 h 1348830"/>
                <a:gd name="connsiteX5" fmla="*/ 3920835 w 4488872"/>
                <a:gd name="connsiteY5" fmla="*/ 1334880 h 1348830"/>
                <a:gd name="connsiteX6" fmla="*/ 3920835 w 4488872"/>
                <a:gd name="connsiteY6" fmla="*/ 1334880 h 1348830"/>
                <a:gd name="connsiteX7" fmla="*/ 4488872 w 4488872"/>
                <a:gd name="connsiteY7" fmla="*/ 32552 h 1348830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2039 h 1336752"/>
                <a:gd name="connsiteX1" fmla="*/ 775853 w 4488872"/>
                <a:gd name="connsiteY1" fmla="*/ 1336657 h 1336752"/>
                <a:gd name="connsiteX2" fmla="*/ 1454725 w 4488872"/>
                <a:gd name="connsiteY2" fmla="*/ 117457 h 1336752"/>
                <a:gd name="connsiteX3" fmla="*/ 2313708 w 4488872"/>
                <a:gd name="connsiteY3" fmla="*/ 1322802 h 1336752"/>
                <a:gd name="connsiteX4" fmla="*/ 3020290 w 4488872"/>
                <a:gd name="connsiteY4" fmla="*/ 34329 h 1336752"/>
                <a:gd name="connsiteX5" fmla="*/ 3920835 w 4488872"/>
                <a:gd name="connsiteY5" fmla="*/ 1322802 h 1336752"/>
                <a:gd name="connsiteX6" fmla="*/ 3920835 w 4488872"/>
                <a:gd name="connsiteY6" fmla="*/ 1322802 h 1336752"/>
                <a:gd name="connsiteX7" fmla="*/ 4488872 w 4488872"/>
                <a:gd name="connsiteY7" fmla="*/ 20474 h 1336752"/>
                <a:gd name="connsiteX0" fmla="*/ 0 w 4488872"/>
                <a:gd name="connsiteY0" fmla="*/ 51016 h 1393937"/>
                <a:gd name="connsiteX1" fmla="*/ 775853 w 4488872"/>
                <a:gd name="connsiteY1" fmla="*/ 1325634 h 1393937"/>
                <a:gd name="connsiteX2" fmla="*/ 1454725 w 4488872"/>
                <a:gd name="connsiteY2" fmla="*/ 106434 h 1393937"/>
                <a:gd name="connsiteX3" fmla="*/ 2313708 w 4488872"/>
                <a:gd name="connsiteY3" fmla="*/ 1311779 h 1393937"/>
                <a:gd name="connsiteX4" fmla="*/ 3020290 w 4488872"/>
                <a:gd name="connsiteY4" fmla="*/ 23306 h 1393937"/>
                <a:gd name="connsiteX5" fmla="*/ 3920835 w 4488872"/>
                <a:gd name="connsiteY5" fmla="*/ 1311779 h 1393937"/>
                <a:gd name="connsiteX6" fmla="*/ 3920835 w 4488872"/>
                <a:gd name="connsiteY6" fmla="*/ 1311779 h 1393937"/>
                <a:gd name="connsiteX7" fmla="*/ 4488872 w 4488872"/>
                <a:gd name="connsiteY7" fmla="*/ 9451 h 139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88872" h="1393937">
                  <a:moveTo>
                    <a:pt x="0" y="51016"/>
                  </a:moveTo>
                  <a:cubicBezTo>
                    <a:pt x="369454" y="51016"/>
                    <a:pt x="533399" y="1316398"/>
                    <a:pt x="775853" y="1325634"/>
                  </a:cubicBezTo>
                  <a:cubicBezTo>
                    <a:pt x="1018307" y="1334870"/>
                    <a:pt x="1209960" y="674470"/>
                    <a:pt x="1454725" y="106434"/>
                  </a:cubicBezTo>
                  <a:cubicBezTo>
                    <a:pt x="1699490" y="-461602"/>
                    <a:pt x="2066635" y="1436470"/>
                    <a:pt x="2313708" y="1311779"/>
                  </a:cubicBezTo>
                  <a:cubicBezTo>
                    <a:pt x="2560781" y="1187088"/>
                    <a:pt x="2775526" y="286542"/>
                    <a:pt x="3020290" y="23306"/>
                  </a:cubicBezTo>
                  <a:cubicBezTo>
                    <a:pt x="3265054" y="-239930"/>
                    <a:pt x="3592944" y="1824398"/>
                    <a:pt x="3920835" y="1311779"/>
                  </a:cubicBezTo>
                  <a:lnTo>
                    <a:pt x="3920835" y="1311779"/>
                  </a:lnTo>
                  <a:cubicBezTo>
                    <a:pt x="4015508" y="1094724"/>
                    <a:pt x="4170218" y="-45968"/>
                    <a:pt x="4488872" y="9451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74" name="Freeform 73"/>
            <p:cNvSpPr/>
            <p:nvPr/>
          </p:nvSpPr>
          <p:spPr bwMode="auto">
            <a:xfrm>
              <a:off x="6265090" y="3657061"/>
              <a:ext cx="643084" cy="252567"/>
            </a:xfrm>
            <a:custGeom>
              <a:avLst/>
              <a:gdLst>
                <a:gd name="connsiteX0" fmla="*/ 0 w 5721927"/>
                <a:gd name="connsiteY0" fmla="*/ 27710 h 27710"/>
                <a:gd name="connsiteX1" fmla="*/ 1108363 w 5721927"/>
                <a:gd name="connsiteY1" fmla="*/ 27710 h 27710"/>
                <a:gd name="connsiteX2" fmla="*/ 1108363 w 5721927"/>
                <a:gd name="connsiteY2" fmla="*/ 27710 h 27710"/>
                <a:gd name="connsiteX3" fmla="*/ 2646218 w 5721927"/>
                <a:gd name="connsiteY3" fmla="*/ 13855 h 27710"/>
                <a:gd name="connsiteX4" fmla="*/ 2646218 w 5721927"/>
                <a:gd name="connsiteY4" fmla="*/ 13855 h 27710"/>
                <a:gd name="connsiteX5" fmla="*/ 4253345 w 5721927"/>
                <a:gd name="connsiteY5" fmla="*/ 13855 h 27710"/>
                <a:gd name="connsiteX6" fmla="*/ 4253345 w 5721927"/>
                <a:gd name="connsiteY6" fmla="*/ 13855 h 27710"/>
                <a:gd name="connsiteX7" fmla="*/ 5721927 w 5721927"/>
                <a:gd name="connsiteY7" fmla="*/ 0 h 27710"/>
                <a:gd name="connsiteX0" fmla="*/ 0 w 5721927"/>
                <a:gd name="connsiteY0" fmla="*/ 27710 h 27710"/>
                <a:gd name="connsiteX1" fmla="*/ 1108363 w 5721927"/>
                <a:gd name="connsiteY1" fmla="*/ 27710 h 27710"/>
                <a:gd name="connsiteX2" fmla="*/ 1108363 w 5721927"/>
                <a:gd name="connsiteY2" fmla="*/ 27710 h 27710"/>
                <a:gd name="connsiteX3" fmla="*/ 2646218 w 5721927"/>
                <a:gd name="connsiteY3" fmla="*/ 13855 h 27710"/>
                <a:gd name="connsiteX4" fmla="*/ 2646218 w 5721927"/>
                <a:gd name="connsiteY4" fmla="*/ 13855 h 27710"/>
                <a:gd name="connsiteX5" fmla="*/ 4253345 w 5721927"/>
                <a:gd name="connsiteY5" fmla="*/ 13855 h 27710"/>
                <a:gd name="connsiteX6" fmla="*/ 4253345 w 5721927"/>
                <a:gd name="connsiteY6" fmla="*/ 13855 h 27710"/>
                <a:gd name="connsiteX7" fmla="*/ 5721927 w 5721927"/>
                <a:gd name="connsiteY7" fmla="*/ 0 h 27710"/>
                <a:gd name="connsiteX0" fmla="*/ 0 w 5721927"/>
                <a:gd name="connsiteY0" fmla="*/ 1219200 h 1309511"/>
                <a:gd name="connsiteX1" fmla="*/ 1108363 w 5721927"/>
                <a:gd name="connsiteY1" fmla="*/ 1219200 h 1309511"/>
                <a:gd name="connsiteX2" fmla="*/ 1787235 w 5721927"/>
                <a:gd name="connsiteY2" fmla="*/ 0 h 1309511"/>
                <a:gd name="connsiteX3" fmla="*/ 2646218 w 5721927"/>
                <a:gd name="connsiteY3" fmla="*/ 1205345 h 1309511"/>
                <a:gd name="connsiteX4" fmla="*/ 2646218 w 5721927"/>
                <a:gd name="connsiteY4" fmla="*/ 1205345 h 1309511"/>
                <a:gd name="connsiteX5" fmla="*/ 4253345 w 5721927"/>
                <a:gd name="connsiteY5" fmla="*/ 1205345 h 1309511"/>
                <a:gd name="connsiteX6" fmla="*/ 4253345 w 5721927"/>
                <a:gd name="connsiteY6" fmla="*/ 1205345 h 1309511"/>
                <a:gd name="connsiteX7" fmla="*/ 5721927 w 5721927"/>
                <a:gd name="connsiteY7" fmla="*/ 1191490 h 1309511"/>
                <a:gd name="connsiteX0" fmla="*/ 0 w 5708072"/>
                <a:gd name="connsiteY0" fmla="*/ 27709 h 1219213"/>
                <a:gd name="connsiteX1" fmla="*/ 1094508 w 5708072"/>
                <a:gd name="connsiteY1" fmla="*/ 1219200 h 1219213"/>
                <a:gd name="connsiteX2" fmla="*/ 1773380 w 5708072"/>
                <a:gd name="connsiteY2" fmla="*/ 0 h 1219213"/>
                <a:gd name="connsiteX3" fmla="*/ 2632363 w 5708072"/>
                <a:gd name="connsiteY3" fmla="*/ 1205345 h 1219213"/>
                <a:gd name="connsiteX4" fmla="*/ 2632363 w 5708072"/>
                <a:gd name="connsiteY4" fmla="*/ 1205345 h 1219213"/>
                <a:gd name="connsiteX5" fmla="*/ 4239490 w 5708072"/>
                <a:gd name="connsiteY5" fmla="*/ 1205345 h 1219213"/>
                <a:gd name="connsiteX6" fmla="*/ 4239490 w 5708072"/>
                <a:gd name="connsiteY6" fmla="*/ 1205345 h 1219213"/>
                <a:gd name="connsiteX7" fmla="*/ 5708072 w 5708072"/>
                <a:gd name="connsiteY7" fmla="*/ 1191490 h 1219213"/>
                <a:gd name="connsiteX0" fmla="*/ 0 w 5708072"/>
                <a:gd name="connsiteY0" fmla="*/ 27709 h 1219213"/>
                <a:gd name="connsiteX1" fmla="*/ 1094508 w 5708072"/>
                <a:gd name="connsiteY1" fmla="*/ 1219200 h 1219213"/>
                <a:gd name="connsiteX2" fmla="*/ 1773380 w 5708072"/>
                <a:gd name="connsiteY2" fmla="*/ 0 h 1219213"/>
                <a:gd name="connsiteX3" fmla="*/ 2632363 w 5708072"/>
                <a:gd name="connsiteY3" fmla="*/ 1205345 h 1219213"/>
                <a:gd name="connsiteX4" fmla="*/ 2632363 w 5708072"/>
                <a:gd name="connsiteY4" fmla="*/ 1205345 h 1219213"/>
                <a:gd name="connsiteX5" fmla="*/ 4239490 w 5708072"/>
                <a:gd name="connsiteY5" fmla="*/ 1205345 h 1219213"/>
                <a:gd name="connsiteX6" fmla="*/ 4239490 w 5708072"/>
                <a:gd name="connsiteY6" fmla="*/ 1205345 h 1219213"/>
                <a:gd name="connsiteX7" fmla="*/ 5708072 w 5708072"/>
                <a:gd name="connsiteY7" fmla="*/ 1191490 h 1219213"/>
                <a:gd name="connsiteX0" fmla="*/ 0 w 5708072"/>
                <a:gd name="connsiteY0" fmla="*/ 110837 h 1302341"/>
                <a:gd name="connsiteX1" fmla="*/ 1094508 w 5708072"/>
                <a:gd name="connsiteY1" fmla="*/ 1302328 h 1302341"/>
                <a:gd name="connsiteX2" fmla="*/ 1773380 w 5708072"/>
                <a:gd name="connsiteY2" fmla="*/ 83128 h 1302341"/>
                <a:gd name="connsiteX3" fmla="*/ 2632363 w 5708072"/>
                <a:gd name="connsiteY3" fmla="*/ 1288473 h 1302341"/>
                <a:gd name="connsiteX4" fmla="*/ 3338945 w 5708072"/>
                <a:gd name="connsiteY4" fmla="*/ 0 h 1302341"/>
                <a:gd name="connsiteX5" fmla="*/ 4239490 w 5708072"/>
                <a:gd name="connsiteY5" fmla="*/ 1288473 h 1302341"/>
                <a:gd name="connsiteX6" fmla="*/ 4239490 w 5708072"/>
                <a:gd name="connsiteY6" fmla="*/ 1288473 h 1302341"/>
                <a:gd name="connsiteX7" fmla="*/ 5708072 w 5708072"/>
                <a:gd name="connsiteY7" fmla="*/ 1274618 h 1302341"/>
                <a:gd name="connsiteX0" fmla="*/ 0 w 5708072"/>
                <a:gd name="connsiteY0" fmla="*/ 110837 h 1302341"/>
                <a:gd name="connsiteX1" fmla="*/ 1094508 w 5708072"/>
                <a:gd name="connsiteY1" fmla="*/ 1302328 h 1302341"/>
                <a:gd name="connsiteX2" fmla="*/ 1773380 w 5708072"/>
                <a:gd name="connsiteY2" fmla="*/ 83128 h 1302341"/>
                <a:gd name="connsiteX3" fmla="*/ 2632363 w 5708072"/>
                <a:gd name="connsiteY3" fmla="*/ 1288473 h 1302341"/>
                <a:gd name="connsiteX4" fmla="*/ 3338945 w 5708072"/>
                <a:gd name="connsiteY4" fmla="*/ 0 h 1302341"/>
                <a:gd name="connsiteX5" fmla="*/ 4239490 w 5708072"/>
                <a:gd name="connsiteY5" fmla="*/ 1288473 h 1302341"/>
                <a:gd name="connsiteX6" fmla="*/ 4239490 w 5708072"/>
                <a:gd name="connsiteY6" fmla="*/ 1288473 h 1302341"/>
                <a:gd name="connsiteX7" fmla="*/ 5708072 w 5708072"/>
                <a:gd name="connsiteY7" fmla="*/ 1274618 h 1302341"/>
                <a:gd name="connsiteX0" fmla="*/ 0 w 5708072"/>
                <a:gd name="connsiteY0" fmla="*/ 110837 h 1302341"/>
                <a:gd name="connsiteX1" fmla="*/ 1094508 w 5708072"/>
                <a:gd name="connsiteY1" fmla="*/ 1302328 h 1302341"/>
                <a:gd name="connsiteX2" fmla="*/ 1773380 w 5708072"/>
                <a:gd name="connsiteY2" fmla="*/ 83128 h 1302341"/>
                <a:gd name="connsiteX3" fmla="*/ 2632363 w 5708072"/>
                <a:gd name="connsiteY3" fmla="*/ 1288473 h 1302341"/>
                <a:gd name="connsiteX4" fmla="*/ 3338945 w 5708072"/>
                <a:gd name="connsiteY4" fmla="*/ 0 h 1302341"/>
                <a:gd name="connsiteX5" fmla="*/ 4239490 w 5708072"/>
                <a:gd name="connsiteY5" fmla="*/ 1288473 h 1302341"/>
                <a:gd name="connsiteX6" fmla="*/ 4239490 w 5708072"/>
                <a:gd name="connsiteY6" fmla="*/ 1288473 h 1302341"/>
                <a:gd name="connsiteX7" fmla="*/ 5708072 w 5708072"/>
                <a:gd name="connsiteY7" fmla="*/ 1274618 h 1302341"/>
                <a:gd name="connsiteX0" fmla="*/ 0 w 5708072"/>
                <a:gd name="connsiteY0" fmla="*/ 134076 h 1325580"/>
                <a:gd name="connsiteX1" fmla="*/ 1094508 w 5708072"/>
                <a:gd name="connsiteY1" fmla="*/ 1325567 h 1325580"/>
                <a:gd name="connsiteX2" fmla="*/ 1773380 w 5708072"/>
                <a:gd name="connsiteY2" fmla="*/ 106367 h 1325580"/>
                <a:gd name="connsiteX3" fmla="*/ 2632363 w 5708072"/>
                <a:gd name="connsiteY3" fmla="*/ 1311712 h 1325580"/>
                <a:gd name="connsiteX4" fmla="*/ 3338945 w 5708072"/>
                <a:gd name="connsiteY4" fmla="*/ 23239 h 1325580"/>
                <a:gd name="connsiteX5" fmla="*/ 4239490 w 5708072"/>
                <a:gd name="connsiteY5" fmla="*/ 1311712 h 1325580"/>
                <a:gd name="connsiteX6" fmla="*/ 4239490 w 5708072"/>
                <a:gd name="connsiteY6" fmla="*/ 1311712 h 1325580"/>
                <a:gd name="connsiteX7" fmla="*/ 5708072 w 5708072"/>
                <a:gd name="connsiteY7" fmla="*/ 1297857 h 1325580"/>
                <a:gd name="connsiteX0" fmla="*/ 0 w 5389417"/>
                <a:gd name="connsiteY0" fmla="*/ 50949 h 1325662"/>
                <a:gd name="connsiteX1" fmla="*/ 775853 w 5389417"/>
                <a:gd name="connsiteY1" fmla="*/ 1325567 h 1325662"/>
                <a:gd name="connsiteX2" fmla="*/ 1454725 w 5389417"/>
                <a:gd name="connsiteY2" fmla="*/ 106367 h 1325662"/>
                <a:gd name="connsiteX3" fmla="*/ 2313708 w 5389417"/>
                <a:gd name="connsiteY3" fmla="*/ 1311712 h 1325662"/>
                <a:gd name="connsiteX4" fmla="*/ 3020290 w 5389417"/>
                <a:gd name="connsiteY4" fmla="*/ 23239 h 1325662"/>
                <a:gd name="connsiteX5" fmla="*/ 3920835 w 5389417"/>
                <a:gd name="connsiteY5" fmla="*/ 1311712 h 1325662"/>
                <a:gd name="connsiteX6" fmla="*/ 3920835 w 5389417"/>
                <a:gd name="connsiteY6" fmla="*/ 1311712 h 1325662"/>
                <a:gd name="connsiteX7" fmla="*/ 5389417 w 5389417"/>
                <a:gd name="connsiteY7" fmla="*/ 1297857 h 1325662"/>
                <a:gd name="connsiteX0" fmla="*/ 0 w 5389417"/>
                <a:gd name="connsiteY0" fmla="*/ 50949 h 1325662"/>
                <a:gd name="connsiteX1" fmla="*/ 775853 w 5389417"/>
                <a:gd name="connsiteY1" fmla="*/ 1325567 h 1325662"/>
                <a:gd name="connsiteX2" fmla="*/ 1454725 w 5389417"/>
                <a:gd name="connsiteY2" fmla="*/ 106367 h 1325662"/>
                <a:gd name="connsiteX3" fmla="*/ 2313708 w 5389417"/>
                <a:gd name="connsiteY3" fmla="*/ 1311712 h 1325662"/>
                <a:gd name="connsiteX4" fmla="*/ 3020290 w 5389417"/>
                <a:gd name="connsiteY4" fmla="*/ 23239 h 1325662"/>
                <a:gd name="connsiteX5" fmla="*/ 3920835 w 5389417"/>
                <a:gd name="connsiteY5" fmla="*/ 1311712 h 1325662"/>
                <a:gd name="connsiteX6" fmla="*/ 3920835 w 5389417"/>
                <a:gd name="connsiteY6" fmla="*/ 1311712 h 1325662"/>
                <a:gd name="connsiteX7" fmla="*/ 5389417 w 5389417"/>
                <a:gd name="connsiteY7" fmla="*/ 1297857 h 1325662"/>
                <a:gd name="connsiteX0" fmla="*/ 0 w 5389417"/>
                <a:gd name="connsiteY0" fmla="*/ 50949 h 1325662"/>
                <a:gd name="connsiteX1" fmla="*/ 775853 w 5389417"/>
                <a:gd name="connsiteY1" fmla="*/ 1325567 h 1325662"/>
                <a:gd name="connsiteX2" fmla="*/ 1454725 w 5389417"/>
                <a:gd name="connsiteY2" fmla="*/ 106367 h 1325662"/>
                <a:gd name="connsiteX3" fmla="*/ 2313708 w 5389417"/>
                <a:gd name="connsiteY3" fmla="*/ 1311712 h 1325662"/>
                <a:gd name="connsiteX4" fmla="*/ 3020290 w 5389417"/>
                <a:gd name="connsiteY4" fmla="*/ 23239 h 1325662"/>
                <a:gd name="connsiteX5" fmla="*/ 3920835 w 5389417"/>
                <a:gd name="connsiteY5" fmla="*/ 1311712 h 1325662"/>
                <a:gd name="connsiteX6" fmla="*/ 3920835 w 5389417"/>
                <a:gd name="connsiteY6" fmla="*/ 1311712 h 1325662"/>
                <a:gd name="connsiteX7" fmla="*/ 5389417 w 5389417"/>
                <a:gd name="connsiteY7" fmla="*/ 1297857 h 1325662"/>
                <a:gd name="connsiteX0" fmla="*/ 0 w 4627417"/>
                <a:gd name="connsiteY0" fmla="*/ 568038 h 1842751"/>
                <a:gd name="connsiteX1" fmla="*/ 775853 w 4627417"/>
                <a:gd name="connsiteY1" fmla="*/ 1842656 h 1842751"/>
                <a:gd name="connsiteX2" fmla="*/ 1454725 w 4627417"/>
                <a:gd name="connsiteY2" fmla="*/ 623456 h 1842751"/>
                <a:gd name="connsiteX3" fmla="*/ 2313708 w 4627417"/>
                <a:gd name="connsiteY3" fmla="*/ 1828801 h 1842751"/>
                <a:gd name="connsiteX4" fmla="*/ 3020290 w 4627417"/>
                <a:gd name="connsiteY4" fmla="*/ 540328 h 1842751"/>
                <a:gd name="connsiteX5" fmla="*/ 3920835 w 4627417"/>
                <a:gd name="connsiteY5" fmla="*/ 1828801 h 1842751"/>
                <a:gd name="connsiteX6" fmla="*/ 3920835 w 4627417"/>
                <a:gd name="connsiteY6" fmla="*/ 1828801 h 1842751"/>
                <a:gd name="connsiteX7" fmla="*/ 4627417 w 4627417"/>
                <a:gd name="connsiteY7" fmla="*/ 0 h 1842751"/>
                <a:gd name="connsiteX0" fmla="*/ 0 w 4627417"/>
                <a:gd name="connsiteY0" fmla="*/ 568038 h 1842751"/>
                <a:gd name="connsiteX1" fmla="*/ 775853 w 4627417"/>
                <a:gd name="connsiteY1" fmla="*/ 1842656 h 1842751"/>
                <a:gd name="connsiteX2" fmla="*/ 1454725 w 4627417"/>
                <a:gd name="connsiteY2" fmla="*/ 623456 h 1842751"/>
                <a:gd name="connsiteX3" fmla="*/ 2313708 w 4627417"/>
                <a:gd name="connsiteY3" fmla="*/ 1828801 h 1842751"/>
                <a:gd name="connsiteX4" fmla="*/ 3020290 w 4627417"/>
                <a:gd name="connsiteY4" fmla="*/ 540328 h 1842751"/>
                <a:gd name="connsiteX5" fmla="*/ 3920835 w 4627417"/>
                <a:gd name="connsiteY5" fmla="*/ 1828801 h 1842751"/>
                <a:gd name="connsiteX6" fmla="*/ 3920835 w 4627417"/>
                <a:gd name="connsiteY6" fmla="*/ 1828801 h 1842751"/>
                <a:gd name="connsiteX7" fmla="*/ 4627417 w 4627417"/>
                <a:gd name="connsiteY7" fmla="*/ 0 h 1842751"/>
                <a:gd name="connsiteX0" fmla="*/ 0 w 4627417"/>
                <a:gd name="connsiteY0" fmla="*/ 568038 h 1842751"/>
                <a:gd name="connsiteX1" fmla="*/ 775853 w 4627417"/>
                <a:gd name="connsiteY1" fmla="*/ 1842656 h 1842751"/>
                <a:gd name="connsiteX2" fmla="*/ 1454725 w 4627417"/>
                <a:gd name="connsiteY2" fmla="*/ 623456 h 1842751"/>
                <a:gd name="connsiteX3" fmla="*/ 2313708 w 4627417"/>
                <a:gd name="connsiteY3" fmla="*/ 1828801 h 1842751"/>
                <a:gd name="connsiteX4" fmla="*/ 3020290 w 4627417"/>
                <a:gd name="connsiteY4" fmla="*/ 540328 h 1842751"/>
                <a:gd name="connsiteX5" fmla="*/ 3920835 w 4627417"/>
                <a:gd name="connsiteY5" fmla="*/ 1828801 h 1842751"/>
                <a:gd name="connsiteX6" fmla="*/ 3920835 w 4627417"/>
                <a:gd name="connsiteY6" fmla="*/ 1828801 h 1842751"/>
                <a:gd name="connsiteX7" fmla="*/ 4627417 w 4627417"/>
                <a:gd name="connsiteY7" fmla="*/ 0 h 1842751"/>
                <a:gd name="connsiteX0" fmla="*/ 0 w 4627417"/>
                <a:gd name="connsiteY0" fmla="*/ 568038 h 1842751"/>
                <a:gd name="connsiteX1" fmla="*/ 775853 w 4627417"/>
                <a:gd name="connsiteY1" fmla="*/ 1842656 h 1842751"/>
                <a:gd name="connsiteX2" fmla="*/ 1454725 w 4627417"/>
                <a:gd name="connsiteY2" fmla="*/ 623456 h 1842751"/>
                <a:gd name="connsiteX3" fmla="*/ 2313708 w 4627417"/>
                <a:gd name="connsiteY3" fmla="*/ 1828801 h 1842751"/>
                <a:gd name="connsiteX4" fmla="*/ 3020290 w 4627417"/>
                <a:gd name="connsiteY4" fmla="*/ 540328 h 1842751"/>
                <a:gd name="connsiteX5" fmla="*/ 3920835 w 4627417"/>
                <a:gd name="connsiteY5" fmla="*/ 1828801 h 1842751"/>
                <a:gd name="connsiteX6" fmla="*/ 3920835 w 4627417"/>
                <a:gd name="connsiteY6" fmla="*/ 1828801 h 1842751"/>
                <a:gd name="connsiteX7" fmla="*/ 4627417 w 4627417"/>
                <a:gd name="connsiteY7" fmla="*/ 0 h 1842751"/>
                <a:gd name="connsiteX0" fmla="*/ 0 w 4488872"/>
                <a:gd name="connsiteY0" fmla="*/ 74117 h 1348830"/>
                <a:gd name="connsiteX1" fmla="*/ 775853 w 4488872"/>
                <a:gd name="connsiteY1" fmla="*/ 1348735 h 1348830"/>
                <a:gd name="connsiteX2" fmla="*/ 1454725 w 4488872"/>
                <a:gd name="connsiteY2" fmla="*/ 129535 h 1348830"/>
                <a:gd name="connsiteX3" fmla="*/ 2313708 w 4488872"/>
                <a:gd name="connsiteY3" fmla="*/ 1334880 h 1348830"/>
                <a:gd name="connsiteX4" fmla="*/ 3020290 w 4488872"/>
                <a:gd name="connsiteY4" fmla="*/ 46407 h 1348830"/>
                <a:gd name="connsiteX5" fmla="*/ 3920835 w 4488872"/>
                <a:gd name="connsiteY5" fmla="*/ 1334880 h 1348830"/>
                <a:gd name="connsiteX6" fmla="*/ 3920835 w 4488872"/>
                <a:gd name="connsiteY6" fmla="*/ 1334880 h 1348830"/>
                <a:gd name="connsiteX7" fmla="*/ 4488872 w 4488872"/>
                <a:gd name="connsiteY7" fmla="*/ 32552 h 1348830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2039 h 1336752"/>
                <a:gd name="connsiteX1" fmla="*/ 775853 w 4488872"/>
                <a:gd name="connsiteY1" fmla="*/ 1336657 h 1336752"/>
                <a:gd name="connsiteX2" fmla="*/ 1454725 w 4488872"/>
                <a:gd name="connsiteY2" fmla="*/ 117457 h 1336752"/>
                <a:gd name="connsiteX3" fmla="*/ 2313708 w 4488872"/>
                <a:gd name="connsiteY3" fmla="*/ 1322802 h 1336752"/>
                <a:gd name="connsiteX4" fmla="*/ 3020290 w 4488872"/>
                <a:gd name="connsiteY4" fmla="*/ 34329 h 1336752"/>
                <a:gd name="connsiteX5" fmla="*/ 3920835 w 4488872"/>
                <a:gd name="connsiteY5" fmla="*/ 1322802 h 1336752"/>
                <a:gd name="connsiteX6" fmla="*/ 3920835 w 4488872"/>
                <a:gd name="connsiteY6" fmla="*/ 1322802 h 1336752"/>
                <a:gd name="connsiteX7" fmla="*/ 4488872 w 4488872"/>
                <a:gd name="connsiteY7" fmla="*/ 20474 h 1336752"/>
                <a:gd name="connsiteX0" fmla="*/ 0 w 4488872"/>
                <a:gd name="connsiteY0" fmla="*/ 51016 h 1393937"/>
                <a:gd name="connsiteX1" fmla="*/ 775853 w 4488872"/>
                <a:gd name="connsiteY1" fmla="*/ 1325634 h 1393937"/>
                <a:gd name="connsiteX2" fmla="*/ 1454725 w 4488872"/>
                <a:gd name="connsiteY2" fmla="*/ 106434 h 1393937"/>
                <a:gd name="connsiteX3" fmla="*/ 2313708 w 4488872"/>
                <a:gd name="connsiteY3" fmla="*/ 1311779 h 1393937"/>
                <a:gd name="connsiteX4" fmla="*/ 3020290 w 4488872"/>
                <a:gd name="connsiteY4" fmla="*/ 23306 h 1393937"/>
                <a:gd name="connsiteX5" fmla="*/ 3920835 w 4488872"/>
                <a:gd name="connsiteY5" fmla="*/ 1311779 h 1393937"/>
                <a:gd name="connsiteX6" fmla="*/ 3920835 w 4488872"/>
                <a:gd name="connsiteY6" fmla="*/ 1311779 h 1393937"/>
                <a:gd name="connsiteX7" fmla="*/ 4488872 w 4488872"/>
                <a:gd name="connsiteY7" fmla="*/ 9451 h 139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88872" h="1393937">
                  <a:moveTo>
                    <a:pt x="0" y="51016"/>
                  </a:moveTo>
                  <a:cubicBezTo>
                    <a:pt x="369454" y="51016"/>
                    <a:pt x="533399" y="1316398"/>
                    <a:pt x="775853" y="1325634"/>
                  </a:cubicBezTo>
                  <a:cubicBezTo>
                    <a:pt x="1018307" y="1334870"/>
                    <a:pt x="1209960" y="674470"/>
                    <a:pt x="1454725" y="106434"/>
                  </a:cubicBezTo>
                  <a:cubicBezTo>
                    <a:pt x="1699490" y="-461602"/>
                    <a:pt x="2066635" y="1436470"/>
                    <a:pt x="2313708" y="1311779"/>
                  </a:cubicBezTo>
                  <a:cubicBezTo>
                    <a:pt x="2560781" y="1187088"/>
                    <a:pt x="2775526" y="286542"/>
                    <a:pt x="3020290" y="23306"/>
                  </a:cubicBezTo>
                  <a:cubicBezTo>
                    <a:pt x="3265054" y="-239930"/>
                    <a:pt x="3592944" y="1824398"/>
                    <a:pt x="3920835" y="1311779"/>
                  </a:cubicBezTo>
                  <a:lnTo>
                    <a:pt x="3920835" y="1311779"/>
                  </a:lnTo>
                  <a:cubicBezTo>
                    <a:pt x="4015508" y="1094724"/>
                    <a:pt x="4170218" y="-45968"/>
                    <a:pt x="4488872" y="9451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cxnSp>
          <p:nvCxnSpPr>
            <p:cNvPr id="75" name="Straight Arrow Connector 74"/>
            <p:cNvCxnSpPr/>
            <p:nvPr/>
          </p:nvCxnSpPr>
          <p:spPr bwMode="auto">
            <a:xfrm>
              <a:off x="7547481" y="3635369"/>
              <a:ext cx="20444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8" name="Group 67"/>
          <p:cNvGrpSpPr/>
          <p:nvPr/>
        </p:nvGrpSpPr>
        <p:grpSpPr>
          <a:xfrm rot="20631661">
            <a:off x="7562179" y="3296742"/>
            <a:ext cx="1486838" cy="274259"/>
            <a:chOff x="6265090" y="3635369"/>
            <a:chExt cx="1486838" cy="274259"/>
          </a:xfrm>
        </p:grpSpPr>
        <p:sp>
          <p:nvSpPr>
            <p:cNvPr id="69" name="Freeform 68"/>
            <p:cNvSpPr/>
            <p:nvPr/>
          </p:nvSpPr>
          <p:spPr bwMode="auto">
            <a:xfrm>
              <a:off x="6908174" y="3638094"/>
              <a:ext cx="643084" cy="252567"/>
            </a:xfrm>
            <a:custGeom>
              <a:avLst/>
              <a:gdLst>
                <a:gd name="connsiteX0" fmla="*/ 0 w 5721927"/>
                <a:gd name="connsiteY0" fmla="*/ 27710 h 27710"/>
                <a:gd name="connsiteX1" fmla="*/ 1108363 w 5721927"/>
                <a:gd name="connsiteY1" fmla="*/ 27710 h 27710"/>
                <a:gd name="connsiteX2" fmla="*/ 1108363 w 5721927"/>
                <a:gd name="connsiteY2" fmla="*/ 27710 h 27710"/>
                <a:gd name="connsiteX3" fmla="*/ 2646218 w 5721927"/>
                <a:gd name="connsiteY3" fmla="*/ 13855 h 27710"/>
                <a:gd name="connsiteX4" fmla="*/ 2646218 w 5721927"/>
                <a:gd name="connsiteY4" fmla="*/ 13855 h 27710"/>
                <a:gd name="connsiteX5" fmla="*/ 4253345 w 5721927"/>
                <a:gd name="connsiteY5" fmla="*/ 13855 h 27710"/>
                <a:gd name="connsiteX6" fmla="*/ 4253345 w 5721927"/>
                <a:gd name="connsiteY6" fmla="*/ 13855 h 27710"/>
                <a:gd name="connsiteX7" fmla="*/ 5721927 w 5721927"/>
                <a:gd name="connsiteY7" fmla="*/ 0 h 27710"/>
                <a:gd name="connsiteX0" fmla="*/ 0 w 5721927"/>
                <a:gd name="connsiteY0" fmla="*/ 27710 h 27710"/>
                <a:gd name="connsiteX1" fmla="*/ 1108363 w 5721927"/>
                <a:gd name="connsiteY1" fmla="*/ 27710 h 27710"/>
                <a:gd name="connsiteX2" fmla="*/ 1108363 w 5721927"/>
                <a:gd name="connsiteY2" fmla="*/ 27710 h 27710"/>
                <a:gd name="connsiteX3" fmla="*/ 2646218 w 5721927"/>
                <a:gd name="connsiteY3" fmla="*/ 13855 h 27710"/>
                <a:gd name="connsiteX4" fmla="*/ 2646218 w 5721927"/>
                <a:gd name="connsiteY4" fmla="*/ 13855 h 27710"/>
                <a:gd name="connsiteX5" fmla="*/ 4253345 w 5721927"/>
                <a:gd name="connsiteY5" fmla="*/ 13855 h 27710"/>
                <a:gd name="connsiteX6" fmla="*/ 4253345 w 5721927"/>
                <a:gd name="connsiteY6" fmla="*/ 13855 h 27710"/>
                <a:gd name="connsiteX7" fmla="*/ 5721927 w 5721927"/>
                <a:gd name="connsiteY7" fmla="*/ 0 h 27710"/>
                <a:gd name="connsiteX0" fmla="*/ 0 w 5721927"/>
                <a:gd name="connsiteY0" fmla="*/ 1219200 h 1309511"/>
                <a:gd name="connsiteX1" fmla="*/ 1108363 w 5721927"/>
                <a:gd name="connsiteY1" fmla="*/ 1219200 h 1309511"/>
                <a:gd name="connsiteX2" fmla="*/ 1787235 w 5721927"/>
                <a:gd name="connsiteY2" fmla="*/ 0 h 1309511"/>
                <a:gd name="connsiteX3" fmla="*/ 2646218 w 5721927"/>
                <a:gd name="connsiteY3" fmla="*/ 1205345 h 1309511"/>
                <a:gd name="connsiteX4" fmla="*/ 2646218 w 5721927"/>
                <a:gd name="connsiteY4" fmla="*/ 1205345 h 1309511"/>
                <a:gd name="connsiteX5" fmla="*/ 4253345 w 5721927"/>
                <a:gd name="connsiteY5" fmla="*/ 1205345 h 1309511"/>
                <a:gd name="connsiteX6" fmla="*/ 4253345 w 5721927"/>
                <a:gd name="connsiteY6" fmla="*/ 1205345 h 1309511"/>
                <a:gd name="connsiteX7" fmla="*/ 5721927 w 5721927"/>
                <a:gd name="connsiteY7" fmla="*/ 1191490 h 1309511"/>
                <a:gd name="connsiteX0" fmla="*/ 0 w 5708072"/>
                <a:gd name="connsiteY0" fmla="*/ 27709 h 1219213"/>
                <a:gd name="connsiteX1" fmla="*/ 1094508 w 5708072"/>
                <a:gd name="connsiteY1" fmla="*/ 1219200 h 1219213"/>
                <a:gd name="connsiteX2" fmla="*/ 1773380 w 5708072"/>
                <a:gd name="connsiteY2" fmla="*/ 0 h 1219213"/>
                <a:gd name="connsiteX3" fmla="*/ 2632363 w 5708072"/>
                <a:gd name="connsiteY3" fmla="*/ 1205345 h 1219213"/>
                <a:gd name="connsiteX4" fmla="*/ 2632363 w 5708072"/>
                <a:gd name="connsiteY4" fmla="*/ 1205345 h 1219213"/>
                <a:gd name="connsiteX5" fmla="*/ 4239490 w 5708072"/>
                <a:gd name="connsiteY5" fmla="*/ 1205345 h 1219213"/>
                <a:gd name="connsiteX6" fmla="*/ 4239490 w 5708072"/>
                <a:gd name="connsiteY6" fmla="*/ 1205345 h 1219213"/>
                <a:gd name="connsiteX7" fmla="*/ 5708072 w 5708072"/>
                <a:gd name="connsiteY7" fmla="*/ 1191490 h 1219213"/>
                <a:gd name="connsiteX0" fmla="*/ 0 w 5708072"/>
                <a:gd name="connsiteY0" fmla="*/ 27709 h 1219213"/>
                <a:gd name="connsiteX1" fmla="*/ 1094508 w 5708072"/>
                <a:gd name="connsiteY1" fmla="*/ 1219200 h 1219213"/>
                <a:gd name="connsiteX2" fmla="*/ 1773380 w 5708072"/>
                <a:gd name="connsiteY2" fmla="*/ 0 h 1219213"/>
                <a:gd name="connsiteX3" fmla="*/ 2632363 w 5708072"/>
                <a:gd name="connsiteY3" fmla="*/ 1205345 h 1219213"/>
                <a:gd name="connsiteX4" fmla="*/ 2632363 w 5708072"/>
                <a:gd name="connsiteY4" fmla="*/ 1205345 h 1219213"/>
                <a:gd name="connsiteX5" fmla="*/ 4239490 w 5708072"/>
                <a:gd name="connsiteY5" fmla="*/ 1205345 h 1219213"/>
                <a:gd name="connsiteX6" fmla="*/ 4239490 w 5708072"/>
                <a:gd name="connsiteY6" fmla="*/ 1205345 h 1219213"/>
                <a:gd name="connsiteX7" fmla="*/ 5708072 w 5708072"/>
                <a:gd name="connsiteY7" fmla="*/ 1191490 h 1219213"/>
                <a:gd name="connsiteX0" fmla="*/ 0 w 5708072"/>
                <a:gd name="connsiteY0" fmla="*/ 110837 h 1302341"/>
                <a:gd name="connsiteX1" fmla="*/ 1094508 w 5708072"/>
                <a:gd name="connsiteY1" fmla="*/ 1302328 h 1302341"/>
                <a:gd name="connsiteX2" fmla="*/ 1773380 w 5708072"/>
                <a:gd name="connsiteY2" fmla="*/ 83128 h 1302341"/>
                <a:gd name="connsiteX3" fmla="*/ 2632363 w 5708072"/>
                <a:gd name="connsiteY3" fmla="*/ 1288473 h 1302341"/>
                <a:gd name="connsiteX4" fmla="*/ 3338945 w 5708072"/>
                <a:gd name="connsiteY4" fmla="*/ 0 h 1302341"/>
                <a:gd name="connsiteX5" fmla="*/ 4239490 w 5708072"/>
                <a:gd name="connsiteY5" fmla="*/ 1288473 h 1302341"/>
                <a:gd name="connsiteX6" fmla="*/ 4239490 w 5708072"/>
                <a:gd name="connsiteY6" fmla="*/ 1288473 h 1302341"/>
                <a:gd name="connsiteX7" fmla="*/ 5708072 w 5708072"/>
                <a:gd name="connsiteY7" fmla="*/ 1274618 h 1302341"/>
                <a:gd name="connsiteX0" fmla="*/ 0 w 5708072"/>
                <a:gd name="connsiteY0" fmla="*/ 110837 h 1302341"/>
                <a:gd name="connsiteX1" fmla="*/ 1094508 w 5708072"/>
                <a:gd name="connsiteY1" fmla="*/ 1302328 h 1302341"/>
                <a:gd name="connsiteX2" fmla="*/ 1773380 w 5708072"/>
                <a:gd name="connsiteY2" fmla="*/ 83128 h 1302341"/>
                <a:gd name="connsiteX3" fmla="*/ 2632363 w 5708072"/>
                <a:gd name="connsiteY3" fmla="*/ 1288473 h 1302341"/>
                <a:gd name="connsiteX4" fmla="*/ 3338945 w 5708072"/>
                <a:gd name="connsiteY4" fmla="*/ 0 h 1302341"/>
                <a:gd name="connsiteX5" fmla="*/ 4239490 w 5708072"/>
                <a:gd name="connsiteY5" fmla="*/ 1288473 h 1302341"/>
                <a:gd name="connsiteX6" fmla="*/ 4239490 w 5708072"/>
                <a:gd name="connsiteY6" fmla="*/ 1288473 h 1302341"/>
                <a:gd name="connsiteX7" fmla="*/ 5708072 w 5708072"/>
                <a:gd name="connsiteY7" fmla="*/ 1274618 h 1302341"/>
                <a:gd name="connsiteX0" fmla="*/ 0 w 5708072"/>
                <a:gd name="connsiteY0" fmla="*/ 110837 h 1302341"/>
                <a:gd name="connsiteX1" fmla="*/ 1094508 w 5708072"/>
                <a:gd name="connsiteY1" fmla="*/ 1302328 h 1302341"/>
                <a:gd name="connsiteX2" fmla="*/ 1773380 w 5708072"/>
                <a:gd name="connsiteY2" fmla="*/ 83128 h 1302341"/>
                <a:gd name="connsiteX3" fmla="*/ 2632363 w 5708072"/>
                <a:gd name="connsiteY3" fmla="*/ 1288473 h 1302341"/>
                <a:gd name="connsiteX4" fmla="*/ 3338945 w 5708072"/>
                <a:gd name="connsiteY4" fmla="*/ 0 h 1302341"/>
                <a:gd name="connsiteX5" fmla="*/ 4239490 w 5708072"/>
                <a:gd name="connsiteY5" fmla="*/ 1288473 h 1302341"/>
                <a:gd name="connsiteX6" fmla="*/ 4239490 w 5708072"/>
                <a:gd name="connsiteY6" fmla="*/ 1288473 h 1302341"/>
                <a:gd name="connsiteX7" fmla="*/ 5708072 w 5708072"/>
                <a:gd name="connsiteY7" fmla="*/ 1274618 h 1302341"/>
                <a:gd name="connsiteX0" fmla="*/ 0 w 5708072"/>
                <a:gd name="connsiteY0" fmla="*/ 134076 h 1325580"/>
                <a:gd name="connsiteX1" fmla="*/ 1094508 w 5708072"/>
                <a:gd name="connsiteY1" fmla="*/ 1325567 h 1325580"/>
                <a:gd name="connsiteX2" fmla="*/ 1773380 w 5708072"/>
                <a:gd name="connsiteY2" fmla="*/ 106367 h 1325580"/>
                <a:gd name="connsiteX3" fmla="*/ 2632363 w 5708072"/>
                <a:gd name="connsiteY3" fmla="*/ 1311712 h 1325580"/>
                <a:gd name="connsiteX4" fmla="*/ 3338945 w 5708072"/>
                <a:gd name="connsiteY4" fmla="*/ 23239 h 1325580"/>
                <a:gd name="connsiteX5" fmla="*/ 4239490 w 5708072"/>
                <a:gd name="connsiteY5" fmla="*/ 1311712 h 1325580"/>
                <a:gd name="connsiteX6" fmla="*/ 4239490 w 5708072"/>
                <a:gd name="connsiteY6" fmla="*/ 1311712 h 1325580"/>
                <a:gd name="connsiteX7" fmla="*/ 5708072 w 5708072"/>
                <a:gd name="connsiteY7" fmla="*/ 1297857 h 1325580"/>
                <a:gd name="connsiteX0" fmla="*/ 0 w 5389417"/>
                <a:gd name="connsiteY0" fmla="*/ 50949 h 1325662"/>
                <a:gd name="connsiteX1" fmla="*/ 775853 w 5389417"/>
                <a:gd name="connsiteY1" fmla="*/ 1325567 h 1325662"/>
                <a:gd name="connsiteX2" fmla="*/ 1454725 w 5389417"/>
                <a:gd name="connsiteY2" fmla="*/ 106367 h 1325662"/>
                <a:gd name="connsiteX3" fmla="*/ 2313708 w 5389417"/>
                <a:gd name="connsiteY3" fmla="*/ 1311712 h 1325662"/>
                <a:gd name="connsiteX4" fmla="*/ 3020290 w 5389417"/>
                <a:gd name="connsiteY4" fmla="*/ 23239 h 1325662"/>
                <a:gd name="connsiteX5" fmla="*/ 3920835 w 5389417"/>
                <a:gd name="connsiteY5" fmla="*/ 1311712 h 1325662"/>
                <a:gd name="connsiteX6" fmla="*/ 3920835 w 5389417"/>
                <a:gd name="connsiteY6" fmla="*/ 1311712 h 1325662"/>
                <a:gd name="connsiteX7" fmla="*/ 5389417 w 5389417"/>
                <a:gd name="connsiteY7" fmla="*/ 1297857 h 1325662"/>
                <a:gd name="connsiteX0" fmla="*/ 0 w 5389417"/>
                <a:gd name="connsiteY0" fmla="*/ 50949 h 1325662"/>
                <a:gd name="connsiteX1" fmla="*/ 775853 w 5389417"/>
                <a:gd name="connsiteY1" fmla="*/ 1325567 h 1325662"/>
                <a:gd name="connsiteX2" fmla="*/ 1454725 w 5389417"/>
                <a:gd name="connsiteY2" fmla="*/ 106367 h 1325662"/>
                <a:gd name="connsiteX3" fmla="*/ 2313708 w 5389417"/>
                <a:gd name="connsiteY3" fmla="*/ 1311712 h 1325662"/>
                <a:gd name="connsiteX4" fmla="*/ 3020290 w 5389417"/>
                <a:gd name="connsiteY4" fmla="*/ 23239 h 1325662"/>
                <a:gd name="connsiteX5" fmla="*/ 3920835 w 5389417"/>
                <a:gd name="connsiteY5" fmla="*/ 1311712 h 1325662"/>
                <a:gd name="connsiteX6" fmla="*/ 3920835 w 5389417"/>
                <a:gd name="connsiteY6" fmla="*/ 1311712 h 1325662"/>
                <a:gd name="connsiteX7" fmla="*/ 5389417 w 5389417"/>
                <a:gd name="connsiteY7" fmla="*/ 1297857 h 1325662"/>
                <a:gd name="connsiteX0" fmla="*/ 0 w 5389417"/>
                <a:gd name="connsiteY0" fmla="*/ 50949 h 1325662"/>
                <a:gd name="connsiteX1" fmla="*/ 775853 w 5389417"/>
                <a:gd name="connsiteY1" fmla="*/ 1325567 h 1325662"/>
                <a:gd name="connsiteX2" fmla="*/ 1454725 w 5389417"/>
                <a:gd name="connsiteY2" fmla="*/ 106367 h 1325662"/>
                <a:gd name="connsiteX3" fmla="*/ 2313708 w 5389417"/>
                <a:gd name="connsiteY3" fmla="*/ 1311712 h 1325662"/>
                <a:gd name="connsiteX4" fmla="*/ 3020290 w 5389417"/>
                <a:gd name="connsiteY4" fmla="*/ 23239 h 1325662"/>
                <a:gd name="connsiteX5" fmla="*/ 3920835 w 5389417"/>
                <a:gd name="connsiteY5" fmla="*/ 1311712 h 1325662"/>
                <a:gd name="connsiteX6" fmla="*/ 3920835 w 5389417"/>
                <a:gd name="connsiteY6" fmla="*/ 1311712 h 1325662"/>
                <a:gd name="connsiteX7" fmla="*/ 5389417 w 5389417"/>
                <a:gd name="connsiteY7" fmla="*/ 1297857 h 1325662"/>
                <a:gd name="connsiteX0" fmla="*/ 0 w 4627417"/>
                <a:gd name="connsiteY0" fmla="*/ 568038 h 1842751"/>
                <a:gd name="connsiteX1" fmla="*/ 775853 w 4627417"/>
                <a:gd name="connsiteY1" fmla="*/ 1842656 h 1842751"/>
                <a:gd name="connsiteX2" fmla="*/ 1454725 w 4627417"/>
                <a:gd name="connsiteY2" fmla="*/ 623456 h 1842751"/>
                <a:gd name="connsiteX3" fmla="*/ 2313708 w 4627417"/>
                <a:gd name="connsiteY3" fmla="*/ 1828801 h 1842751"/>
                <a:gd name="connsiteX4" fmla="*/ 3020290 w 4627417"/>
                <a:gd name="connsiteY4" fmla="*/ 540328 h 1842751"/>
                <a:gd name="connsiteX5" fmla="*/ 3920835 w 4627417"/>
                <a:gd name="connsiteY5" fmla="*/ 1828801 h 1842751"/>
                <a:gd name="connsiteX6" fmla="*/ 3920835 w 4627417"/>
                <a:gd name="connsiteY6" fmla="*/ 1828801 h 1842751"/>
                <a:gd name="connsiteX7" fmla="*/ 4627417 w 4627417"/>
                <a:gd name="connsiteY7" fmla="*/ 0 h 1842751"/>
                <a:gd name="connsiteX0" fmla="*/ 0 w 4627417"/>
                <a:gd name="connsiteY0" fmla="*/ 568038 h 1842751"/>
                <a:gd name="connsiteX1" fmla="*/ 775853 w 4627417"/>
                <a:gd name="connsiteY1" fmla="*/ 1842656 h 1842751"/>
                <a:gd name="connsiteX2" fmla="*/ 1454725 w 4627417"/>
                <a:gd name="connsiteY2" fmla="*/ 623456 h 1842751"/>
                <a:gd name="connsiteX3" fmla="*/ 2313708 w 4627417"/>
                <a:gd name="connsiteY3" fmla="*/ 1828801 h 1842751"/>
                <a:gd name="connsiteX4" fmla="*/ 3020290 w 4627417"/>
                <a:gd name="connsiteY4" fmla="*/ 540328 h 1842751"/>
                <a:gd name="connsiteX5" fmla="*/ 3920835 w 4627417"/>
                <a:gd name="connsiteY5" fmla="*/ 1828801 h 1842751"/>
                <a:gd name="connsiteX6" fmla="*/ 3920835 w 4627417"/>
                <a:gd name="connsiteY6" fmla="*/ 1828801 h 1842751"/>
                <a:gd name="connsiteX7" fmla="*/ 4627417 w 4627417"/>
                <a:gd name="connsiteY7" fmla="*/ 0 h 1842751"/>
                <a:gd name="connsiteX0" fmla="*/ 0 w 4627417"/>
                <a:gd name="connsiteY0" fmla="*/ 568038 h 1842751"/>
                <a:gd name="connsiteX1" fmla="*/ 775853 w 4627417"/>
                <a:gd name="connsiteY1" fmla="*/ 1842656 h 1842751"/>
                <a:gd name="connsiteX2" fmla="*/ 1454725 w 4627417"/>
                <a:gd name="connsiteY2" fmla="*/ 623456 h 1842751"/>
                <a:gd name="connsiteX3" fmla="*/ 2313708 w 4627417"/>
                <a:gd name="connsiteY3" fmla="*/ 1828801 h 1842751"/>
                <a:gd name="connsiteX4" fmla="*/ 3020290 w 4627417"/>
                <a:gd name="connsiteY4" fmla="*/ 540328 h 1842751"/>
                <a:gd name="connsiteX5" fmla="*/ 3920835 w 4627417"/>
                <a:gd name="connsiteY5" fmla="*/ 1828801 h 1842751"/>
                <a:gd name="connsiteX6" fmla="*/ 3920835 w 4627417"/>
                <a:gd name="connsiteY6" fmla="*/ 1828801 h 1842751"/>
                <a:gd name="connsiteX7" fmla="*/ 4627417 w 4627417"/>
                <a:gd name="connsiteY7" fmla="*/ 0 h 1842751"/>
                <a:gd name="connsiteX0" fmla="*/ 0 w 4627417"/>
                <a:gd name="connsiteY0" fmla="*/ 568038 h 1842751"/>
                <a:gd name="connsiteX1" fmla="*/ 775853 w 4627417"/>
                <a:gd name="connsiteY1" fmla="*/ 1842656 h 1842751"/>
                <a:gd name="connsiteX2" fmla="*/ 1454725 w 4627417"/>
                <a:gd name="connsiteY2" fmla="*/ 623456 h 1842751"/>
                <a:gd name="connsiteX3" fmla="*/ 2313708 w 4627417"/>
                <a:gd name="connsiteY3" fmla="*/ 1828801 h 1842751"/>
                <a:gd name="connsiteX4" fmla="*/ 3020290 w 4627417"/>
                <a:gd name="connsiteY4" fmla="*/ 540328 h 1842751"/>
                <a:gd name="connsiteX5" fmla="*/ 3920835 w 4627417"/>
                <a:gd name="connsiteY5" fmla="*/ 1828801 h 1842751"/>
                <a:gd name="connsiteX6" fmla="*/ 3920835 w 4627417"/>
                <a:gd name="connsiteY6" fmla="*/ 1828801 h 1842751"/>
                <a:gd name="connsiteX7" fmla="*/ 4627417 w 4627417"/>
                <a:gd name="connsiteY7" fmla="*/ 0 h 1842751"/>
                <a:gd name="connsiteX0" fmla="*/ 0 w 4488872"/>
                <a:gd name="connsiteY0" fmla="*/ 74117 h 1348830"/>
                <a:gd name="connsiteX1" fmla="*/ 775853 w 4488872"/>
                <a:gd name="connsiteY1" fmla="*/ 1348735 h 1348830"/>
                <a:gd name="connsiteX2" fmla="*/ 1454725 w 4488872"/>
                <a:gd name="connsiteY2" fmla="*/ 129535 h 1348830"/>
                <a:gd name="connsiteX3" fmla="*/ 2313708 w 4488872"/>
                <a:gd name="connsiteY3" fmla="*/ 1334880 h 1348830"/>
                <a:gd name="connsiteX4" fmla="*/ 3020290 w 4488872"/>
                <a:gd name="connsiteY4" fmla="*/ 46407 h 1348830"/>
                <a:gd name="connsiteX5" fmla="*/ 3920835 w 4488872"/>
                <a:gd name="connsiteY5" fmla="*/ 1334880 h 1348830"/>
                <a:gd name="connsiteX6" fmla="*/ 3920835 w 4488872"/>
                <a:gd name="connsiteY6" fmla="*/ 1334880 h 1348830"/>
                <a:gd name="connsiteX7" fmla="*/ 4488872 w 4488872"/>
                <a:gd name="connsiteY7" fmla="*/ 32552 h 1348830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2039 h 1336752"/>
                <a:gd name="connsiteX1" fmla="*/ 775853 w 4488872"/>
                <a:gd name="connsiteY1" fmla="*/ 1336657 h 1336752"/>
                <a:gd name="connsiteX2" fmla="*/ 1454725 w 4488872"/>
                <a:gd name="connsiteY2" fmla="*/ 117457 h 1336752"/>
                <a:gd name="connsiteX3" fmla="*/ 2313708 w 4488872"/>
                <a:gd name="connsiteY3" fmla="*/ 1322802 h 1336752"/>
                <a:gd name="connsiteX4" fmla="*/ 3020290 w 4488872"/>
                <a:gd name="connsiteY4" fmla="*/ 34329 h 1336752"/>
                <a:gd name="connsiteX5" fmla="*/ 3920835 w 4488872"/>
                <a:gd name="connsiteY5" fmla="*/ 1322802 h 1336752"/>
                <a:gd name="connsiteX6" fmla="*/ 3920835 w 4488872"/>
                <a:gd name="connsiteY6" fmla="*/ 1322802 h 1336752"/>
                <a:gd name="connsiteX7" fmla="*/ 4488872 w 4488872"/>
                <a:gd name="connsiteY7" fmla="*/ 20474 h 1336752"/>
                <a:gd name="connsiteX0" fmla="*/ 0 w 4488872"/>
                <a:gd name="connsiteY0" fmla="*/ 51016 h 1393937"/>
                <a:gd name="connsiteX1" fmla="*/ 775853 w 4488872"/>
                <a:gd name="connsiteY1" fmla="*/ 1325634 h 1393937"/>
                <a:gd name="connsiteX2" fmla="*/ 1454725 w 4488872"/>
                <a:gd name="connsiteY2" fmla="*/ 106434 h 1393937"/>
                <a:gd name="connsiteX3" fmla="*/ 2313708 w 4488872"/>
                <a:gd name="connsiteY3" fmla="*/ 1311779 h 1393937"/>
                <a:gd name="connsiteX4" fmla="*/ 3020290 w 4488872"/>
                <a:gd name="connsiteY4" fmla="*/ 23306 h 1393937"/>
                <a:gd name="connsiteX5" fmla="*/ 3920835 w 4488872"/>
                <a:gd name="connsiteY5" fmla="*/ 1311779 h 1393937"/>
                <a:gd name="connsiteX6" fmla="*/ 3920835 w 4488872"/>
                <a:gd name="connsiteY6" fmla="*/ 1311779 h 1393937"/>
                <a:gd name="connsiteX7" fmla="*/ 4488872 w 4488872"/>
                <a:gd name="connsiteY7" fmla="*/ 9451 h 139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88872" h="1393937">
                  <a:moveTo>
                    <a:pt x="0" y="51016"/>
                  </a:moveTo>
                  <a:cubicBezTo>
                    <a:pt x="369454" y="51016"/>
                    <a:pt x="533399" y="1316398"/>
                    <a:pt x="775853" y="1325634"/>
                  </a:cubicBezTo>
                  <a:cubicBezTo>
                    <a:pt x="1018307" y="1334870"/>
                    <a:pt x="1209960" y="674470"/>
                    <a:pt x="1454725" y="106434"/>
                  </a:cubicBezTo>
                  <a:cubicBezTo>
                    <a:pt x="1699490" y="-461602"/>
                    <a:pt x="2066635" y="1436470"/>
                    <a:pt x="2313708" y="1311779"/>
                  </a:cubicBezTo>
                  <a:cubicBezTo>
                    <a:pt x="2560781" y="1187088"/>
                    <a:pt x="2775526" y="286542"/>
                    <a:pt x="3020290" y="23306"/>
                  </a:cubicBezTo>
                  <a:cubicBezTo>
                    <a:pt x="3265054" y="-239930"/>
                    <a:pt x="3592944" y="1824398"/>
                    <a:pt x="3920835" y="1311779"/>
                  </a:cubicBezTo>
                  <a:lnTo>
                    <a:pt x="3920835" y="1311779"/>
                  </a:lnTo>
                  <a:cubicBezTo>
                    <a:pt x="4015508" y="1094724"/>
                    <a:pt x="4170218" y="-45968"/>
                    <a:pt x="4488872" y="9451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70" name="Freeform 69"/>
            <p:cNvSpPr/>
            <p:nvPr/>
          </p:nvSpPr>
          <p:spPr bwMode="auto">
            <a:xfrm>
              <a:off x="6265090" y="3657061"/>
              <a:ext cx="643084" cy="252567"/>
            </a:xfrm>
            <a:custGeom>
              <a:avLst/>
              <a:gdLst>
                <a:gd name="connsiteX0" fmla="*/ 0 w 5721927"/>
                <a:gd name="connsiteY0" fmla="*/ 27710 h 27710"/>
                <a:gd name="connsiteX1" fmla="*/ 1108363 w 5721927"/>
                <a:gd name="connsiteY1" fmla="*/ 27710 h 27710"/>
                <a:gd name="connsiteX2" fmla="*/ 1108363 w 5721927"/>
                <a:gd name="connsiteY2" fmla="*/ 27710 h 27710"/>
                <a:gd name="connsiteX3" fmla="*/ 2646218 w 5721927"/>
                <a:gd name="connsiteY3" fmla="*/ 13855 h 27710"/>
                <a:gd name="connsiteX4" fmla="*/ 2646218 w 5721927"/>
                <a:gd name="connsiteY4" fmla="*/ 13855 h 27710"/>
                <a:gd name="connsiteX5" fmla="*/ 4253345 w 5721927"/>
                <a:gd name="connsiteY5" fmla="*/ 13855 h 27710"/>
                <a:gd name="connsiteX6" fmla="*/ 4253345 w 5721927"/>
                <a:gd name="connsiteY6" fmla="*/ 13855 h 27710"/>
                <a:gd name="connsiteX7" fmla="*/ 5721927 w 5721927"/>
                <a:gd name="connsiteY7" fmla="*/ 0 h 27710"/>
                <a:gd name="connsiteX0" fmla="*/ 0 w 5721927"/>
                <a:gd name="connsiteY0" fmla="*/ 27710 h 27710"/>
                <a:gd name="connsiteX1" fmla="*/ 1108363 w 5721927"/>
                <a:gd name="connsiteY1" fmla="*/ 27710 h 27710"/>
                <a:gd name="connsiteX2" fmla="*/ 1108363 w 5721927"/>
                <a:gd name="connsiteY2" fmla="*/ 27710 h 27710"/>
                <a:gd name="connsiteX3" fmla="*/ 2646218 w 5721927"/>
                <a:gd name="connsiteY3" fmla="*/ 13855 h 27710"/>
                <a:gd name="connsiteX4" fmla="*/ 2646218 w 5721927"/>
                <a:gd name="connsiteY4" fmla="*/ 13855 h 27710"/>
                <a:gd name="connsiteX5" fmla="*/ 4253345 w 5721927"/>
                <a:gd name="connsiteY5" fmla="*/ 13855 h 27710"/>
                <a:gd name="connsiteX6" fmla="*/ 4253345 w 5721927"/>
                <a:gd name="connsiteY6" fmla="*/ 13855 h 27710"/>
                <a:gd name="connsiteX7" fmla="*/ 5721927 w 5721927"/>
                <a:gd name="connsiteY7" fmla="*/ 0 h 27710"/>
                <a:gd name="connsiteX0" fmla="*/ 0 w 5721927"/>
                <a:gd name="connsiteY0" fmla="*/ 1219200 h 1309511"/>
                <a:gd name="connsiteX1" fmla="*/ 1108363 w 5721927"/>
                <a:gd name="connsiteY1" fmla="*/ 1219200 h 1309511"/>
                <a:gd name="connsiteX2" fmla="*/ 1787235 w 5721927"/>
                <a:gd name="connsiteY2" fmla="*/ 0 h 1309511"/>
                <a:gd name="connsiteX3" fmla="*/ 2646218 w 5721927"/>
                <a:gd name="connsiteY3" fmla="*/ 1205345 h 1309511"/>
                <a:gd name="connsiteX4" fmla="*/ 2646218 w 5721927"/>
                <a:gd name="connsiteY4" fmla="*/ 1205345 h 1309511"/>
                <a:gd name="connsiteX5" fmla="*/ 4253345 w 5721927"/>
                <a:gd name="connsiteY5" fmla="*/ 1205345 h 1309511"/>
                <a:gd name="connsiteX6" fmla="*/ 4253345 w 5721927"/>
                <a:gd name="connsiteY6" fmla="*/ 1205345 h 1309511"/>
                <a:gd name="connsiteX7" fmla="*/ 5721927 w 5721927"/>
                <a:gd name="connsiteY7" fmla="*/ 1191490 h 1309511"/>
                <a:gd name="connsiteX0" fmla="*/ 0 w 5708072"/>
                <a:gd name="connsiteY0" fmla="*/ 27709 h 1219213"/>
                <a:gd name="connsiteX1" fmla="*/ 1094508 w 5708072"/>
                <a:gd name="connsiteY1" fmla="*/ 1219200 h 1219213"/>
                <a:gd name="connsiteX2" fmla="*/ 1773380 w 5708072"/>
                <a:gd name="connsiteY2" fmla="*/ 0 h 1219213"/>
                <a:gd name="connsiteX3" fmla="*/ 2632363 w 5708072"/>
                <a:gd name="connsiteY3" fmla="*/ 1205345 h 1219213"/>
                <a:gd name="connsiteX4" fmla="*/ 2632363 w 5708072"/>
                <a:gd name="connsiteY4" fmla="*/ 1205345 h 1219213"/>
                <a:gd name="connsiteX5" fmla="*/ 4239490 w 5708072"/>
                <a:gd name="connsiteY5" fmla="*/ 1205345 h 1219213"/>
                <a:gd name="connsiteX6" fmla="*/ 4239490 w 5708072"/>
                <a:gd name="connsiteY6" fmla="*/ 1205345 h 1219213"/>
                <a:gd name="connsiteX7" fmla="*/ 5708072 w 5708072"/>
                <a:gd name="connsiteY7" fmla="*/ 1191490 h 1219213"/>
                <a:gd name="connsiteX0" fmla="*/ 0 w 5708072"/>
                <a:gd name="connsiteY0" fmla="*/ 27709 h 1219213"/>
                <a:gd name="connsiteX1" fmla="*/ 1094508 w 5708072"/>
                <a:gd name="connsiteY1" fmla="*/ 1219200 h 1219213"/>
                <a:gd name="connsiteX2" fmla="*/ 1773380 w 5708072"/>
                <a:gd name="connsiteY2" fmla="*/ 0 h 1219213"/>
                <a:gd name="connsiteX3" fmla="*/ 2632363 w 5708072"/>
                <a:gd name="connsiteY3" fmla="*/ 1205345 h 1219213"/>
                <a:gd name="connsiteX4" fmla="*/ 2632363 w 5708072"/>
                <a:gd name="connsiteY4" fmla="*/ 1205345 h 1219213"/>
                <a:gd name="connsiteX5" fmla="*/ 4239490 w 5708072"/>
                <a:gd name="connsiteY5" fmla="*/ 1205345 h 1219213"/>
                <a:gd name="connsiteX6" fmla="*/ 4239490 w 5708072"/>
                <a:gd name="connsiteY6" fmla="*/ 1205345 h 1219213"/>
                <a:gd name="connsiteX7" fmla="*/ 5708072 w 5708072"/>
                <a:gd name="connsiteY7" fmla="*/ 1191490 h 1219213"/>
                <a:gd name="connsiteX0" fmla="*/ 0 w 5708072"/>
                <a:gd name="connsiteY0" fmla="*/ 110837 h 1302341"/>
                <a:gd name="connsiteX1" fmla="*/ 1094508 w 5708072"/>
                <a:gd name="connsiteY1" fmla="*/ 1302328 h 1302341"/>
                <a:gd name="connsiteX2" fmla="*/ 1773380 w 5708072"/>
                <a:gd name="connsiteY2" fmla="*/ 83128 h 1302341"/>
                <a:gd name="connsiteX3" fmla="*/ 2632363 w 5708072"/>
                <a:gd name="connsiteY3" fmla="*/ 1288473 h 1302341"/>
                <a:gd name="connsiteX4" fmla="*/ 3338945 w 5708072"/>
                <a:gd name="connsiteY4" fmla="*/ 0 h 1302341"/>
                <a:gd name="connsiteX5" fmla="*/ 4239490 w 5708072"/>
                <a:gd name="connsiteY5" fmla="*/ 1288473 h 1302341"/>
                <a:gd name="connsiteX6" fmla="*/ 4239490 w 5708072"/>
                <a:gd name="connsiteY6" fmla="*/ 1288473 h 1302341"/>
                <a:gd name="connsiteX7" fmla="*/ 5708072 w 5708072"/>
                <a:gd name="connsiteY7" fmla="*/ 1274618 h 1302341"/>
                <a:gd name="connsiteX0" fmla="*/ 0 w 5708072"/>
                <a:gd name="connsiteY0" fmla="*/ 110837 h 1302341"/>
                <a:gd name="connsiteX1" fmla="*/ 1094508 w 5708072"/>
                <a:gd name="connsiteY1" fmla="*/ 1302328 h 1302341"/>
                <a:gd name="connsiteX2" fmla="*/ 1773380 w 5708072"/>
                <a:gd name="connsiteY2" fmla="*/ 83128 h 1302341"/>
                <a:gd name="connsiteX3" fmla="*/ 2632363 w 5708072"/>
                <a:gd name="connsiteY3" fmla="*/ 1288473 h 1302341"/>
                <a:gd name="connsiteX4" fmla="*/ 3338945 w 5708072"/>
                <a:gd name="connsiteY4" fmla="*/ 0 h 1302341"/>
                <a:gd name="connsiteX5" fmla="*/ 4239490 w 5708072"/>
                <a:gd name="connsiteY5" fmla="*/ 1288473 h 1302341"/>
                <a:gd name="connsiteX6" fmla="*/ 4239490 w 5708072"/>
                <a:gd name="connsiteY6" fmla="*/ 1288473 h 1302341"/>
                <a:gd name="connsiteX7" fmla="*/ 5708072 w 5708072"/>
                <a:gd name="connsiteY7" fmla="*/ 1274618 h 1302341"/>
                <a:gd name="connsiteX0" fmla="*/ 0 w 5708072"/>
                <a:gd name="connsiteY0" fmla="*/ 110837 h 1302341"/>
                <a:gd name="connsiteX1" fmla="*/ 1094508 w 5708072"/>
                <a:gd name="connsiteY1" fmla="*/ 1302328 h 1302341"/>
                <a:gd name="connsiteX2" fmla="*/ 1773380 w 5708072"/>
                <a:gd name="connsiteY2" fmla="*/ 83128 h 1302341"/>
                <a:gd name="connsiteX3" fmla="*/ 2632363 w 5708072"/>
                <a:gd name="connsiteY3" fmla="*/ 1288473 h 1302341"/>
                <a:gd name="connsiteX4" fmla="*/ 3338945 w 5708072"/>
                <a:gd name="connsiteY4" fmla="*/ 0 h 1302341"/>
                <a:gd name="connsiteX5" fmla="*/ 4239490 w 5708072"/>
                <a:gd name="connsiteY5" fmla="*/ 1288473 h 1302341"/>
                <a:gd name="connsiteX6" fmla="*/ 4239490 w 5708072"/>
                <a:gd name="connsiteY6" fmla="*/ 1288473 h 1302341"/>
                <a:gd name="connsiteX7" fmla="*/ 5708072 w 5708072"/>
                <a:gd name="connsiteY7" fmla="*/ 1274618 h 1302341"/>
                <a:gd name="connsiteX0" fmla="*/ 0 w 5708072"/>
                <a:gd name="connsiteY0" fmla="*/ 134076 h 1325580"/>
                <a:gd name="connsiteX1" fmla="*/ 1094508 w 5708072"/>
                <a:gd name="connsiteY1" fmla="*/ 1325567 h 1325580"/>
                <a:gd name="connsiteX2" fmla="*/ 1773380 w 5708072"/>
                <a:gd name="connsiteY2" fmla="*/ 106367 h 1325580"/>
                <a:gd name="connsiteX3" fmla="*/ 2632363 w 5708072"/>
                <a:gd name="connsiteY3" fmla="*/ 1311712 h 1325580"/>
                <a:gd name="connsiteX4" fmla="*/ 3338945 w 5708072"/>
                <a:gd name="connsiteY4" fmla="*/ 23239 h 1325580"/>
                <a:gd name="connsiteX5" fmla="*/ 4239490 w 5708072"/>
                <a:gd name="connsiteY5" fmla="*/ 1311712 h 1325580"/>
                <a:gd name="connsiteX6" fmla="*/ 4239490 w 5708072"/>
                <a:gd name="connsiteY6" fmla="*/ 1311712 h 1325580"/>
                <a:gd name="connsiteX7" fmla="*/ 5708072 w 5708072"/>
                <a:gd name="connsiteY7" fmla="*/ 1297857 h 1325580"/>
                <a:gd name="connsiteX0" fmla="*/ 0 w 5389417"/>
                <a:gd name="connsiteY0" fmla="*/ 50949 h 1325662"/>
                <a:gd name="connsiteX1" fmla="*/ 775853 w 5389417"/>
                <a:gd name="connsiteY1" fmla="*/ 1325567 h 1325662"/>
                <a:gd name="connsiteX2" fmla="*/ 1454725 w 5389417"/>
                <a:gd name="connsiteY2" fmla="*/ 106367 h 1325662"/>
                <a:gd name="connsiteX3" fmla="*/ 2313708 w 5389417"/>
                <a:gd name="connsiteY3" fmla="*/ 1311712 h 1325662"/>
                <a:gd name="connsiteX4" fmla="*/ 3020290 w 5389417"/>
                <a:gd name="connsiteY4" fmla="*/ 23239 h 1325662"/>
                <a:gd name="connsiteX5" fmla="*/ 3920835 w 5389417"/>
                <a:gd name="connsiteY5" fmla="*/ 1311712 h 1325662"/>
                <a:gd name="connsiteX6" fmla="*/ 3920835 w 5389417"/>
                <a:gd name="connsiteY6" fmla="*/ 1311712 h 1325662"/>
                <a:gd name="connsiteX7" fmla="*/ 5389417 w 5389417"/>
                <a:gd name="connsiteY7" fmla="*/ 1297857 h 1325662"/>
                <a:gd name="connsiteX0" fmla="*/ 0 w 5389417"/>
                <a:gd name="connsiteY0" fmla="*/ 50949 h 1325662"/>
                <a:gd name="connsiteX1" fmla="*/ 775853 w 5389417"/>
                <a:gd name="connsiteY1" fmla="*/ 1325567 h 1325662"/>
                <a:gd name="connsiteX2" fmla="*/ 1454725 w 5389417"/>
                <a:gd name="connsiteY2" fmla="*/ 106367 h 1325662"/>
                <a:gd name="connsiteX3" fmla="*/ 2313708 w 5389417"/>
                <a:gd name="connsiteY3" fmla="*/ 1311712 h 1325662"/>
                <a:gd name="connsiteX4" fmla="*/ 3020290 w 5389417"/>
                <a:gd name="connsiteY4" fmla="*/ 23239 h 1325662"/>
                <a:gd name="connsiteX5" fmla="*/ 3920835 w 5389417"/>
                <a:gd name="connsiteY5" fmla="*/ 1311712 h 1325662"/>
                <a:gd name="connsiteX6" fmla="*/ 3920835 w 5389417"/>
                <a:gd name="connsiteY6" fmla="*/ 1311712 h 1325662"/>
                <a:gd name="connsiteX7" fmla="*/ 5389417 w 5389417"/>
                <a:gd name="connsiteY7" fmla="*/ 1297857 h 1325662"/>
                <a:gd name="connsiteX0" fmla="*/ 0 w 5389417"/>
                <a:gd name="connsiteY0" fmla="*/ 50949 h 1325662"/>
                <a:gd name="connsiteX1" fmla="*/ 775853 w 5389417"/>
                <a:gd name="connsiteY1" fmla="*/ 1325567 h 1325662"/>
                <a:gd name="connsiteX2" fmla="*/ 1454725 w 5389417"/>
                <a:gd name="connsiteY2" fmla="*/ 106367 h 1325662"/>
                <a:gd name="connsiteX3" fmla="*/ 2313708 w 5389417"/>
                <a:gd name="connsiteY3" fmla="*/ 1311712 h 1325662"/>
                <a:gd name="connsiteX4" fmla="*/ 3020290 w 5389417"/>
                <a:gd name="connsiteY4" fmla="*/ 23239 h 1325662"/>
                <a:gd name="connsiteX5" fmla="*/ 3920835 w 5389417"/>
                <a:gd name="connsiteY5" fmla="*/ 1311712 h 1325662"/>
                <a:gd name="connsiteX6" fmla="*/ 3920835 w 5389417"/>
                <a:gd name="connsiteY6" fmla="*/ 1311712 h 1325662"/>
                <a:gd name="connsiteX7" fmla="*/ 5389417 w 5389417"/>
                <a:gd name="connsiteY7" fmla="*/ 1297857 h 1325662"/>
                <a:gd name="connsiteX0" fmla="*/ 0 w 4627417"/>
                <a:gd name="connsiteY0" fmla="*/ 568038 h 1842751"/>
                <a:gd name="connsiteX1" fmla="*/ 775853 w 4627417"/>
                <a:gd name="connsiteY1" fmla="*/ 1842656 h 1842751"/>
                <a:gd name="connsiteX2" fmla="*/ 1454725 w 4627417"/>
                <a:gd name="connsiteY2" fmla="*/ 623456 h 1842751"/>
                <a:gd name="connsiteX3" fmla="*/ 2313708 w 4627417"/>
                <a:gd name="connsiteY3" fmla="*/ 1828801 h 1842751"/>
                <a:gd name="connsiteX4" fmla="*/ 3020290 w 4627417"/>
                <a:gd name="connsiteY4" fmla="*/ 540328 h 1842751"/>
                <a:gd name="connsiteX5" fmla="*/ 3920835 w 4627417"/>
                <a:gd name="connsiteY5" fmla="*/ 1828801 h 1842751"/>
                <a:gd name="connsiteX6" fmla="*/ 3920835 w 4627417"/>
                <a:gd name="connsiteY6" fmla="*/ 1828801 h 1842751"/>
                <a:gd name="connsiteX7" fmla="*/ 4627417 w 4627417"/>
                <a:gd name="connsiteY7" fmla="*/ 0 h 1842751"/>
                <a:gd name="connsiteX0" fmla="*/ 0 w 4627417"/>
                <a:gd name="connsiteY0" fmla="*/ 568038 h 1842751"/>
                <a:gd name="connsiteX1" fmla="*/ 775853 w 4627417"/>
                <a:gd name="connsiteY1" fmla="*/ 1842656 h 1842751"/>
                <a:gd name="connsiteX2" fmla="*/ 1454725 w 4627417"/>
                <a:gd name="connsiteY2" fmla="*/ 623456 h 1842751"/>
                <a:gd name="connsiteX3" fmla="*/ 2313708 w 4627417"/>
                <a:gd name="connsiteY3" fmla="*/ 1828801 h 1842751"/>
                <a:gd name="connsiteX4" fmla="*/ 3020290 w 4627417"/>
                <a:gd name="connsiteY4" fmla="*/ 540328 h 1842751"/>
                <a:gd name="connsiteX5" fmla="*/ 3920835 w 4627417"/>
                <a:gd name="connsiteY5" fmla="*/ 1828801 h 1842751"/>
                <a:gd name="connsiteX6" fmla="*/ 3920835 w 4627417"/>
                <a:gd name="connsiteY6" fmla="*/ 1828801 h 1842751"/>
                <a:gd name="connsiteX7" fmla="*/ 4627417 w 4627417"/>
                <a:gd name="connsiteY7" fmla="*/ 0 h 1842751"/>
                <a:gd name="connsiteX0" fmla="*/ 0 w 4627417"/>
                <a:gd name="connsiteY0" fmla="*/ 568038 h 1842751"/>
                <a:gd name="connsiteX1" fmla="*/ 775853 w 4627417"/>
                <a:gd name="connsiteY1" fmla="*/ 1842656 h 1842751"/>
                <a:gd name="connsiteX2" fmla="*/ 1454725 w 4627417"/>
                <a:gd name="connsiteY2" fmla="*/ 623456 h 1842751"/>
                <a:gd name="connsiteX3" fmla="*/ 2313708 w 4627417"/>
                <a:gd name="connsiteY3" fmla="*/ 1828801 h 1842751"/>
                <a:gd name="connsiteX4" fmla="*/ 3020290 w 4627417"/>
                <a:gd name="connsiteY4" fmla="*/ 540328 h 1842751"/>
                <a:gd name="connsiteX5" fmla="*/ 3920835 w 4627417"/>
                <a:gd name="connsiteY5" fmla="*/ 1828801 h 1842751"/>
                <a:gd name="connsiteX6" fmla="*/ 3920835 w 4627417"/>
                <a:gd name="connsiteY6" fmla="*/ 1828801 h 1842751"/>
                <a:gd name="connsiteX7" fmla="*/ 4627417 w 4627417"/>
                <a:gd name="connsiteY7" fmla="*/ 0 h 1842751"/>
                <a:gd name="connsiteX0" fmla="*/ 0 w 4627417"/>
                <a:gd name="connsiteY0" fmla="*/ 568038 h 1842751"/>
                <a:gd name="connsiteX1" fmla="*/ 775853 w 4627417"/>
                <a:gd name="connsiteY1" fmla="*/ 1842656 h 1842751"/>
                <a:gd name="connsiteX2" fmla="*/ 1454725 w 4627417"/>
                <a:gd name="connsiteY2" fmla="*/ 623456 h 1842751"/>
                <a:gd name="connsiteX3" fmla="*/ 2313708 w 4627417"/>
                <a:gd name="connsiteY3" fmla="*/ 1828801 h 1842751"/>
                <a:gd name="connsiteX4" fmla="*/ 3020290 w 4627417"/>
                <a:gd name="connsiteY4" fmla="*/ 540328 h 1842751"/>
                <a:gd name="connsiteX5" fmla="*/ 3920835 w 4627417"/>
                <a:gd name="connsiteY5" fmla="*/ 1828801 h 1842751"/>
                <a:gd name="connsiteX6" fmla="*/ 3920835 w 4627417"/>
                <a:gd name="connsiteY6" fmla="*/ 1828801 h 1842751"/>
                <a:gd name="connsiteX7" fmla="*/ 4627417 w 4627417"/>
                <a:gd name="connsiteY7" fmla="*/ 0 h 1842751"/>
                <a:gd name="connsiteX0" fmla="*/ 0 w 4488872"/>
                <a:gd name="connsiteY0" fmla="*/ 74117 h 1348830"/>
                <a:gd name="connsiteX1" fmla="*/ 775853 w 4488872"/>
                <a:gd name="connsiteY1" fmla="*/ 1348735 h 1348830"/>
                <a:gd name="connsiteX2" fmla="*/ 1454725 w 4488872"/>
                <a:gd name="connsiteY2" fmla="*/ 129535 h 1348830"/>
                <a:gd name="connsiteX3" fmla="*/ 2313708 w 4488872"/>
                <a:gd name="connsiteY3" fmla="*/ 1334880 h 1348830"/>
                <a:gd name="connsiteX4" fmla="*/ 3020290 w 4488872"/>
                <a:gd name="connsiteY4" fmla="*/ 46407 h 1348830"/>
                <a:gd name="connsiteX5" fmla="*/ 3920835 w 4488872"/>
                <a:gd name="connsiteY5" fmla="*/ 1334880 h 1348830"/>
                <a:gd name="connsiteX6" fmla="*/ 3920835 w 4488872"/>
                <a:gd name="connsiteY6" fmla="*/ 1334880 h 1348830"/>
                <a:gd name="connsiteX7" fmla="*/ 4488872 w 4488872"/>
                <a:gd name="connsiteY7" fmla="*/ 32552 h 1348830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2039 h 1336752"/>
                <a:gd name="connsiteX1" fmla="*/ 775853 w 4488872"/>
                <a:gd name="connsiteY1" fmla="*/ 1336657 h 1336752"/>
                <a:gd name="connsiteX2" fmla="*/ 1454725 w 4488872"/>
                <a:gd name="connsiteY2" fmla="*/ 117457 h 1336752"/>
                <a:gd name="connsiteX3" fmla="*/ 2313708 w 4488872"/>
                <a:gd name="connsiteY3" fmla="*/ 1322802 h 1336752"/>
                <a:gd name="connsiteX4" fmla="*/ 3020290 w 4488872"/>
                <a:gd name="connsiteY4" fmla="*/ 34329 h 1336752"/>
                <a:gd name="connsiteX5" fmla="*/ 3920835 w 4488872"/>
                <a:gd name="connsiteY5" fmla="*/ 1322802 h 1336752"/>
                <a:gd name="connsiteX6" fmla="*/ 3920835 w 4488872"/>
                <a:gd name="connsiteY6" fmla="*/ 1322802 h 1336752"/>
                <a:gd name="connsiteX7" fmla="*/ 4488872 w 4488872"/>
                <a:gd name="connsiteY7" fmla="*/ 20474 h 1336752"/>
                <a:gd name="connsiteX0" fmla="*/ 0 w 4488872"/>
                <a:gd name="connsiteY0" fmla="*/ 51016 h 1393937"/>
                <a:gd name="connsiteX1" fmla="*/ 775853 w 4488872"/>
                <a:gd name="connsiteY1" fmla="*/ 1325634 h 1393937"/>
                <a:gd name="connsiteX2" fmla="*/ 1454725 w 4488872"/>
                <a:gd name="connsiteY2" fmla="*/ 106434 h 1393937"/>
                <a:gd name="connsiteX3" fmla="*/ 2313708 w 4488872"/>
                <a:gd name="connsiteY3" fmla="*/ 1311779 h 1393937"/>
                <a:gd name="connsiteX4" fmla="*/ 3020290 w 4488872"/>
                <a:gd name="connsiteY4" fmla="*/ 23306 h 1393937"/>
                <a:gd name="connsiteX5" fmla="*/ 3920835 w 4488872"/>
                <a:gd name="connsiteY5" fmla="*/ 1311779 h 1393937"/>
                <a:gd name="connsiteX6" fmla="*/ 3920835 w 4488872"/>
                <a:gd name="connsiteY6" fmla="*/ 1311779 h 1393937"/>
                <a:gd name="connsiteX7" fmla="*/ 4488872 w 4488872"/>
                <a:gd name="connsiteY7" fmla="*/ 9451 h 139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88872" h="1393937">
                  <a:moveTo>
                    <a:pt x="0" y="51016"/>
                  </a:moveTo>
                  <a:cubicBezTo>
                    <a:pt x="369454" y="51016"/>
                    <a:pt x="533399" y="1316398"/>
                    <a:pt x="775853" y="1325634"/>
                  </a:cubicBezTo>
                  <a:cubicBezTo>
                    <a:pt x="1018307" y="1334870"/>
                    <a:pt x="1209960" y="674470"/>
                    <a:pt x="1454725" y="106434"/>
                  </a:cubicBezTo>
                  <a:cubicBezTo>
                    <a:pt x="1699490" y="-461602"/>
                    <a:pt x="2066635" y="1436470"/>
                    <a:pt x="2313708" y="1311779"/>
                  </a:cubicBezTo>
                  <a:cubicBezTo>
                    <a:pt x="2560781" y="1187088"/>
                    <a:pt x="2775526" y="286542"/>
                    <a:pt x="3020290" y="23306"/>
                  </a:cubicBezTo>
                  <a:cubicBezTo>
                    <a:pt x="3265054" y="-239930"/>
                    <a:pt x="3592944" y="1824398"/>
                    <a:pt x="3920835" y="1311779"/>
                  </a:cubicBezTo>
                  <a:lnTo>
                    <a:pt x="3920835" y="1311779"/>
                  </a:lnTo>
                  <a:cubicBezTo>
                    <a:pt x="4015508" y="1094724"/>
                    <a:pt x="4170218" y="-45968"/>
                    <a:pt x="4488872" y="9451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cxnSp>
          <p:nvCxnSpPr>
            <p:cNvPr id="71" name="Straight Arrow Connector 70"/>
            <p:cNvCxnSpPr/>
            <p:nvPr/>
          </p:nvCxnSpPr>
          <p:spPr bwMode="auto">
            <a:xfrm>
              <a:off x="7547481" y="3635369"/>
              <a:ext cx="20444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4" name="Right Arrow 33"/>
          <p:cNvSpPr/>
          <p:nvPr/>
        </p:nvSpPr>
        <p:spPr bwMode="auto">
          <a:xfrm>
            <a:off x="4432970" y="3360956"/>
            <a:ext cx="885424" cy="214828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5858871" y="1767227"/>
            <a:ext cx="2808312" cy="354394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7164288" y="1926425"/>
            <a:ext cx="962418" cy="320801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8" name="Curved Right Arrow 7"/>
          <p:cNvSpPr/>
          <p:nvPr/>
        </p:nvSpPr>
        <p:spPr bwMode="auto">
          <a:xfrm flipH="1">
            <a:off x="8045744" y="3471482"/>
            <a:ext cx="224463" cy="266146"/>
          </a:xfrm>
          <a:prstGeom prst="curved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51" name="Curved Right Arrow 50"/>
          <p:cNvSpPr/>
          <p:nvPr/>
        </p:nvSpPr>
        <p:spPr bwMode="auto">
          <a:xfrm flipH="1" flipV="1">
            <a:off x="8072682" y="3157439"/>
            <a:ext cx="197525" cy="266147"/>
          </a:xfrm>
          <a:prstGeom prst="curvedRightArrow">
            <a:avLst/>
          </a:prstGeom>
          <a:solidFill>
            <a:schemeClr val="accent2"/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52" name="Right Arrow 51"/>
          <p:cNvSpPr/>
          <p:nvPr/>
        </p:nvSpPr>
        <p:spPr bwMode="auto">
          <a:xfrm>
            <a:off x="7453084" y="3343946"/>
            <a:ext cx="552206" cy="186485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53" name="Right Arrow 52"/>
          <p:cNvSpPr/>
          <p:nvPr/>
        </p:nvSpPr>
        <p:spPr bwMode="auto">
          <a:xfrm flipV="1">
            <a:off x="8200857" y="3428501"/>
            <a:ext cx="533351" cy="4571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54" name="Right Arrow 53"/>
          <p:cNvSpPr/>
          <p:nvPr/>
        </p:nvSpPr>
        <p:spPr bwMode="auto">
          <a:xfrm flipH="1">
            <a:off x="7626951" y="3646515"/>
            <a:ext cx="415302" cy="10741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55" name="Right Arrow 54"/>
          <p:cNvSpPr/>
          <p:nvPr/>
        </p:nvSpPr>
        <p:spPr bwMode="auto">
          <a:xfrm flipH="1">
            <a:off x="7604155" y="3144766"/>
            <a:ext cx="415302" cy="10741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grpSp>
        <p:nvGrpSpPr>
          <p:cNvPr id="181" name="Group 180"/>
          <p:cNvGrpSpPr/>
          <p:nvPr/>
        </p:nvGrpSpPr>
        <p:grpSpPr>
          <a:xfrm rot="20631661">
            <a:off x="7409779" y="3144342"/>
            <a:ext cx="1486838" cy="274259"/>
            <a:chOff x="6265090" y="3635369"/>
            <a:chExt cx="1486838" cy="274259"/>
          </a:xfrm>
        </p:grpSpPr>
        <p:sp>
          <p:nvSpPr>
            <p:cNvPr id="158" name="Freeform 157"/>
            <p:cNvSpPr/>
            <p:nvPr/>
          </p:nvSpPr>
          <p:spPr bwMode="auto">
            <a:xfrm>
              <a:off x="6908174" y="3638094"/>
              <a:ext cx="643084" cy="252567"/>
            </a:xfrm>
            <a:custGeom>
              <a:avLst/>
              <a:gdLst>
                <a:gd name="connsiteX0" fmla="*/ 0 w 5721927"/>
                <a:gd name="connsiteY0" fmla="*/ 27710 h 27710"/>
                <a:gd name="connsiteX1" fmla="*/ 1108363 w 5721927"/>
                <a:gd name="connsiteY1" fmla="*/ 27710 h 27710"/>
                <a:gd name="connsiteX2" fmla="*/ 1108363 w 5721927"/>
                <a:gd name="connsiteY2" fmla="*/ 27710 h 27710"/>
                <a:gd name="connsiteX3" fmla="*/ 2646218 w 5721927"/>
                <a:gd name="connsiteY3" fmla="*/ 13855 h 27710"/>
                <a:gd name="connsiteX4" fmla="*/ 2646218 w 5721927"/>
                <a:gd name="connsiteY4" fmla="*/ 13855 h 27710"/>
                <a:gd name="connsiteX5" fmla="*/ 4253345 w 5721927"/>
                <a:gd name="connsiteY5" fmla="*/ 13855 h 27710"/>
                <a:gd name="connsiteX6" fmla="*/ 4253345 w 5721927"/>
                <a:gd name="connsiteY6" fmla="*/ 13855 h 27710"/>
                <a:gd name="connsiteX7" fmla="*/ 5721927 w 5721927"/>
                <a:gd name="connsiteY7" fmla="*/ 0 h 27710"/>
                <a:gd name="connsiteX0" fmla="*/ 0 w 5721927"/>
                <a:gd name="connsiteY0" fmla="*/ 27710 h 27710"/>
                <a:gd name="connsiteX1" fmla="*/ 1108363 w 5721927"/>
                <a:gd name="connsiteY1" fmla="*/ 27710 h 27710"/>
                <a:gd name="connsiteX2" fmla="*/ 1108363 w 5721927"/>
                <a:gd name="connsiteY2" fmla="*/ 27710 h 27710"/>
                <a:gd name="connsiteX3" fmla="*/ 2646218 w 5721927"/>
                <a:gd name="connsiteY3" fmla="*/ 13855 h 27710"/>
                <a:gd name="connsiteX4" fmla="*/ 2646218 w 5721927"/>
                <a:gd name="connsiteY4" fmla="*/ 13855 h 27710"/>
                <a:gd name="connsiteX5" fmla="*/ 4253345 w 5721927"/>
                <a:gd name="connsiteY5" fmla="*/ 13855 h 27710"/>
                <a:gd name="connsiteX6" fmla="*/ 4253345 w 5721927"/>
                <a:gd name="connsiteY6" fmla="*/ 13855 h 27710"/>
                <a:gd name="connsiteX7" fmla="*/ 5721927 w 5721927"/>
                <a:gd name="connsiteY7" fmla="*/ 0 h 27710"/>
                <a:gd name="connsiteX0" fmla="*/ 0 w 5721927"/>
                <a:gd name="connsiteY0" fmla="*/ 1219200 h 1309511"/>
                <a:gd name="connsiteX1" fmla="*/ 1108363 w 5721927"/>
                <a:gd name="connsiteY1" fmla="*/ 1219200 h 1309511"/>
                <a:gd name="connsiteX2" fmla="*/ 1787235 w 5721927"/>
                <a:gd name="connsiteY2" fmla="*/ 0 h 1309511"/>
                <a:gd name="connsiteX3" fmla="*/ 2646218 w 5721927"/>
                <a:gd name="connsiteY3" fmla="*/ 1205345 h 1309511"/>
                <a:gd name="connsiteX4" fmla="*/ 2646218 w 5721927"/>
                <a:gd name="connsiteY4" fmla="*/ 1205345 h 1309511"/>
                <a:gd name="connsiteX5" fmla="*/ 4253345 w 5721927"/>
                <a:gd name="connsiteY5" fmla="*/ 1205345 h 1309511"/>
                <a:gd name="connsiteX6" fmla="*/ 4253345 w 5721927"/>
                <a:gd name="connsiteY6" fmla="*/ 1205345 h 1309511"/>
                <a:gd name="connsiteX7" fmla="*/ 5721927 w 5721927"/>
                <a:gd name="connsiteY7" fmla="*/ 1191490 h 1309511"/>
                <a:gd name="connsiteX0" fmla="*/ 0 w 5708072"/>
                <a:gd name="connsiteY0" fmla="*/ 27709 h 1219213"/>
                <a:gd name="connsiteX1" fmla="*/ 1094508 w 5708072"/>
                <a:gd name="connsiteY1" fmla="*/ 1219200 h 1219213"/>
                <a:gd name="connsiteX2" fmla="*/ 1773380 w 5708072"/>
                <a:gd name="connsiteY2" fmla="*/ 0 h 1219213"/>
                <a:gd name="connsiteX3" fmla="*/ 2632363 w 5708072"/>
                <a:gd name="connsiteY3" fmla="*/ 1205345 h 1219213"/>
                <a:gd name="connsiteX4" fmla="*/ 2632363 w 5708072"/>
                <a:gd name="connsiteY4" fmla="*/ 1205345 h 1219213"/>
                <a:gd name="connsiteX5" fmla="*/ 4239490 w 5708072"/>
                <a:gd name="connsiteY5" fmla="*/ 1205345 h 1219213"/>
                <a:gd name="connsiteX6" fmla="*/ 4239490 w 5708072"/>
                <a:gd name="connsiteY6" fmla="*/ 1205345 h 1219213"/>
                <a:gd name="connsiteX7" fmla="*/ 5708072 w 5708072"/>
                <a:gd name="connsiteY7" fmla="*/ 1191490 h 1219213"/>
                <a:gd name="connsiteX0" fmla="*/ 0 w 5708072"/>
                <a:gd name="connsiteY0" fmla="*/ 27709 h 1219213"/>
                <a:gd name="connsiteX1" fmla="*/ 1094508 w 5708072"/>
                <a:gd name="connsiteY1" fmla="*/ 1219200 h 1219213"/>
                <a:gd name="connsiteX2" fmla="*/ 1773380 w 5708072"/>
                <a:gd name="connsiteY2" fmla="*/ 0 h 1219213"/>
                <a:gd name="connsiteX3" fmla="*/ 2632363 w 5708072"/>
                <a:gd name="connsiteY3" fmla="*/ 1205345 h 1219213"/>
                <a:gd name="connsiteX4" fmla="*/ 2632363 w 5708072"/>
                <a:gd name="connsiteY4" fmla="*/ 1205345 h 1219213"/>
                <a:gd name="connsiteX5" fmla="*/ 4239490 w 5708072"/>
                <a:gd name="connsiteY5" fmla="*/ 1205345 h 1219213"/>
                <a:gd name="connsiteX6" fmla="*/ 4239490 w 5708072"/>
                <a:gd name="connsiteY6" fmla="*/ 1205345 h 1219213"/>
                <a:gd name="connsiteX7" fmla="*/ 5708072 w 5708072"/>
                <a:gd name="connsiteY7" fmla="*/ 1191490 h 1219213"/>
                <a:gd name="connsiteX0" fmla="*/ 0 w 5708072"/>
                <a:gd name="connsiteY0" fmla="*/ 110837 h 1302341"/>
                <a:gd name="connsiteX1" fmla="*/ 1094508 w 5708072"/>
                <a:gd name="connsiteY1" fmla="*/ 1302328 h 1302341"/>
                <a:gd name="connsiteX2" fmla="*/ 1773380 w 5708072"/>
                <a:gd name="connsiteY2" fmla="*/ 83128 h 1302341"/>
                <a:gd name="connsiteX3" fmla="*/ 2632363 w 5708072"/>
                <a:gd name="connsiteY3" fmla="*/ 1288473 h 1302341"/>
                <a:gd name="connsiteX4" fmla="*/ 3338945 w 5708072"/>
                <a:gd name="connsiteY4" fmla="*/ 0 h 1302341"/>
                <a:gd name="connsiteX5" fmla="*/ 4239490 w 5708072"/>
                <a:gd name="connsiteY5" fmla="*/ 1288473 h 1302341"/>
                <a:gd name="connsiteX6" fmla="*/ 4239490 w 5708072"/>
                <a:gd name="connsiteY6" fmla="*/ 1288473 h 1302341"/>
                <a:gd name="connsiteX7" fmla="*/ 5708072 w 5708072"/>
                <a:gd name="connsiteY7" fmla="*/ 1274618 h 1302341"/>
                <a:gd name="connsiteX0" fmla="*/ 0 w 5708072"/>
                <a:gd name="connsiteY0" fmla="*/ 110837 h 1302341"/>
                <a:gd name="connsiteX1" fmla="*/ 1094508 w 5708072"/>
                <a:gd name="connsiteY1" fmla="*/ 1302328 h 1302341"/>
                <a:gd name="connsiteX2" fmla="*/ 1773380 w 5708072"/>
                <a:gd name="connsiteY2" fmla="*/ 83128 h 1302341"/>
                <a:gd name="connsiteX3" fmla="*/ 2632363 w 5708072"/>
                <a:gd name="connsiteY3" fmla="*/ 1288473 h 1302341"/>
                <a:gd name="connsiteX4" fmla="*/ 3338945 w 5708072"/>
                <a:gd name="connsiteY4" fmla="*/ 0 h 1302341"/>
                <a:gd name="connsiteX5" fmla="*/ 4239490 w 5708072"/>
                <a:gd name="connsiteY5" fmla="*/ 1288473 h 1302341"/>
                <a:gd name="connsiteX6" fmla="*/ 4239490 w 5708072"/>
                <a:gd name="connsiteY6" fmla="*/ 1288473 h 1302341"/>
                <a:gd name="connsiteX7" fmla="*/ 5708072 w 5708072"/>
                <a:gd name="connsiteY7" fmla="*/ 1274618 h 1302341"/>
                <a:gd name="connsiteX0" fmla="*/ 0 w 5708072"/>
                <a:gd name="connsiteY0" fmla="*/ 110837 h 1302341"/>
                <a:gd name="connsiteX1" fmla="*/ 1094508 w 5708072"/>
                <a:gd name="connsiteY1" fmla="*/ 1302328 h 1302341"/>
                <a:gd name="connsiteX2" fmla="*/ 1773380 w 5708072"/>
                <a:gd name="connsiteY2" fmla="*/ 83128 h 1302341"/>
                <a:gd name="connsiteX3" fmla="*/ 2632363 w 5708072"/>
                <a:gd name="connsiteY3" fmla="*/ 1288473 h 1302341"/>
                <a:gd name="connsiteX4" fmla="*/ 3338945 w 5708072"/>
                <a:gd name="connsiteY4" fmla="*/ 0 h 1302341"/>
                <a:gd name="connsiteX5" fmla="*/ 4239490 w 5708072"/>
                <a:gd name="connsiteY5" fmla="*/ 1288473 h 1302341"/>
                <a:gd name="connsiteX6" fmla="*/ 4239490 w 5708072"/>
                <a:gd name="connsiteY6" fmla="*/ 1288473 h 1302341"/>
                <a:gd name="connsiteX7" fmla="*/ 5708072 w 5708072"/>
                <a:gd name="connsiteY7" fmla="*/ 1274618 h 1302341"/>
                <a:gd name="connsiteX0" fmla="*/ 0 w 5708072"/>
                <a:gd name="connsiteY0" fmla="*/ 134076 h 1325580"/>
                <a:gd name="connsiteX1" fmla="*/ 1094508 w 5708072"/>
                <a:gd name="connsiteY1" fmla="*/ 1325567 h 1325580"/>
                <a:gd name="connsiteX2" fmla="*/ 1773380 w 5708072"/>
                <a:gd name="connsiteY2" fmla="*/ 106367 h 1325580"/>
                <a:gd name="connsiteX3" fmla="*/ 2632363 w 5708072"/>
                <a:gd name="connsiteY3" fmla="*/ 1311712 h 1325580"/>
                <a:gd name="connsiteX4" fmla="*/ 3338945 w 5708072"/>
                <a:gd name="connsiteY4" fmla="*/ 23239 h 1325580"/>
                <a:gd name="connsiteX5" fmla="*/ 4239490 w 5708072"/>
                <a:gd name="connsiteY5" fmla="*/ 1311712 h 1325580"/>
                <a:gd name="connsiteX6" fmla="*/ 4239490 w 5708072"/>
                <a:gd name="connsiteY6" fmla="*/ 1311712 h 1325580"/>
                <a:gd name="connsiteX7" fmla="*/ 5708072 w 5708072"/>
                <a:gd name="connsiteY7" fmla="*/ 1297857 h 1325580"/>
                <a:gd name="connsiteX0" fmla="*/ 0 w 5389417"/>
                <a:gd name="connsiteY0" fmla="*/ 50949 h 1325662"/>
                <a:gd name="connsiteX1" fmla="*/ 775853 w 5389417"/>
                <a:gd name="connsiteY1" fmla="*/ 1325567 h 1325662"/>
                <a:gd name="connsiteX2" fmla="*/ 1454725 w 5389417"/>
                <a:gd name="connsiteY2" fmla="*/ 106367 h 1325662"/>
                <a:gd name="connsiteX3" fmla="*/ 2313708 w 5389417"/>
                <a:gd name="connsiteY3" fmla="*/ 1311712 h 1325662"/>
                <a:gd name="connsiteX4" fmla="*/ 3020290 w 5389417"/>
                <a:gd name="connsiteY4" fmla="*/ 23239 h 1325662"/>
                <a:gd name="connsiteX5" fmla="*/ 3920835 w 5389417"/>
                <a:gd name="connsiteY5" fmla="*/ 1311712 h 1325662"/>
                <a:gd name="connsiteX6" fmla="*/ 3920835 w 5389417"/>
                <a:gd name="connsiteY6" fmla="*/ 1311712 h 1325662"/>
                <a:gd name="connsiteX7" fmla="*/ 5389417 w 5389417"/>
                <a:gd name="connsiteY7" fmla="*/ 1297857 h 1325662"/>
                <a:gd name="connsiteX0" fmla="*/ 0 w 5389417"/>
                <a:gd name="connsiteY0" fmla="*/ 50949 h 1325662"/>
                <a:gd name="connsiteX1" fmla="*/ 775853 w 5389417"/>
                <a:gd name="connsiteY1" fmla="*/ 1325567 h 1325662"/>
                <a:gd name="connsiteX2" fmla="*/ 1454725 w 5389417"/>
                <a:gd name="connsiteY2" fmla="*/ 106367 h 1325662"/>
                <a:gd name="connsiteX3" fmla="*/ 2313708 w 5389417"/>
                <a:gd name="connsiteY3" fmla="*/ 1311712 h 1325662"/>
                <a:gd name="connsiteX4" fmla="*/ 3020290 w 5389417"/>
                <a:gd name="connsiteY4" fmla="*/ 23239 h 1325662"/>
                <a:gd name="connsiteX5" fmla="*/ 3920835 w 5389417"/>
                <a:gd name="connsiteY5" fmla="*/ 1311712 h 1325662"/>
                <a:gd name="connsiteX6" fmla="*/ 3920835 w 5389417"/>
                <a:gd name="connsiteY6" fmla="*/ 1311712 h 1325662"/>
                <a:gd name="connsiteX7" fmla="*/ 5389417 w 5389417"/>
                <a:gd name="connsiteY7" fmla="*/ 1297857 h 1325662"/>
                <a:gd name="connsiteX0" fmla="*/ 0 w 5389417"/>
                <a:gd name="connsiteY0" fmla="*/ 50949 h 1325662"/>
                <a:gd name="connsiteX1" fmla="*/ 775853 w 5389417"/>
                <a:gd name="connsiteY1" fmla="*/ 1325567 h 1325662"/>
                <a:gd name="connsiteX2" fmla="*/ 1454725 w 5389417"/>
                <a:gd name="connsiteY2" fmla="*/ 106367 h 1325662"/>
                <a:gd name="connsiteX3" fmla="*/ 2313708 w 5389417"/>
                <a:gd name="connsiteY3" fmla="*/ 1311712 h 1325662"/>
                <a:gd name="connsiteX4" fmla="*/ 3020290 w 5389417"/>
                <a:gd name="connsiteY4" fmla="*/ 23239 h 1325662"/>
                <a:gd name="connsiteX5" fmla="*/ 3920835 w 5389417"/>
                <a:gd name="connsiteY5" fmla="*/ 1311712 h 1325662"/>
                <a:gd name="connsiteX6" fmla="*/ 3920835 w 5389417"/>
                <a:gd name="connsiteY6" fmla="*/ 1311712 h 1325662"/>
                <a:gd name="connsiteX7" fmla="*/ 5389417 w 5389417"/>
                <a:gd name="connsiteY7" fmla="*/ 1297857 h 1325662"/>
                <a:gd name="connsiteX0" fmla="*/ 0 w 4627417"/>
                <a:gd name="connsiteY0" fmla="*/ 568038 h 1842751"/>
                <a:gd name="connsiteX1" fmla="*/ 775853 w 4627417"/>
                <a:gd name="connsiteY1" fmla="*/ 1842656 h 1842751"/>
                <a:gd name="connsiteX2" fmla="*/ 1454725 w 4627417"/>
                <a:gd name="connsiteY2" fmla="*/ 623456 h 1842751"/>
                <a:gd name="connsiteX3" fmla="*/ 2313708 w 4627417"/>
                <a:gd name="connsiteY3" fmla="*/ 1828801 h 1842751"/>
                <a:gd name="connsiteX4" fmla="*/ 3020290 w 4627417"/>
                <a:gd name="connsiteY4" fmla="*/ 540328 h 1842751"/>
                <a:gd name="connsiteX5" fmla="*/ 3920835 w 4627417"/>
                <a:gd name="connsiteY5" fmla="*/ 1828801 h 1842751"/>
                <a:gd name="connsiteX6" fmla="*/ 3920835 w 4627417"/>
                <a:gd name="connsiteY6" fmla="*/ 1828801 h 1842751"/>
                <a:gd name="connsiteX7" fmla="*/ 4627417 w 4627417"/>
                <a:gd name="connsiteY7" fmla="*/ 0 h 1842751"/>
                <a:gd name="connsiteX0" fmla="*/ 0 w 4627417"/>
                <a:gd name="connsiteY0" fmla="*/ 568038 h 1842751"/>
                <a:gd name="connsiteX1" fmla="*/ 775853 w 4627417"/>
                <a:gd name="connsiteY1" fmla="*/ 1842656 h 1842751"/>
                <a:gd name="connsiteX2" fmla="*/ 1454725 w 4627417"/>
                <a:gd name="connsiteY2" fmla="*/ 623456 h 1842751"/>
                <a:gd name="connsiteX3" fmla="*/ 2313708 w 4627417"/>
                <a:gd name="connsiteY3" fmla="*/ 1828801 h 1842751"/>
                <a:gd name="connsiteX4" fmla="*/ 3020290 w 4627417"/>
                <a:gd name="connsiteY4" fmla="*/ 540328 h 1842751"/>
                <a:gd name="connsiteX5" fmla="*/ 3920835 w 4627417"/>
                <a:gd name="connsiteY5" fmla="*/ 1828801 h 1842751"/>
                <a:gd name="connsiteX6" fmla="*/ 3920835 w 4627417"/>
                <a:gd name="connsiteY6" fmla="*/ 1828801 h 1842751"/>
                <a:gd name="connsiteX7" fmla="*/ 4627417 w 4627417"/>
                <a:gd name="connsiteY7" fmla="*/ 0 h 1842751"/>
                <a:gd name="connsiteX0" fmla="*/ 0 w 4627417"/>
                <a:gd name="connsiteY0" fmla="*/ 568038 h 1842751"/>
                <a:gd name="connsiteX1" fmla="*/ 775853 w 4627417"/>
                <a:gd name="connsiteY1" fmla="*/ 1842656 h 1842751"/>
                <a:gd name="connsiteX2" fmla="*/ 1454725 w 4627417"/>
                <a:gd name="connsiteY2" fmla="*/ 623456 h 1842751"/>
                <a:gd name="connsiteX3" fmla="*/ 2313708 w 4627417"/>
                <a:gd name="connsiteY3" fmla="*/ 1828801 h 1842751"/>
                <a:gd name="connsiteX4" fmla="*/ 3020290 w 4627417"/>
                <a:gd name="connsiteY4" fmla="*/ 540328 h 1842751"/>
                <a:gd name="connsiteX5" fmla="*/ 3920835 w 4627417"/>
                <a:gd name="connsiteY5" fmla="*/ 1828801 h 1842751"/>
                <a:gd name="connsiteX6" fmla="*/ 3920835 w 4627417"/>
                <a:gd name="connsiteY6" fmla="*/ 1828801 h 1842751"/>
                <a:gd name="connsiteX7" fmla="*/ 4627417 w 4627417"/>
                <a:gd name="connsiteY7" fmla="*/ 0 h 1842751"/>
                <a:gd name="connsiteX0" fmla="*/ 0 w 4627417"/>
                <a:gd name="connsiteY0" fmla="*/ 568038 h 1842751"/>
                <a:gd name="connsiteX1" fmla="*/ 775853 w 4627417"/>
                <a:gd name="connsiteY1" fmla="*/ 1842656 h 1842751"/>
                <a:gd name="connsiteX2" fmla="*/ 1454725 w 4627417"/>
                <a:gd name="connsiteY2" fmla="*/ 623456 h 1842751"/>
                <a:gd name="connsiteX3" fmla="*/ 2313708 w 4627417"/>
                <a:gd name="connsiteY3" fmla="*/ 1828801 h 1842751"/>
                <a:gd name="connsiteX4" fmla="*/ 3020290 w 4627417"/>
                <a:gd name="connsiteY4" fmla="*/ 540328 h 1842751"/>
                <a:gd name="connsiteX5" fmla="*/ 3920835 w 4627417"/>
                <a:gd name="connsiteY5" fmla="*/ 1828801 h 1842751"/>
                <a:gd name="connsiteX6" fmla="*/ 3920835 w 4627417"/>
                <a:gd name="connsiteY6" fmla="*/ 1828801 h 1842751"/>
                <a:gd name="connsiteX7" fmla="*/ 4627417 w 4627417"/>
                <a:gd name="connsiteY7" fmla="*/ 0 h 1842751"/>
                <a:gd name="connsiteX0" fmla="*/ 0 w 4488872"/>
                <a:gd name="connsiteY0" fmla="*/ 74117 h 1348830"/>
                <a:gd name="connsiteX1" fmla="*/ 775853 w 4488872"/>
                <a:gd name="connsiteY1" fmla="*/ 1348735 h 1348830"/>
                <a:gd name="connsiteX2" fmla="*/ 1454725 w 4488872"/>
                <a:gd name="connsiteY2" fmla="*/ 129535 h 1348830"/>
                <a:gd name="connsiteX3" fmla="*/ 2313708 w 4488872"/>
                <a:gd name="connsiteY3" fmla="*/ 1334880 h 1348830"/>
                <a:gd name="connsiteX4" fmla="*/ 3020290 w 4488872"/>
                <a:gd name="connsiteY4" fmla="*/ 46407 h 1348830"/>
                <a:gd name="connsiteX5" fmla="*/ 3920835 w 4488872"/>
                <a:gd name="connsiteY5" fmla="*/ 1334880 h 1348830"/>
                <a:gd name="connsiteX6" fmla="*/ 3920835 w 4488872"/>
                <a:gd name="connsiteY6" fmla="*/ 1334880 h 1348830"/>
                <a:gd name="connsiteX7" fmla="*/ 4488872 w 4488872"/>
                <a:gd name="connsiteY7" fmla="*/ 32552 h 1348830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2039 h 1336752"/>
                <a:gd name="connsiteX1" fmla="*/ 775853 w 4488872"/>
                <a:gd name="connsiteY1" fmla="*/ 1336657 h 1336752"/>
                <a:gd name="connsiteX2" fmla="*/ 1454725 w 4488872"/>
                <a:gd name="connsiteY2" fmla="*/ 117457 h 1336752"/>
                <a:gd name="connsiteX3" fmla="*/ 2313708 w 4488872"/>
                <a:gd name="connsiteY3" fmla="*/ 1322802 h 1336752"/>
                <a:gd name="connsiteX4" fmla="*/ 3020290 w 4488872"/>
                <a:gd name="connsiteY4" fmla="*/ 34329 h 1336752"/>
                <a:gd name="connsiteX5" fmla="*/ 3920835 w 4488872"/>
                <a:gd name="connsiteY5" fmla="*/ 1322802 h 1336752"/>
                <a:gd name="connsiteX6" fmla="*/ 3920835 w 4488872"/>
                <a:gd name="connsiteY6" fmla="*/ 1322802 h 1336752"/>
                <a:gd name="connsiteX7" fmla="*/ 4488872 w 4488872"/>
                <a:gd name="connsiteY7" fmla="*/ 20474 h 1336752"/>
                <a:gd name="connsiteX0" fmla="*/ 0 w 4488872"/>
                <a:gd name="connsiteY0" fmla="*/ 51016 h 1393937"/>
                <a:gd name="connsiteX1" fmla="*/ 775853 w 4488872"/>
                <a:gd name="connsiteY1" fmla="*/ 1325634 h 1393937"/>
                <a:gd name="connsiteX2" fmla="*/ 1454725 w 4488872"/>
                <a:gd name="connsiteY2" fmla="*/ 106434 h 1393937"/>
                <a:gd name="connsiteX3" fmla="*/ 2313708 w 4488872"/>
                <a:gd name="connsiteY3" fmla="*/ 1311779 h 1393937"/>
                <a:gd name="connsiteX4" fmla="*/ 3020290 w 4488872"/>
                <a:gd name="connsiteY4" fmla="*/ 23306 h 1393937"/>
                <a:gd name="connsiteX5" fmla="*/ 3920835 w 4488872"/>
                <a:gd name="connsiteY5" fmla="*/ 1311779 h 1393937"/>
                <a:gd name="connsiteX6" fmla="*/ 3920835 w 4488872"/>
                <a:gd name="connsiteY6" fmla="*/ 1311779 h 1393937"/>
                <a:gd name="connsiteX7" fmla="*/ 4488872 w 4488872"/>
                <a:gd name="connsiteY7" fmla="*/ 9451 h 139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88872" h="1393937">
                  <a:moveTo>
                    <a:pt x="0" y="51016"/>
                  </a:moveTo>
                  <a:cubicBezTo>
                    <a:pt x="369454" y="51016"/>
                    <a:pt x="533399" y="1316398"/>
                    <a:pt x="775853" y="1325634"/>
                  </a:cubicBezTo>
                  <a:cubicBezTo>
                    <a:pt x="1018307" y="1334870"/>
                    <a:pt x="1209960" y="674470"/>
                    <a:pt x="1454725" y="106434"/>
                  </a:cubicBezTo>
                  <a:cubicBezTo>
                    <a:pt x="1699490" y="-461602"/>
                    <a:pt x="2066635" y="1436470"/>
                    <a:pt x="2313708" y="1311779"/>
                  </a:cubicBezTo>
                  <a:cubicBezTo>
                    <a:pt x="2560781" y="1187088"/>
                    <a:pt x="2775526" y="286542"/>
                    <a:pt x="3020290" y="23306"/>
                  </a:cubicBezTo>
                  <a:cubicBezTo>
                    <a:pt x="3265054" y="-239930"/>
                    <a:pt x="3592944" y="1824398"/>
                    <a:pt x="3920835" y="1311779"/>
                  </a:cubicBezTo>
                  <a:lnTo>
                    <a:pt x="3920835" y="1311779"/>
                  </a:lnTo>
                  <a:cubicBezTo>
                    <a:pt x="4015508" y="1094724"/>
                    <a:pt x="4170218" y="-45968"/>
                    <a:pt x="4488872" y="9451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159" name="Freeform 158"/>
            <p:cNvSpPr/>
            <p:nvPr/>
          </p:nvSpPr>
          <p:spPr bwMode="auto">
            <a:xfrm>
              <a:off x="6265090" y="3657061"/>
              <a:ext cx="643084" cy="252567"/>
            </a:xfrm>
            <a:custGeom>
              <a:avLst/>
              <a:gdLst>
                <a:gd name="connsiteX0" fmla="*/ 0 w 5721927"/>
                <a:gd name="connsiteY0" fmla="*/ 27710 h 27710"/>
                <a:gd name="connsiteX1" fmla="*/ 1108363 w 5721927"/>
                <a:gd name="connsiteY1" fmla="*/ 27710 h 27710"/>
                <a:gd name="connsiteX2" fmla="*/ 1108363 w 5721927"/>
                <a:gd name="connsiteY2" fmla="*/ 27710 h 27710"/>
                <a:gd name="connsiteX3" fmla="*/ 2646218 w 5721927"/>
                <a:gd name="connsiteY3" fmla="*/ 13855 h 27710"/>
                <a:gd name="connsiteX4" fmla="*/ 2646218 w 5721927"/>
                <a:gd name="connsiteY4" fmla="*/ 13855 h 27710"/>
                <a:gd name="connsiteX5" fmla="*/ 4253345 w 5721927"/>
                <a:gd name="connsiteY5" fmla="*/ 13855 h 27710"/>
                <a:gd name="connsiteX6" fmla="*/ 4253345 w 5721927"/>
                <a:gd name="connsiteY6" fmla="*/ 13855 h 27710"/>
                <a:gd name="connsiteX7" fmla="*/ 5721927 w 5721927"/>
                <a:gd name="connsiteY7" fmla="*/ 0 h 27710"/>
                <a:gd name="connsiteX0" fmla="*/ 0 w 5721927"/>
                <a:gd name="connsiteY0" fmla="*/ 27710 h 27710"/>
                <a:gd name="connsiteX1" fmla="*/ 1108363 w 5721927"/>
                <a:gd name="connsiteY1" fmla="*/ 27710 h 27710"/>
                <a:gd name="connsiteX2" fmla="*/ 1108363 w 5721927"/>
                <a:gd name="connsiteY2" fmla="*/ 27710 h 27710"/>
                <a:gd name="connsiteX3" fmla="*/ 2646218 w 5721927"/>
                <a:gd name="connsiteY3" fmla="*/ 13855 h 27710"/>
                <a:gd name="connsiteX4" fmla="*/ 2646218 w 5721927"/>
                <a:gd name="connsiteY4" fmla="*/ 13855 h 27710"/>
                <a:gd name="connsiteX5" fmla="*/ 4253345 w 5721927"/>
                <a:gd name="connsiteY5" fmla="*/ 13855 h 27710"/>
                <a:gd name="connsiteX6" fmla="*/ 4253345 w 5721927"/>
                <a:gd name="connsiteY6" fmla="*/ 13855 h 27710"/>
                <a:gd name="connsiteX7" fmla="*/ 5721927 w 5721927"/>
                <a:gd name="connsiteY7" fmla="*/ 0 h 27710"/>
                <a:gd name="connsiteX0" fmla="*/ 0 w 5721927"/>
                <a:gd name="connsiteY0" fmla="*/ 1219200 h 1309511"/>
                <a:gd name="connsiteX1" fmla="*/ 1108363 w 5721927"/>
                <a:gd name="connsiteY1" fmla="*/ 1219200 h 1309511"/>
                <a:gd name="connsiteX2" fmla="*/ 1787235 w 5721927"/>
                <a:gd name="connsiteY2" fmla="*/ 0 h 1309511"/>
                <a:gd name="connsiteX3" fmla="*/ 2646218 w 5721927"/>
                <a:gd name="connsiteY3" fmla="*/ 1205345 h 1309511"/>
                <a:gd name="connsiteX4" fmla="*/ 2646218 w 5721927"/>
                <a:gd name="connsiteY4" fmla="*/ 1205345 h 1309511"/>
                <a:gd name="connsiteX5" fmla="*/ 4253345 w 5721927"/>
                <a:gd name="connsiteY5" fmla="*/ 1205345 h 1309511"/>
                <a:gd name="connsiteX6" fmla="*/ 4253345 w 5721927"/>
                <a:gd name="connsiteY6" fmla="*/ 1205345 h 1309511"/>
                <a:gd name="connsiteX7" fmla="*/ 5721927 w 5721927"/>
                <a:gd name="connsiteY7" fmla="*/ 1191490 h 1309511"/>
                <a:gd name="connsiteX0" fmla="*/ 0 w 5708072"/>
                <a:gd name="connsiteY0" fmla="*/ 27709 h 1219213"/>
                <a:gd name="connsiteX1" fmla="*/ 1094508 w 5708072"/>
                <a:gd name="connsiteY1" fmla="*/ 1219200 h 1219213"/>
                <a:gd name="connsiteX2" fmla="*/ 1773380 w 5708072"/>
                <a:gd name="connsiteY2" fmla="*/ 0 h 1219213"/>
                <a:gd name="connsiteX3" fmla="*/ 2632363 w 5708072"/>
                <a:gd name="connsiteY3" fmla="*/ 1205345 h 1219213"/>
                <a:gd name="connsiteX4" fmla="*/ 2632363 w 5708072"/>
                <a:gd name="connsiteY4" fmla="*/ 1205345 h 1219213"/>
                <a:gd name="connsiteX5" fmla="*/ 4239490 w 5708072"/>
                <a:gd name="connsiteY5" fmla="*/ 1205345 h 1219213"/>
                <a:gd name="connsiteX6" fmla="*/ 4239490 w 5708072"/>
                <a:gd name="connsiteY6" fmla="*/ 1205345 h 1219213"/>
                <a:gd name="connsiteX7" fmla="*/ 5708072 w 5708072"/>
                <a:gd name="connsiteY7" fmla="*/ 1191490 h 1219213"/>
                <a:gd name="connsiteX0" fmla="*/ 0 w 5708072"/>
                <a:gd name="connsiteY0" fmla="*/ 27709 h 1219213"/>
                <a:gd name="connsiteX1" fmla="*/ 1094508 w 5708072"/>
                <a:gd name="connsiteY1" fmla="*/ 1219200 h 1219213"/>
                <a:gd name="connsiteX2" fmla="*/ 1773380 w 5708072"/>
                <a:gd name="connsiteY2" fmla="*/ 0 h 1219213"/>
                <a:gd name="connsiteX3" fmla="*/ 2632363 w 5708072"/>
                <a:gd name="connsiteY3" fmla="*/ 1205345 h 1219213"/>
                <a:gd name="connsiteX4" fmla="*/ 2632363 w 5708072"/>
                <a:gd name="connsiteY4" fmla="*/ 1205345 h 1219213"/>
                <a:gd name="connsiteX5" fmla="*/ 4239490 w 5708072"/>
                <a:gd name="connsiteY5" fmla="*/ 1205345 h 1219213"/>
                <a:gd name="connsiteX6" fmla="*/ 4239490 w 5708072"/>
                <a:gd name="connsiteY6" fmla="*/ 1205345 h 1219213"/>
                <a:gd name="connsiteX7" fmla="*/ 5708072 w 5708072"/>
                <a:gd name="connsiteY7" fmla="*/ 1191490 h 1219213"/>
                <a:gd name="connsiteX0" fmla="*/ 0 w 5708072"/>
                <a:gd name="connsiteY0" fmla="*/ 110837 h 1302341"/>
                <a:gd name="connsiteX1" fmla="*/ 1094508 w 5708072"/>
                <a:gd name="connsiteY1" fmla="*/ 1302328 h 1302341"/>
                <a:gd name="connsiteX2" fmla="*/ 1773380 w 5708072"/>
                <a:gd name="connsiteY2" fmla="*/ 83128 h 1302341"/>
                <a:gd name="connsiteX3" fmla="*/ 2632363 w 5708072"/>
                <a:gd name="connsiteY3" fmla="*/ 1288473 h 1302341"/>
                <a:gd name="connsiteX4" fmla="*/ 3338945 w 5708072"/>
                <a:gd name="connsiteY4" fmla="*/ 0 h 1302341"/>
                <a:gd name="connsiteX5" fmla="*/ 4239490 w 5708072"/>
                <a:gd name="connsiteY5" fmla="*/ 1288473 h 1302341"/>
                <a:gd name="connsiteX6" fmla="*/ 4239490 w 5708072"/>
                <a:gd name="connsiteY6" fmla="*/ 1288473 h 1302341"/>
                <a:gd name="connsiteX7" fmla="*/ 5708072 w 5708072"/>
                <a:gd name="connsiteY7" fmla="*/ 1274618 h 1302341"/>
                <a:gd name="connsiteX0" fmla="*/ 0 w 5708072"/>
                <a:gd name="connsiteY0" fmla="*/ 110837 h 1302341"/>
                <a:gd name="connsiteX1" fmla="*/ 1094508 w 5708072"/>
                <a:gd name="connsiteY1" fmla="*/ 1302328 h 1302341"/>
                <a:gd name="connsiteX2" fmla="*/ 1773380 w 5708072"/>
                <a:gd name="connsiteY2" fmla="*/ 83128 h 1302341"/>
                <a:gd name="connsiteX3" fmla="*/ 2632363 w 5708072"/>
                <a:gd name="connsiteY3" fmla="*/ 1288473 h 1302341"/>
                <a:gd name="connsiteX4" fmla="*/ 3338945 w 5708072"/>
                <a:gd name="connsiteY4" fmla="*/ 0 h 1302341"/>
                <a:gd name="connsiteX5" fmla="*/ 4239490 w 5708072"/>
                <a:gd name="connsiteY5" fmla="*/ 1288473 h 1302341"/>
                <a:gd name="connsiteX6" fmla="*/ 4239490 w 5708072"/>
                <a:gd name="connsiteY6" fmla="*/ 1288473 h 1302341"/>
                <a:gd name="connsiteX7" fmla="*/ 5708072 w 5708072"/>
                <a:gd name="connsiteY7" fmla="*/ 1274618 h 1302341"/>
                <a:gd name="connsiteX0" fmla="*/ 0 w 5708072"/>
                <a:gd name="connsiteY0" fmla="*/ 110837 h 1302341"/>
                <a:gd name="connsiteX1" fmla="*/ 1094508 w 5708072"/>
                <a:gd name="connsiteY1" fmla="*/ 1302328 h 1302341"/>
                <a:gd name="connsiteX2" fmla="*/ 1773380 w 5708072"/>
                <a:gd name="connsiteY2" fmla="*/ 83128 h 1302341"/>
                <a:gd name="connsiteX3" fmla="*/ 2632363 w 5708072"/>
                <a:gd name="connsiteY3" fmla="*/ 1288473 h 1302341"/>
                <a:gd name="connsiteX4" fmla="*/ 3338945 w 5708072"/>
                <a:gd name="connsiteY4" fmla="*/ 0 h 1302341"/>
                <a:gd name="connsiteX5" fmla="*/ 4239490 w 5708072"/>
                <a:gd name="connsiteY5" fmla="*/ 1288473 h 1302341"/>
                <a:gd name="connsiteX6" fmla="*/ 4239490 w 5708072"/>
                <a:gd name="connsiteY6" fmla="*/ 1288473 h 1302341"/>
                <a:gd name="connsiteX7" fmla="*/ 5708072 w 5708072"/>
                <a:gd name="connsiteY7" fmla="*/ 1274618 h 1302341"/>
                <a:gd name="connsiteX0" fmla="*/ 0 w 5708072"/>
                <a:gd name="connsiteY0" fmla="*/ 134076 h 1325580"/>
                <a:gd name="connsiteX1" fmla="*/ 1094508 w 5708072"/>
                <a:gd name="connsiteY1" fmla="*/ 1325567 h 1325580"/>
                <a:gd name="connsiteX2" fmla="*/ 1773380 w 5708072"/>
                <a:gd name="connsiteY2" fmla="*/ 106367 h 1325580"/>
                <a:gd name="connsiteX3" fmla="*/ 2632363 w 5708072"/>
                <a:gd name="connsiteY3" fmla="*/ 1311712 h 1325580"/>
                <a:gd name="connsiteX4" fmla="*/ 3338945 w 5708072"/>
                <a:gd name="connsiteY4" fmla="*/ 23239 h 1325580"/>
                <a:gd name="connsiteX5" fmla="*/ 4239490 w 5708072"/>
                <a:gd name="connsiteY5" fmla="*/ 1311712 h 1325580"/>
                <a:gd name="connsiteX6" fmla="*/ 4239490 w 5708072"/>
                <a:gd name="connsiteY6" fmla="*/ 1311712 h 1325580"/>
                <a:gd name="connsiteX7" fmla="*/ 5708072 w 5708072"/>
                <a:gd name="connsiteY7" fmla="*/ 1297857 h 1325580"/>
                <a:gd name="connsiteX0" fmla="*/ 0 w 5389417"/>
                <a:gd name="connsiteY0" fmla="*/ 50949 h 1325662"/>
                <a:gd name="connsiteX1" fmla="*/ 775853 w 5389417"/>
                <a:gd name="connsiteY1" fmla="*/ 1325567 h 1325662"/>
                <a:gd name="connsiteX2" fmla="*/ 1454725 w 5389417"/>
                <a:gd name="connsiteY2" fmla="*/ 106367 h 1325662"/>
                <a:gd name="connsiteX3" fmla="*/ 2313708 w 5389417"/>
                <a:gd name="connsiteY3" fmla="*/ 1311712 h 1325662"/>
                <a:gd name="connsiteX4" fmla="*/ 3020290 w 5389417"/>
                <a:gd name="connsiteY4" fmla="*/ 23239 h 1325662"/>
                <a:gd name="connsiteX5" fmla="*/ 3920835 w 5389417"/>
                <a:gd name="connsiteY5" fmla="*/ 1311712 h 1325662"/>
                <a:gd name="connsiteX6" fmla="*/ 3920835 w 5389417"/>
                <a:gd name="connsiteY6" fmla="*/ 1311712 h 1325662"/>
                <a:gd name="connsiteX7" fmla="*/ 5389417 w 5389417"/>
                <a:gd name="connsiteY7" fmla="*/ 1297857 h 1325662"/>
                <a:gd name="connsiteX0" fmla="*/ 0 w 5389417"/>
                <a:gd name="connsiteY0" fmla="*/ 50949 h 1325662"/>
                <a:gd name="connsiteX1" fmla="*/ 775853 w 5389417"/>
                <a:gd name="connsiteY1" fmla="*/ 1325567 h 1325662"/>
                <a:gd name="connsiteX2" fmla="*/ 1454725 w 5389417"/>
                <a:gd name="connsiteY2" fmla="*/ 106367 h 1325662"/>
                <a:gd name="connsiteX3" fmla="*/ 2313708 w 5389417"/>
                <a:gd name="connsiteY3" fmla="*/ 1311712 h 1325662"/>
                <a:gd name="connsiteX4" fmla="*/ 3020290 w 5389417"/>
                <a:gd name="connsiteY4" fmla="*/ 23239 h 1325662"/>
                <a:gd name="connsiteX5" fmla="*/ 3920835 w 5389417"/>
                <a:gd name="connsiteY5" fmla="*/ 1311712 h 1325662"/>
                <a:gd name="connsiteX6" fmla="*/ 3920835 w 5389417"/>
                <a:gd name="connsiteY6" fmla="*/ 1311712 h 1325662"/>
                <a:gd name="connsiteX7" fmla="*/ 5389417 w 5389417"/>
                <a:gd name="connsiteY7" fmla="*/ 1297857 h 1325662"/>
                <a:gd name="connsiteX0" fmla="*/ 0 w 5389417"/>
                <a:gd name="connsiteY0" fmla="*/ 50949 h 1325662"/>
                <a:gd name="connsiteX1" fmla="*/ 775853 w 5389417"/>
                <a:gd name="connsiteY1" fmla="*/ 1325567 h 1325662"/>
                <a:gd name="connsiteX2" fmla="*/ 1454725 w 5389417"/>
                <a:gd name="connsiteY2" fmla="*/ 106367 h 1325662"/>
                <a:gd name="connsiteX3" fmla="*/ 2313708 w 5389417"/>
                <a:gd name="connsiteY3" fmla="*/ 1311712 h 1325662"/>
                <a:gd name="connsiteX4" fmla="*/ 3020290 w 5389417"/>
                <a:gd name="connsiteY4" fmla="*/ 23239 h 1325662"/>
                <a:gd name="connsiteX5" fmla="*/ 3920835 w 5389417"/>
                <a:gd name="connsiteY5" fmla="*/ 1311712 h 1325662"/>
                <a:gd name="connsiteX6" fmla="*/ 3920835 w 5389417"/>
                <a:gd name="connsiteY6" fmla="*/ 1311712 h 1325662"/>
                <a:gd name="connsiteX7" fmla="*/ 5389417 w 5389417"/>
                <a:gd name="connsiteY7" fmla="*/ 1297857 h 1325662"/>
                <a:gd name="connsiteX0" fmla="*/ 0 w 4627417"/>
                <a:gd name="connsiteY0" fmla="*/ 568038 h 1842751"/>
                <a:gd name="connsiteX1" fmla="*/ 775853 w 4627417"/>
                <a:gd name="connsiteY1" fmla="*/ 1842656 h 1842751"/>
                <a:gd name="connsiteX2" fmla="*/ 1454725 w 4627417"/>
                <a:gd name="connsiteY2" fmla="*/ 623456 h 1842751"/>
                <a:gd name="connsiteX3" fmla="*/ 2313708 w 4627417"/>
                <a:gd name="connsiteY3" fmla="*/ 1828801 h 1842751"/>
                <a:gd name="connsiteX4" fmla="*/ 3020290 w 4627417"/>
                <a:gd name="connsiteY4" fmla="*/ 540328 h 1842751"/>
                <a:gd name="connsiteX5" fmla="*/ 3920835 w 4627417"/>
                <a:gd name="connsiteY5" fmla="*/ 1828801 h 1842751"/>
                <a:gd name="connsiteX6" fmla="*/ 3920835 w 4627417"/>
                <a:gd name="connsiteY6" fmla="*/ 1828801 h 1842751"/>
                <a:gd name="connsiteX7" fmla="*/ 4627417 w 4627417"/>
                <a:gd name="connsiteY7" fmla="*/ 0 h 1842751"/>
                <a:gd name="connsiteX0" fmla="*/ 0 w 4627417"/>
                <a:gd name="connsiteY0" fmla="*/ 568038 h 1842751"/>
                <a:gd name="connsiteX1" fmla="*/ 775853 w 4627417"/>
                <a:gd name="connsiteY1" fmla="*/ 1842656 h 1842751"/>
                <a:gd name="connsiteX2" fmla="*/ 1454725 w 4627417"/>
                <a:gd name="connsiteY2" fmla="*/ 623456 h 1842751"/>
                <a:gd name="connsiteX3" fmla="*/ 2313708 w 4627417"/>
                <a:gd name="connsiteY3" fmla="*/ 1828801 h 1842751"/>
                <a:gd name="connsiteX4" fmla="*/ 3020290 w 4627417"/>
                <a:gd name="connsiteY4" fmla="*/ 540328 h 1842751"/>
                <a:gd name="connsiteX5" fmla="*/ 3920835 w 4627417"/>
                <a:gd name="connsiteY5" fmla="*/ 1828801 h 1842751"/>
                <a:gd name="connsiteX6" fmla="*/ 3920835 w 4627417"/>
                <a:gd name="connsiteY6" fmla="*/ 1828801 h 1842751"/>
                <a:gd name="connsiteX7" fmla="*/ 4627417 w 4627417"/>
                <a:gd name="connsiteY7" fmla="*/ 0 h 1842751"/>
                <a:gd name="connsiteX0" fmla="*/ 0 w 4627417"/>
                <a:gd name="connsiteY0" fmla="*/ 568038 h 1842751"/>
                <a:gd name="connsiteX1" fmla="*/ 775853 w 4627417"/>
                <a:gd name="connsiteY1" fmla="*/ 1842656 h 1842751"/>
                <a:gd name="connsiteX2" fmla="*/ 1454725 w 4627417"/>
                <a:gd name="connsiteY2" fmla="*/ 623456 h 1842751"/>
                <a:gd name="connsiteX3" fmla="*/ 2313708 w 4627417"/>
                <a:gd name="connsiteY3" fmla="*/ 1828801 h 1842751"/>
                <a:gd name="connsiteX4" fmla="*/ 3020290 w 4627417"/>
                <a:gd name="connsiteY4" fmla="*/ 540328 h 1842751"/>
                <a:gd name="connsiteX5" fmla="*/ 3920835 w 4627417"/>
                <a:gd name="connsiteY5" fmla="*/ 1828801 h 1842751"/>
                <a:gd name="connsiteX6" fmla="*/ 3920835 w 4627417"/>
                <a:gd name="connsiteY6" fmla="*/ 1828801 h 1842751"/>
                <a:gd name="connsiteX7" fmla="*/ 4627417 w 4627417"/>
                <a:gd name="connsiteY7" fmla="*/ 0 h 1842751"/>
                <a:gd name="connsiteX0" fmla="*/ 0 w 4627417"/>
                <a:gd name="connsiteY0" fmla="*/ 568038 h 1842751"/>
                <a:gd name="connsiteX1" fmla="*/ 775853 w 4627417"/>
                <a:gd name="connsiteY1" fmla="*/ 1842656 h 1842751"/>
                <a:gd name="connsiteX2" fmla="*/ 1454725 w 4627417"/>
                <a:gd name="connsiteY2" fmla="*/ 623456 h 1842751"/>
                <a:gd name="connsiteX3" fmla="*/ 2313708 w 4627417"/>
                <a:gd name="connsiteY3" fmla="*/ 1828801 h 1842751"/>
                <a:gd name="connsiteX4" fmla="*/ 3020290 w 4627417"/>
                <a:gd name="connsiteY4" fmla="*/ 540328 h 1842751"/>
                <a:gd name="connsiteX5" fmla="*/ 3920835 w 4627417"/>
                <a:gd name="connsiteY5" fmla="*/ 1828801 h 1842751"/>
                <a:gd name="connsiteX6" fmla="*/ 3920835 w 4627417"/>
                <a:gd name="connsiteY6" fmla="*/ 1828801 h 1842751"/>
                <a:gd name="connsiteX7" fmla="*/ 4627417 w 4627417"/>
                <a:gd name="connsiteY7" fmla="*/ 0 h 1842751"/>
                <a:gd name="connsiteX0" fmla="*/ 0 w 4488872"/>
                <a:gd name="connsiteY0" fmla="*/ 74117 h 1348830"/>
                <a:gd name="connsiteX1" fmla="*/ 775853 w 4488872"/>
                <a:gd name="connsiteY1" fmla="*/ 1348735 h 1348830"/>
                <a:gd name="connsiteX2" fmla="*/ 1454725 w 4488872"/>
                <a:gd name="connsiteY2" fmla="*/ 129535 h 1348830"/>
                <a:gd name="connsiteX3" fmla="*/ 2313708 w 4488872"/>
                <a:gd name="connsiteY3" fmla="*/ 1334880 h 1348830"/>
                <a:gd name="connsiteX4" fmla="*/ 3020290 w 4488872"/>
                <a:gd name="connsiteY4" fmla="*/ 46407 h 1348830"/>
                <a:gd name="connsiteX5" fmla="*/ 3920835 w 4488872"/>
                <a:gd name="connsiteY5" fmla="*/ 1334880 h 1348830"/>
                <a:gd name="connsiteX6" fmla="*/ 3920835 w 4488872"/>
                <a:gd name="connsiteY6" fmla="*/ 1334880 h 1348830"/>
                <a:gd name="connsiteX7" fmla="*/ 4488872 w 4488872"/>
                <a:gd name="connsiteY7" fmla="*/ 32552 h 1348830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2039 h 1336752"/>
                <a:gd name="connsiteX1" fmla="*/ 775853 w 4488872"/>
                <a:gd name="connsiteY1" fmla="*/ 1336657 h 1336752"/>
                <a:gd name="connsiteX2" fmla="*/ 1454725 w 4488872"/>
                <a:gd name="connsiteY2" fmla="*/ 117457 h 1336752"/>
                <a:gd name="connsiteX3" fmla="*/ 2313708 w 4488872"/>
                <a:gd name="connsiteY3" fmla="*/ 1322802 h 1336752"/>
                <a:gd name="connsiteX4" fmla="*/ 3020290 w 4488872"/>
                <a:gd name="connsiteY4" fmla="*/ 34329 h 1336752"/>
                <a:gd name="connsiteX5" fmla="*/ 3920835 w 4488872"/>
                <a:gd name="connsiteY5" fmla="*/ 1322802 h 1336752"/>
                <a:gd name="connsiteX6" fmla="*/ 3920835 w 4488872"/>
                <a:gd name="connsiteY6" fmla="*/ 1322802 h 1336752"/>
                <a:gd name="connsiteX7" fmla="*/ 4488872 w 4488872"/>
                <a:gd name="connsiteY7" fmla="*/ 20474 h 1336752"/>
                <a:gd name="connsiteX0" fmla="*/ 0 w 4488872"/>
                <a:gd name="connsiteY0" fmla="*/ 51016 h 1393937"/>
                <a:gd name="connsiteX1" fmla="*/ 775853 w 4488872"/>
                <a:gd name="connsiteY1" fmla="*/ 1325634 h 1393937"/>
                <a:gd name="connsiteX2" fmla="*/ 1454725 w 4488872"/>
                <a:gd name="connsiteY2" fmla="*/ 106434 h 1393937"/>
                <a:gd name="connsiteX3" fmla="*/ 2313708 w 4488872"/>
                <a:gd name="connsiteY3" fmla="*/ 1311779 h 1393937"/>
                <a:gd name="connsiteX4" fmla="*/ 3020290 w 4488872"/>
                <a:gd name="connsiteY4" fmla="*/ 23306 h 1393937"/>
                <a:gd name="connsiteX5" fmla="*/ 3920835 w 4488872"/>
                <a:gd name="connsiteY5" fmla="*/ 1311779 h 1393937"/>
                <a:gd name="connsiteX6" fmla="*/ 3920835 w 4488872"/>
                <a:gd name="connsiteY6" fmla="*/ 1311779 h 1393937"/>
                <a:gd name="connsiteX7" fmla="*/ 4488872 w 4488872"/>
                <a:gd name="connsiteY7" fmla="*/ 9451 h 139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88872" h="1393937">
                  <a:moveTo>
                    <a:pt x="0" y="51016"/>
                  </a:moveTo>
                  <a:cubicBezTo>
                    <a:pt x="369454" y="51016"/>
                    <a:pt x="533399" y="1316398"/>
                    <a:pt x="775853" y="1325634"/>
                  </a:cubicBezTo>
                  <a:cubicBezTo>
                    <a:pt x="1018307" y="1334870"/>
                    <a:pt x="1209960" y="674470"/>
                    <a:pt x="1454725" y="106434"/>
                  </a:cubicBezTo>
                  <a:cubicBezTo>
                    <a:pt x="1699490" y="-461602"/>
                    <a:pt x="2066635" y="1436470"/>
                    <a:pt x="2313708" y="1311779"/>
                  </a:cubicBezTo>
                  <a:cubicBezTo>
                    <a:pt x="2560781" y="1187088"/>
                    <a:pt x="2775526" y="286542"/>
                    <a:pt x="3020290" y="23306"/>
                  </a:cubicBezTo>
                  <a:cubicBezTo>
                    <a:pt x="3265054" y="-239930"/>
                    <a:pt x="3592944" y="1824398"/>
                    <a:pt x="3920835" y="1311779"/>
                  </a:cubicBezTo>
                  <a:lnTo>
                    <a:pt x="3920835" y="1311779"/>
                  </a:lnTo>
                  <a:cubicBezTo>
                    <a:pt x="4015508" y="1094724"/>
                    <a:pt x="4170218" y="-45968"/>
                    <a:pt x="4488872" y="9451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cxnSp>
          <p:nvCxnSpPr>
            <p:cNvPr id="167" name="Straight Arrow Connector 166"/>
            <p:cNvCxnSpPr/>
            <p:nvPr/>
          </p:nvCxnSpPr>
          <p:spPr bwMode="auto">
            <a:xfrm>
              <a:off x="7547481" y="3635369"/>
              <a:ext cx="20444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4" name="Group 43"/>
          <p:cNvGrpSpPr/>
          <p:nvPr/>
        </p:nvGrpSpPr>
        <p:grpSpPr>
          <a:xfrm rot="1038661">
            <a:off x="7460215" y="3693446"/>
            <a:ext cx="1486838" cy="274259"/>
            <a:chOff x="6265090" y="3635369"/>
            <a:chExt cx="1486838" cy="274259"/>
          </a:xfrm>
        </p:grpSpPr>
        <p:sp>
          <p:nvSpPr>
            <p:cNvPr id="45" name="Freeform 44"/>
            <p:cNvSpPr/>
            <p:nvPr/>
          </p:nvSpPr>
          <p:spPr bwMode="auto">
            <a:xfrm>
              <a:off x="6908174" y="3638094"/>
              <a:ext cx="643084" cy="252567"/>
            </a:xfrm>
            <a:custGeom>
              <a:avLst/>
              <a:gdLst>
                <a:gd name="connsiteX0" fmla="*/ 0 w 5721927"/>
                <a:gd name="connsiteY0" fmla="*/ 27710 h 27710"/>
                <a:gd name="connsiteX1" fmla="*/ 1108363 w 5721927"/>
                <a:gd name="connsiteY1" fmla="*/ 27710 h 27710"/>
                <a:gd name="connsiteX2" fmla="*/ 1108363 w 5721927"/>
                <a:gd name="connsiteY2" fmla="*/ 27710 h 27710"/>
                <a:gd name="connsiteX3" fmla="*/ 2646218 w 5721927"/>
                <a:gd name="connsiteY3" fmla="*/ 13855 h 27710"/>
                <a:gd name="connsiteX4" fmla="*/ 2646218 w 5721927"/>
                <a:gd name="connsiteY4" fmla="*/ 13855 h 27710"/>
                <a:gd name="connsiteX5" fmla="*/ 4253345 w 5721927"/>
                <a:gd name="connsiteY5" fmla="*/ 13855 h 27710"/>
                <a:gd name="connsiteX6" fmla="*/ 4253345 w 5721927"/>
                <a:gd name="connsiteY6" fmla="*/ 13855 h 27710"/>
                <a:gd name="connsiteX7" fmla="*/ 5721927 w 5721927"/>
                <a:gd name="connsiteY7" fmla="*/ 0 h 27710"/>
                <a:gd name="connsiteX0" fmla="*/ 0 w 5721927"/>
                <a:gd name="connsiteY0" fmla="*/ 27710 h 27710"/>
                <a:gd name="connsiteX1" fmla="*/ 1108363 w 5721927"/>
                <a:gd name="connsiteY1" fmla="*/ 27710 h 27710"/>
                <a:gd name="connsiteX2" fmla="*/ 1108363 w 5721927"/>
                <a:gd name="connsiteY2" fmla="*/ 27710 h 27710"/>
                <a:gd name="connsiteX3" fmla="*/ 2646218 w 5721927"/>
                <a:gd name="connsiteY3" fmla="*/ 13855 h 27710"/>
                <a:gd name="connsiteX4" fmla="*/ 2646218 w 5721927"/>
                <a:gd name="connsiteY4" fmla="*/ 13855 h 27710"/>
                <a:gd name="connsiteX5" fmla="*/ 4253345 w 5721927"/>
                <a:gd name="connsiteY5" fmla="*/ 13855 h 27710"/>
                <a:gd name="connsiteX6" fmla="*/ 4253345 w 5721927"/>
                <a:gd name="connsiteY6" fmla="*/ 13855 h 27710"/>
                <a:gd name="connsiteX7" fmla="*/ 5721927 w 5721927"/>
                <a:gd name="connsiteY7" fmla="*/ 0 h 27710"/>
                <a:gd name="connsiteX0" fmla="*/ 0 w 5721927"/>
                <a:gd name="connsiteY0" fmla="*/ 1219200 h 1309511"/>
                <a:gd name="connsiteX1" fmla="*/ 1108363 w 5721927"/>
                <a:gd name="connsiteY1" fmla="*/ 1219200 h 1309511"/>
                <a:gd name="connsiteX2" fmla="*/ 1787235 w 5721927"/>
                <a:gd name="connsiteY2" fmla="*/ 0 h 1309511"/>
                <a:gd name="connsiteX3" fmla="*/ 2646218 w 5721927"/>
                <a:gd name="connsiteY3" fmla="*/ 1205345 h 1309511"/>
                <a:gd name="connsiteX4" fmla="*/ 2646218 w 5721927"/>
                <a:gd name="connsiteY4" fmla="*/ 1205345 h 1309511"/>
                <a:gd name="connsiteX5" fmla="*/ 4253345 w 5721927"/>
                <a:gd name="connsiteY5" fmla="*/ 1205345 h 1309511"/>
                <a:gd name="connsiteX6" fmla="*/ 4253345 w 5721927"/>
                <a:gd name="connsiteY6" fmla="*/ 1205345 h 1309511"/>
                <a:gd name="connsiteX7" fmla="*/ 5721927 w 5721927"/>
                <a:gd name="connsiteY7" fmla="*/ 1191490 h 1309511"/>
                <a:gd name="connsiteX0" fmla="*/ 0 w 5708072"/>
                <a:gd name="connsiteY0" fmla="*/ 27709 h 1219213"/>
                <a:gd name="connsiteX1" fmla="*/ 1094508 w 5708072"/>
                <a:gd name="connsiteY1" fmla="*/ 1219200 h 1219213"/>
                <a:gd name="connsiteX2" fmla="*/ 1773380 w 5708072"/>
                <a:gd name="connsiteY2" fmla="*/ 0 h 1219213"/>
                <a:gd name="connsiteX3" fmla="*/ 2632363 w 5708072"/>
                <a:gd name="connsiteY3" fmla="*/ 1205345 h 1219213"/>
                <a:gd name="connsiteX4" fmla="*/ 2632363 w 5708072"/>
                <a:gd name="connsiteY4" fmla="*/ 1205345 h 1219213"/>
                <a:gd name="connsiteX5" fmla="*/ 4239490 w 5708072"/>
                <a:gd name="connsiteY5" fmla="*/ 1205345 h 1219213"/>
                <a:gd name="connsiteX6" fmla="*/ 4239490 w 5708072"/>
                <a:gd name="connsiteY6" fmla="*/ 1205345 h 1219213"/>
                <a:gd name="connsiteX7" fmla="*/ 5708072 w 5708072"/>
                <a:gd name="connsiteY7" fmla="*/ 1191490 h 1219213"/>
                <a:gd name="connsiteX0" fmla="*/ 0 w 5708072"/>
                <a:gd name="connsiteY0" fmla="*/ 27709 h 1219213"/>
                <a:gd name="connsiteX1" fmla="*/ 1094508 w 5708072"/>
                <a:gd name="connsiteY1" fmla="*/ 1219200 h 1219213"/>
                <a:gd name="connsiteX2" fmla="*/ 1773380 w 5708072"/>
                <a:gd name="connsiteY2" fmla="*/ 0 h 1219213"/>
                <a:gd name="connsiteX3" fmla="*/ 2632363 w 5708072"/>
                <a:gd name="connsiteY3" fmla="*/ 1205345 h 1219213"/>
                <a:gd name="connsiteX4" fmla="*/ 2632363 w 5708072"/>
                <a:gd name="connsiteY4" fmla="*/ 1205345 h 1219213"/>
                <a:gd name="connsiteX5" fmla="*/ 4239490 w 5708072"/>
                <a:gd name="connsiteY5" fmla="*/ 1205345 h 1219213"/>
                <a:gd name="connsiteX6" fmla="*/ 4239490 w 5708072"/>
                <a:gd name="connsiteY6" fmla="*/ 1205345 h 1219213"/>
                <a:gd name="connsiteX7" fmla="*/ 5708072 w 5708072"/>
                <a:gd name="connsiteY7" fmla="*/ 1191490 h 1219213"/>
                <a:gd name="connsiteX0" fmla="*/ 0 w 5708072"/>
                <a:gd name="connsiteY0" fmla="*/ 110837 h 1302341"/>
                <a:gd name="connsiteX1" fmla="*/ 1094508 w 5708072"/>
                <a:gd name="connsiteY1" fmla="*/ 1302328 h 1302341"/>
                <a:gd name="connsiteX2" fmla="*/ 1773380 w 5708072"/>
                <a:gd name="connsiteY2" fmla="*/ 83128 h 1302341"/>
                <a:gd name="connsiteX3" fmla="*/ 2632363 w 5708072"/>
                <a:gd name="connsiteY3" fmla="*/ 1288473 h 1302341"/>
                <a:gd name="connsiteX4" fmla="*/ 3338945 w 5708072"/>
                <a:gd name="connsiteY4" fmla="*/ 0 h 1302341"/>
                <a:gd name="connsiteX5" fmla="*/ 4239490 w 5708072"/>
                <a:gd name="connsiteY5" fmla="*/ 1288473 h 1302341"/>
                <a:gd name="connsiteX6" fmla="*/ 4239490 w 5708072"/>
                <a:gd name="connsiteY6" fmla="*/ 1288473 h 1302341"/>
                <a:gd name="connsiteX7" fmla="*/ 5708072 w 5708072"/>
                <a:gd name="connsiteY7" fmla="*/ 1274618 h 1302341"/>
                <a:gd name="connsiteX0" fmla="*/ 0 w 5708072"/>
                <a:gd name="connsiteY0" fmla="*/ 110837 h 1302341"/>
                <a:gd name="connsiteX1" fmla="*/ 1094508 w 5708072"/>
                <a:gd name="connsiteY1" fmla="*/ 1302328 h 1302341"/>
                <a:gd name="connsiteX2" fmla="*/ 1773380 w 5708072"/>
                <a:gd name="connsiteY2" fmla="*/ 83128 h 1302341"/>
                <a:gd name="connsiteX3" fmla="*/ 2632363 w 5708072"/>
                <a:gd name="connsiteY3" fmla="*/ 1288473 h 1302341"/>
                <a:gd name="connsiteX4" fmla="*/ 3338945 w 5708072"/>
                <a:gd name="connsiteY4" fmla="*/ 0 h 1302341"/>
                <a:gd name="connsiteX5" fmla="*/ 4239490 w 5708072"/>
                <a:gd name="connsiteY5" fmla="*/ 1288473 h 1302341"/>
                <a:gd name="connsiteX6" fmla="*/ 4239490 w 5708072"/>
                <a:gd name="connsiteY6" fmla="*/ 1288473 h 1302341"/>
                <a:gd name="connsiteX7" fmla="*/ 5708072 w 5708072"/>
                <a:gd name="connsiteY7" fmla="*/ 1274618 h 1302341"/>
                <a:gd name="connsiteX0" fmla="*/ 0 w 5708072"/>
                <a:gd name="connsiteY0" fmla="*/ 110837 h 1302341"/>
                <a:gd name="connsiteX1" fmla="*/ 1094508 w 5708072"/>
                <a:gd name="connsiteY1" fmla="*/ 1302328 h 1302341"/>
                <a:gd name="connsiteX2" fmla="*/ 1773380 w 5708072"/>
                <a:gd name="connsiteY2" fmla="*/ 83128 h 1302341"/>
                <a:gd name="connsiteX3" fmla="*/ 2632363 w 5708072"/>
                <a:gd name="connsiteY3" fmla="*/ 1288473 h 1302341"/>
                <a:gd name="connsiteX4" fmla="*/ 3338945 w 5708072"/>
                <a:gd name="connsiteY4" fmla="*/ 0 h 1302341"/>
                <a:gd name="connsiteX5" fmla="*/ 4239490 w 5708072"/>
                <a:gd name="connsiteY5" fmla="*/ 1288473 h 1302341"/>
                <a:gd name="connsiteX6" fmla="*/ 4239490 w 5708072"/>
                <a:gd name="connsiteY6" fmla="*/ 1288473 h 1302341"/>
                <a:gd name="connsiteX7" fmla="*/ 5708072 w 5708072"/>
                <a:gd name="connsiteY7" fmla="*/ 1274618 h 1302341"/>
                <a:gd name="connsiteX0" fmla="*/ 0 w 5708072"/>
                <a:gd name="connsiteY0" fmla="*/ 134076 h 1325580"/>
                <a:gd name="connsiteX1" fmla="*/ 1094508 w 5708072"/>
                <a:gd name="connsiteY1" fmla="*/ 1325567 h 1325580"/>
                <a:gd name="connsiteX2" fmla="*/ 1773380 w 5708072"/>
                <a:gd name="connsiteY2" fmla="*/ 106367 h 1325580"/>
                <a:gd name="connsiteX3" fmla="*/ 2632363 w 5708072"/>
                <a:gd name="connsiteY3" fmla="*/ 1311712 h 1325580"/>
                <a:gd name="connsiteX4" fmla="*/ 3338945 w 5708072"/>
                <a:gd name="connsiteY4" fmla="*/ 23239 h 1325580"/>
                <a:gd name="connsiteX5" fmla="*/ 4239490 w 5708072"/>
                <a:gd name="connsiteY5" fmla="*/ 1311712 h 1325580"/>
                <a:gd name="connsiteX6" fmla="*/ 4239490 w 5708072"/>
                <a:gd name="connsiteY6" fmla="*/ 1311712 h 1325580"/>
                <a:gd name="connsiteX7" fmla="*/ 5708072 w 5708072"/>
                <a:gd name="connsiteY7" fmla="*/ 1297857 h 1325580"/>
                <a:gd name="connsiteX0" fmla="*/ 0 w 5389417"/>
                <a:gd name="connsiteY0" fmla="*/ 50949 h 1325662"/>
                <a:gd name="connsiteX1" fmla="*/ 775853 w 5389417"/>
                <a:gd name="connsiteY1" fmla="*/ 1325567 h 1325662"/>
                <a:gd name="connsiteX2" fmla="*/ 1454725 w 5389417"/>
                <a:gd name="connsiteY2" fmla="*/ 106367 h 1325662"/>
                <a:gd name="connsiteX3" fmla="*/ 2313708 w 5389417"/>
                <a:gd name="connsiteY3" fmla="*/ 1311712 h 1325662"/>
                <a:gd name="connsiteX4" fmla="*/ 3020290 w 5389417"/>
                <a:gd name="connsiteY4" fmla="*/ 23239 h 1325662"/>
                <a:gd name="connsiteX5" fmla="*/ 3920835 w 5389417"/>
                <a:gd name="connsiteY5" fmla="*/ 1311712 h 1325662"/>
                <a:gd name="connsiteX6" fmla="*/ 3920835 w 5389417"/>
                <a:gd name="connsiteY6" fmla="*/ 1311712 h 1325662"/>
                <a:gd name="connsiteX7" fmla="*/ 5389417 w 5389417"/>
                <a:gd name="connsiteY7" fmla="*/ 1297857 h 1325662"/>
                <a:gd name="connsiteX0" fmla="*/ 0 w 5389417"/>
                <a:gd name="connsiteY0" fmla="*/ 50949 h 1325662"/>
                <a:gd name="connsiteX1" fmla="*/ 775853 w 5389417"/>
                <a:gd name="connsiteY1" fmla="*/ 1325567 h 1325662"/>
                <a:gd name="connsiteX2" fmla="*/ 1454725 w 5389417"/>
                <a:gd name="connsiteY2" fmla="*/ 106367 h 1325662"/>
                <a:gd name="connsiteX3" fmla="*/ 2313708 w 5389417"/>
                <a:gd name="connsiteY3" fmla="*/ 1311712 h 1325662"/>
                <a:gd name="connsiteX4" fmla="*/ 3020290 w 5389417"/>
                <a:gd name="connsiteY4" fmla="*/ 23239 h 1325662"/>
                <a:gd name="connsiteX5" fmla="*/ 3920835 w 5389417"/>
                <a:gd name="connsiteY5" fmla="*/ 1311712 h 1325662"/>
                <a:gd name="connsiteX6" fmla="*/ 3920835 w 5389417"/>
                <a:gd name="connsiteY6" fmla="*/ 1311712 h 1325662"/>
                <a:gd name="connsiteX7" fmla="*/ 5389417 w 5389417"/>
                <a:gd name="connsiteY7" fmla="*/ 1297857 h 1325662"/>
                <a:gd name="connsiteX0" fmla="*/ 0 w 5389417"/>
                <a:gd name="connsiteY0" fmla="*/ 50949 h 1325662"/>
                <a:gd name="connsiteX1" fmla="*/ 775853 w 5389417"/>
                <a:gd name="connsiteY1" fmla="*/ 1325567 h 1325662"/>
                <a:gd name="connsiteX2" fmla="*/ 1454725 w 5389417"/>
                <a:gd name="connsiteY2" fmla="*/ 106367 h 1325662"/>
                <a:gd name="connsiteX3" fmla="*/ 2313708 w 5389417"/>
                <a:gd name="connsiteY3" fmla="*/ 1311712 h 1325662"/>
                <a:gd name="connsiteX4" fmla="*/ 3020290 w 5389417"/>
                <a:gd name="connsiteY4" fmla="*/ 23239 h 1325662"/>
                <a:gd name="connsiteX5" fmla="*/ 3920835 w 5389417"/>
                <a:gd name="connsiteY5" fmla="*/ 1311712 h 1325662"/>
                <a:gd name="connsiteX6" fmla="*/ 3920835 w 5389417"/>
                <a:gd name="connsiteY6" fmla="*/ 1311712 h 1325662"/>
                <a:gd name="connsiteX7" fmla="*/ 5389417 w 5389417"/>
                <a:gd name="connsiteY7" fmla="*/ 1297857 h 1325662"/>
                <a:gd name="connsiteX0" fmla="*/ 0 w 4627417"/>
                <a:gd name="connsiteY0" fmla="*/ 568038 h 1842751"/>
                <a:gd name="connsiteX1" fmla="*/ 775853 w 4627417"/>
                <a:gd name="connsiteY1" fmla="*/ 1842656 h 1842751"/>
                <a:gd name="connsiteX2" fmla="*/ 1454725 w 4627417"/>
                <a:gd name="connsiteY2" fmla="*/ 623456 h 1842751"/>
                <a:gd name="connsiteX3" fmla="*/ 2313708 w 4627417"/>
                <a:gd name="connsiteY3" fmla="*/ 1828801 h 1842751"/>
                <a:gd name="connsiteX4" fmla="*/ 3020290 w 4627417"/>
                <a:gd name="connsiteY4" fmla="*/ 540328 h 1842751"/>
                <a:gd name="connsiteX5" fmla="*/ 3920835 w 4627417"/>
                <a:gd name="connsiteY5" fmla="*/ 1828801 h 1842751"/>
                <a:gd name="connsiteX6" fmla="*/ 3920835 w 4627417"/>
                <a:gd name="connsiteY6" fmla="*/ 1828801 h 1842751"/>
                <a:gd name="connsiteX7" fmla="*/ 4627417 w 4627417"/>
                <a:gd name="connsiteY7" fmla="*/ 0 h 1842751"/>
                <a:gd name="connsiteX0" fmla="*/ 0 w 4627417"/>
                <a:gd name="connsiteY0" fmla="*/ 568038 h 1842751"/>
                <a:gd name="connsiteX1" fmla="*/ 775853 w 4627417"/>
                <a:gd name="connsiteY1" fmla="*/ 1842656 h 1842751"/>
                <a:gd name="connsiteX2" fmla="*/ 1454725 w 4627417"/>
                <a:gd name="connsiteY2" fmla="*/ 623456 h 1842751"/>
                <a:gd name="connsiteX3" fmla="*/ 2313708 w 4627417"/>
                <a:gd name="connsiteY3" fmla="*/ 1828801 h 1842751"/>
                <a:gd name="connsiteX4" fmla="*/ 3020290 w 4627417"/>
                <a:gd name="connsiteY4" fmla="*/ 540328 h 1842751"/>
                <a:gd name="connsiteX5" fmla="*/ 3920835 w 4627417"/>
                <a:gd name="connsiteY5" fmla="*/ 1828801 h 1842751"/>
                <a:gd name="connsiteX6" fmla="*/ 3920835 w 4627417"/>
                <a:gd name="connsiteY6" fmla="*/ 1828801 h 1842751"/>
                <a:gd name="connsiteX7" fmla="*/ 4627417 w 4627417"/>
                <a:gd name="connsiteY7" fmla="*/ 0 h 1842751"/>
                <a:gd name="connsiteX0" fmla="*/ 0 w 4627417"/>
                <a:gd name="connsiteY0" fmla="*/ 568038 h 1842751"/>
                <a:gd name="connsiteX1" fmla="*/ 775853 w 4627417"/>
                <a:gd name="connsiteY1" fmla="*/ 1842656 h 1842751"/>
                <a:gd name="connsiteX2" fmla="*/ 1454725 w 4627417"/>
                <a:gd name="connsiteY2" fmla="*/ 623456 h 1842751"/>
                <a:gd name="connsiteX3" fmla="*/ 2313708 w 4627417"/>
                <a:gd name="connsiteY3" fmla="*/ 1828801 h 1842751"/>
                <a:gd name="connsiteX4" fmla="*/ 3020290 w 4627417"/>
                <a:gd name="connsiteY4" fmla="*/ 540328 h 1842751"/>
                <a:gd name="connsiteX5" fmla="*/ 3920835 w 4627417"/>
                <a:gd name="connsiteY5" fmla="*/ 1828801 h 1842751"/>
                <a:gd name="connsiteX6" fmla="*/ 3920835 w 4627417"/>
                <a:gd name="connsiteY6" fmla="*/ 1828801 h 1842751"/>
                <a:gd name="connsiteX7" fmla="*/ 4627417 w 4627417"/>
                <a:gd name="connsiteY7" fmla="*/ 0 h 1842751"/>
                <a:gd name="connsiteX0" fmla="*/ 0 w 4627417"/>
                <a:gd name="connsiteY0" fmla="*/ 568038 h 1842751"/>
                <a:gd name="connsiteX1" fmla="*/ 775853 w 4627417"/>
                <a:gd name="connsiteY1" fmla="*/ 1842656 h 1842751"/>
                <a:gd name="connsiteX2" fmla="*/ 1454725 w 4627417"/>
                <a:gd name="connsiteY2" fmla="*/ 623456 h 1842751"/>
                <a:gd name="connsiteX3" fmla="*/ 2313708 w 4627417"/>
                <a:gd name="connsiteY3" fmla="*/ 1828801 h 1842751"/>
                <a:gd name="connsiteX4" fmla="*/ 3020290 w 4627417"/>
                <a:gd name="connsiteY4" fmla="*/ 540328 h 1842751"/>
                <a:gd name="connsiteX5" fmla="*/ 3920835 w 4627417"/>
                <a:gd name="connsiteY5" fmla="*/ 1828801 h 1842751"/>
                <a:gd name="connsiteX6" fmla="*/ 3920835 w 4627417"/>
                <a:gd name="connsiteY6" fmla="*/ 1828801 h 1842751"/>
                <a:gd name="connsiteX7" fmla="*/ 4627417 w 4627417"/>
                <a:gd name="connsiteY7" fmla="*/ 0 h 1842751"/>
                <a:gd name="connsiteX0" fmla="*/ 0 w 4488872"/>
                <a:gd name="connsiteY0" fmla="*/ 74117 h 1348830"/>
                <a:gd name="connsiteX1" fmla="*/ 775853 w 4488872"/>
                <a:gd name="connsiteY1" fmla="*/ 1348735 h 1348830"/>
                <a:gd name="connsiteX2" fmla="*/ 1454725 w 4488872"/>
                <a:gd name="connsiteY2" fmla="*/ 129535 h 1348830"/>
                <a:gd name="connsiteX3" fmla="*/ 2313708 w 4488872"/>
                <a:gd name="connsiteY3" fmla="*/ 1334880 h 1348830"/>
                <a:gd name="connsiteX4" fmla="*/ 3020290 w 4488872"/>
                <a:gd name="connsiteY4" fmla="*/ 46407 h 1348830"/>
                <a:gd name="connsiteX5" fmla="*/ 3920835 w 4488872"/>
                <a:gd name="connsiteY5" fmla="*/ 1334880 h 1348830"/>
                <a:gd name="connsiteX6" fmla="*/ 3920835 w 4488872"/>
                <a:gd name="connsiteY6" fmla="*/ 1334880 h 1348830"/>
                <a:gd name="connsiteX7" fmla="*/ 4488872 w 4488872"/>
                <a:gd name="connsiteY7" fmla="*/ 32552 h 1348830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2039 h 1336752"/>
                <a:gd name="connsiteX1" fmla="*/ 775853 w 4488872"/>
                <a:gd name="connsiteY1" fmla="*/ 1336657 h 1336752"/>
                <a:gd name="connsiteX2" fmla="*/ 1454725 w 4488872"/>
                <a:gd name="connsiteY2" fmla="*/ 117457 h 1336752"/>
                <a:gd name="connsiteX3" fmla="*/ 2313708 w 4488872"/>
                <a:gd name="connsiteY3" fmla="*/ 1322802 h 1336752"/>
                <a:gd name="connsiteX4" fmla="*/ 3020290 w 4488872"/>
                <a:gd name="connsiteY4" fmla="*/ 34329 h 1336752"/>
                <a:gd name="connsiteX5" fmla="*/ 3920835 w 4488872"/>
                <a:gd name="connsiteY5" fmla="*/ 1322802 h 1336752"/>
                <a:gd name="connsiteX6" fmla="*/ 3920835 w 4488872"/>
                <a:gd name="connsiteY6" fmla="*/ 1322802 h 1336752"/>
                <a:gd name="connsiteX7" fmla="*/ 4488872 w 4488872"/>
                <a:gd name="connsiteY7" fmla="*/ 20474 h 1336752"/>
                <a:gd name="connsiteX0" fmla="*/ 0 w 4488872"/>
                <a:gd name="connsiteY0" fmla="*/ 51016 h 1393937"/>
                <a:gd name="connsiteX1" fmla="*/ 775853 w 4488872"/>
                <a:gd name="connsiteY1" fmla="*/ 1325634 h 1393937"/>
                <a:gd name="connsiteX2" fmla="*/ 1454725 w 4488872"/>
                <a:gd name="connsiteY2" fmla="*/ 106434 h 1393937"/>
                <a:gd name="connsiteX3" fmla="*/ 2313708 w 4488872"/>
                <a:gd name="connsiteY3" fmla="*/ 1311779 h 1393937"/>
                <a:gd name="connsiteX4" fmla="*/ 3020290 w 4488872"/>
                <a:gd name="connsiteY4" fmla="*/ 23306 h 1393937"/>
                <a:gd name="connsiteX5" fmla="*/ 3920835 w 4488872"/>
                <a:gd name="connsiteY5" fmla="*/ 1311779 h 1393937"/>
                <a:gd name="connsiteX6" fmla="*/ 3920835 w 4488872"/>
                <a:gd name="connsiteY6" fmla="*/ 1311779 h 1393937"/>
                <a:gd name="connsiteX7" fmla="*/ 4488872 w 4488872"/>
                <a:gd name="connsiteY7" fmla="*/ 9451 h 139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88872" h="1393937">
                  <a:moveTo>
                    <a:pt x="0" y="51016"/>
                  </a:moveTo>
                  <a:cubicBezTo>
                    <a:pt x="369454" y="51016"/>
                    <a:pt x="533399" y="1316398"/>
                    <a:pt x="775853" y="1325634"/>
                  </a:cubicBezTo>
                  <a:cubicBezTo>
                    <a:pt x="1018307" y="1334870"/>
                    <a:pt x="1209960" y="674470"/>
                    <a:pt x="1454725" y="106434"/>
                  </a:cubicBezTo>
                  <a:cubicBezTo>
                    <a:pt x="1699490" y="-461602"/>
                    <a:pt x="2066635" y="1436470"/>
                    <a:pt x="2313708" y="1311779"/>
                  </a:cubicBezTo>
                  <a:cubicBezTo>
                    <a:pt x="2560781" y="1187088"/>
                    <a:pt x="2775526" y="286542"/>
                    <a:pt x="3020290" y="23306"/>
                  </a:cubicBezTo>
                  <a:cubicBezTo>
                    <a:pt x="3265054" y="-239930"/>
                    <a:pt x="3592944" y="1824398"/>
                    <a:pt x="3920835" y="1311779"/>
                  </a:cubicBezTo>
                  <a:lnTo>
                    <a:pt x="3920835" y="1311779"/>
                  </a:lnTo>
                  <a:cubicBezTo>
                    <a:pt x="4015508" y="1094724"/>
                    <a:pt x="4170218" y="-45968"/>
                    <a:pt x="4488872" y="9451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46" name="Freeform 45"/>
            <p:cNvSpPr/>
            <p:nvPr/>
          </p:nvSpPr>
          <p:spPr bwMode="auto">
            <a:xfrm>
              <a:off x="6265090" y="3657061"/>
              <a:ext cx="643084" cy="252567"/>
            </a:xfrm>
            <a:custGeom>
              <a:avLst/>
              <a:gdLst>
                <a:gd name="connsiteX0" fmla="*/ 0 w 5721927"/>
                <a:gd name="connsiteY0" fmla="*/ 27710 h 27710"/>
                <a:gd name="connsiteX1" fmla="*/ 1108363 w 5721927"/>
                <a:gd name="connsiteY1" fmla="*/ 27710 h 27710"/>
                <a:gd name="connsiteX2" fmla="*/ 1108363 w 5721927"/>
                <a:gd name="connsiteY2" fmla="*/ 27710 h 27710"/>
                <a:gd name="connsiteX3" fmla="*/ 2646218 w 5721927"/>
                <a:gd name="connsiteY3" fmla="*/ 13855 h 27710"/>
                <a:gd name="connsiteX4" fmla="*/ 2646218 w 5721927"/>
                <a:gd name="connsiteY4" fmla="*/ 13855 h 27710"/>
                <a:gd name="connsiteX5" fmla="*/ 4253345 w 5721927"/>
                <a:gd name="connsiteY5" fmla="*/ 13855 h 27710"/>
                <a:gd name="connsiteX6" fmla="*/ 4253345 w 5721927"/>
                <a:gd name="connsiteY6" fmla="*/ 13855 h 27710"/>
                <a:gd name="connsiteX7" fmla="*/ 5721927 w 5721927"/>
                <a:gd name="connsiteY7" fmla="*/ 0 h 27710"/>
                <a:gd name="connsiteX0" fmla="*/ 0 w 5721927"/>
                <a:gd name="connsiteY0" fmla="*/ 27710 h 27710"/>
                <a:gd name="connsiteX1" fmla="*/ 1108363 w 5721927"/>
                <a:gd name="connsiteY1" fmla="*/ 27710 h 27710"/>
                <a:gd name="connsiteX2" fmla="*/ 1108363 w 5721927"/>
                <a:gd name="connsiteY2" fmla="*/ 27710 h 27710"/>
                <a:gd name="connsiteX3" fmla="*/ 2646218 w 5721927"/>
                <a:gd name="connsiteY3" fmla="*/ 13855 h 27710"/>
                <a:gd name="connsiteX4" fmla="*/ 2646218 w 5721927"/>
                <a:gd name="connsiteY4" fmla="*/ 13855 h 27710"/>
                <a:gd name="connsiteX5" fmla="*/ 4253345 w 5721927"/>
                <a:gd name="connsiteY5" fmla="*/ 13855 h 27710"/>
                <a:gd name="connsiteX6" fmla="*/ 4253345 w 5721927"/>
                <a:gd name="connsiteY6" fmla="*/ 13855 h 27710"/>
                <a:gd name="connsiteX7" fmla="*/ 5721927 w 5721927"/>
                <a:gd name="connsiteY7" fmla="*/ 0 h 27710"/>
                <a:gd name="connsiteX0" fmla="*/ 0 w 5721927"/>
                <a:gd name="connsiteY0" fmla="*/ 1219200 h 1309511"/>
                <a:gd name="connsiteX1" fmla="*/ 1108363 w 5721927"/>
                <a:gd name="connsiteY1" fmla="*/ 1219200 h 1309511"/>
                <a:gd name="connsiteX2" fmla="*/ 1787235 w 5721927"/>
                <a:gd name="connsiteY2" fmla="*/ 0 h 1309511"/>
                <a:gd name="connsiteX3" fmla="*/ 2646218 w 5721927"/>
                <a:gd name="connsiteY3" fmla="*/ 1205345 h 1309511"/>
                <a:gd name="connsiteX4" fmla="*/ 2646218 w 5721927"/>
                <a:gd name="connsiteY4" fmla="*/ 1205345 h 1309511"/>
                <a:gd name="connsiteX5" fmla="*/ 4253345 w 5721927"/>
                <a:gd name="connsiteY5" fmla="*/ 1205345 h 1309511"/>
                <a:gd name="connsiteX6" fmla="*/ 4253345 w 5721927"/>
                <a:gd name="connsiteY6" fmla="*/ 1205345 h 1309511"/>
                <a:gd name="connsiteX7" fmla="*/ 5721927 w 5721927"/>
                <a:gd name="connsiteY7" fmla="*/ 1191490 h 1309511"/>
                <a:gd name="connsiteX0" fmla="*/ 0 w 5708072"/>
                <a:gd name="connsiteY0" fmla="*/ 27709 h 1219213"/>
                <a:gd name="connsiteX1" fmla="*/ 1094508 w 5708072"/>
                <a:gd name="connsiteY1" fmla="*/ 1219200 h 1219213"/>
                <a:gd name="connsiteX2" fmla="*/ 1773380 w 5708072"/>
                <a:gd name="connsiteY2" fmla="*/ 0 h 1219213"/>
                <a:gd name="connsiteX3" fmla="*/ 2632363 w 5708072"/>
                <a:gd name="connsiteY3" fmla="*/ 1205345 h 1219213"/>
                <a:gd name="connsiteX4" fmla="*/ 2632363 w 5708072"/>
                <a:gd name="connsiteY4" fmla="*/ 1205345 h 1219213"/>
                <a:gd name="connsiteX5" fmla="*/ 4239490 w 5708072"/>
                <a:gd name="connsiteY5" fmla="*/ 1205345 h 1219213"/>
                <a:gd name="connsiteX6" fmla="*/ 4239490 w 5708072"/>
                <a:gd name="connsiteY6" fmla="*/ 1205345 h 1219213"/>
                <a:gd name="connsiteX7" fmla="*/ 5708072 w 5708072"/>
                <a:gd name="connsiteY7" fmla="*/ 1191490 h 1219213"/>
                <a:gd name="connsiteX0" fmla="*/ 0 w 5708072"/>
                <a:gd name="connsiteY0" fmla="*/ 27709 h 1219213"/>
                <a:gd name="connsiteX1" fmla="*/ 1094508 w 5708072"/>
                <a:gd name="connsiteY1" fmla="*/ 1219200 h 1219213"/>
                <a:gd name="connsiteX2" fmla="*/ 1773380 w 5708072"/>
                <a:gd name="connsiteY2" fmla="*/ 0 h 1219213"/>
                <a:gd name="connsiteX3" fmla="*/ 2632363 w 5708072"/>
                <a:gd name="connsiteY3" fmla="*/ 1205345 h 1219213"/>
                <a:gd name="connsiteX4" fmla="*/ 2632363 w 5708072"/>
                <a:gd name="connsiteY4" fmla="*/ 1205345 h 1219213"/>
                <a:gd name="connsiteX5" fmla="*/ 4239490 w 5708072"/>
                <a:gd name="connsiteY5" fmla="*/ 1205345 h 1219213"/>
                <a:gd name="connsiteX6" fmla="*/ 4239490 w 5708072"/>
                <a:gd name="connsiteY6" fmla="*/ 1205345 h 1219213"/>
                <a:gd name="connsiteX7" fmla="*/ 5708072 w 5708072"/>
                <a:gd name="connsiteY7" fmla="*/ 1191490 h 1219213"/>
                <a:gd name="connsiteX0" fmla="*/ 0 w 5708072"/>
                <a:gd name="connsiteY0" fmla="*/ 110837 h 1302341"/>
                <a:gd name="connsiteX1" fmla="*/ 1094508 w 5708072"/>
                <a:gd name="connsiteY1" fmla="*/ 1302328 h 1302341"/>
                <a:gd name="connsiteX2" fmla="*/ 1773380 w 5708072"/>
                <a:gd name="connsiteY2" fmla="*/ 83128 h 1302341"/>
                <a:gd name="connsiteX3" fmla="*/ 2632363 w 5708072"/>
                <a:gd name="connsiteY3" fmla="*/ 1288473 h 1302341"/>
                <a:gd name="connsiteX4" fmla="*/ 3338945 w 5708072"/>
                <a:gd name="connsiteY4" fmla="*/ 0 h 1302341"/>
                <a:gd name="connsiteX5" fmla="*/ 4239490 w 5708072"/>
                <a:gd name="connsiteY5" fmla="*/ 1288473 h 1302341"/>
                <a:gd name="connsiteX6" fmla="*/ 4239490 w 5708072"/>
                <a:gd name="connsiteY6" fmla="*/ 1288473 h 1302341"/>
                <a:gd name="connsiteX7" fmla="*/ 5708072 w 5708072"/>
                <a:gd name="connsiteY7" fmla="*/ 1274618 h 1302341"/>
                <a:gd name="connsiteX0" fmla="*/ 0 w 5708072"/>
                <a:gd name="connsiteY0" fmla="*/ 110837 h 1302341"/>
                <a:gd name="connsiteX1" fmla="*/ 1094508 w 5708072"/>
                <a:gd name="connsiteY1" fmla="*/ 1302328 h 1302341"/>
                <a:gd name="connsiteX2" fmla="*/ 1773380 w 5708072"/>
                <a:gd name="connsiteY2" fmla="*/ 83128 h 1302341"/>
                <a:gd name="connsiteX3" fmla="*/ 2632363 w 5708072"/>
                <a:gd name="connsiteY3" fmla="*/ 1288473 h 1302341"/>
                <a:gd name="connsiteX4" fmla="*/ 3338945 w 5708072"/>
                <a:gd name="connsiteY4" fmla="*/ 0 h 1302341"/>
                <a:gd name="connsiteX5" fmla="*/ 4239490 w 5708072"/>
                <a:gd name="connsiteY5" fmla="*/ 1288473 h 1302341"/>
                <a:gd name="connsiteX6" fmla="*/ 4239490 w 5708072"/>
                <a:gd name="connsiteY6" fmla="*/ 1288473 h 1302341"/>
                <a:gd name="connsiteX7" fmla="*/ 5708072 w 5708072"/>
                <a:gd name="connsiteY7" fmla="*/ 1274618 h 1302341"/>
                <a:gd name="connsiteX0" fmla="*/ 0 w 5708072"/>
                <a:gd name="connsiteY0" fmla="*/ 110837 h 1302341"/>
                <a:gd name="connsiteX1" fmla="*/ 1094508 w 5708072"/>
                <a:gd name="connsiteY1" fmla="*/ 1302328 h 1302341"/>
                <a:gd name="connsiteX2" fmla="*/ 1773380 w 5708072"/>
                <a:gd name="connsiteY2" fmla="*/ 83128 h 1302341"/>
                <a:gd name="connsiteX3" fmla="*/ 2632363 w 5708072"/>
                <a:gd name="connsiteY3" fmla="*/ 1288473 h 1302341"/>
                <a:gd name="connsiteX4" fmla="*/ 3338945 w 5708072"/>
                <a:gd name="connsiteY4" fmla="*/ 0 h 1302341"/>
                <a:gd name="connsiteX5" fmla="*/ 4239490 w 5708072"/>
                <a:gd name="connsiteY5" fmla="*/ 1288473 h 1302341"/>
                <a:gd name="connsiteX6" fmla="*/ 4239490 w 5708072"/>
                <a:gd name="connsiteY6" fmla="*/ 1288473 h 1302341"/>
                <a:gd name="connsiteX7" fmla="*/ 5708072 w 5708072"/>
                <a:gd name="connsiteY7" fmla="*/ 1274618 h 1302341"/>
                <a:gd name="connsiteX0" fmla="*/ 0 w 5708072"/>
                <a:gd name="connsiteY0" fmla="*/ 134076 h 1325580"/>
                <a:gd name="connsiteX1" fmla="*/ 1094508 w 5708072"/>
                <a:gd name="connsiteY1" fmla="*/ 1325567 h 1325580"/>
                <a:gd name="connsiteX2" fmla="*/ 1773380 w 5708072"/>
                <a:gd name="connsiteY2" fmla="*/ 106367 h 1325580"/>
                <a:gd name="connsiteX3" fmla="*/ 2632363 w 5708072"/>
                <a:gd name="connsiteY3" fmla="*/ 1311712 h 1325580"/>
                <a:gd name="connsiteX4" fmla="*/ 3338945 w 5708072"/>
                <a:gd name="connsiteY4" fmla="*/ 23239 h 1325580"/>
                <a:gd name="connsiteX5" fmla="*/ 4239490 w 5708072"/>
                <a:gd name="connsiteY5" fmla="*/ 1311712 h 1325580"/>
                <a:gd name="connsiteX6" fmla="*/ 4239490 w 5708072"/>
                <a:gd name="connsiteY6" fmla="*/ 1311712 h 1325580"/>
                <a:gd name="connsiteX7" fmla="*/ 5708072 w 5708072"/>
                <a:gd name="connsiteY7" fmla="*/ 1297857 h 1325580"/>
                <a:gd name="connsiteX0" fmla="*/ 0 w 5389417"/>
                <a:gd name="connsiteY0" fmla="*/ 50949 h 1325662"/>
                <a:gd name="connsiteX1" fmla="*/ 775853 w 5389417"/>
                <a:gd name="connsiteY1" fmla="*/ 1325567 h 1325662"/>
                <a:gd name="connsiteX2" fmla="*/ 1454725 w 5389417"/>
                <a:gd name="connsiteY2" fmla="*/ 106367 h 1325662"/>
                <a:gd name="connsiteX3" fmla="*/ 2313708 w 5389417"/>
                <a:gd name="connsiteY3" fmla="*/ 1311712 h 1325662"/>
                <a:gd name="connsiteX4" fmla="*/ 3020290 w 5389417"/>
                <a:gd name="connsiteY4" fmla="*/ 23239 h 1325662"/>
                <a:gd name="connsiteX5" fmla="*/ 3920835 w 5389417"/>
                <a:gd name="connsiteY5" fmla="*/ 1311712 h 1325662"/>
                <a:gd name="connsiteX6" fmla="*/ 3920835 w 5389417"/>
                <a:gd name="connsiteY6" fmla="*/ 1311712 h 1325662"/>
                <a:gd name="connsiteX7" fmla="*/ 5389417 w 5389417"/>
                <a:gd name="connsiteY7" fmla="*/ 1297857 h 1325662"/>
                <a:gd name="connsiteX0" fmla="*/ 0 w 5389417"/>
                <a:gd name="connsiteY0" fmla="*/ 50949 h 1325662"/>
                <a:gd name="connsiteX1" fmla="*/ 775853 w 5389417"/>
                <a:gd name="connsiteY1" fmla="*/ 1325567 h 1325662"/>
                <a:gd name="connsiteX2" fmla="*/ 1454725 w 5389417"/>
                <a:gd name="connsiteY2" fmla="*/ 106367 h 1325662"/>
                <a:gd name="connsiteX3" fmla="*/ 2313708 w 5389417"/>
                <a:gd name="connsiteY3" fmla="*/ 1311712 h 1325662"/>
                <a:gd name="connsiteX4" fmla="*/ 3020290 w 5389417"/>
                <a:gd name="connsiteY4" fmla="*/ 23239 h 1325662"/>
                <a:gd name="connsiteX5" fmla="*/ 3920835 w 5389417"/>
                <a:gd name="connsiteY5" fmla="*/ 1311712 h 1325662"/>
                <a:gd name="connsiteX6" fmla="*/ 3920835 w 5389417"/>
                <a:gd name="connsiteY6" fmla="*/ 1311712 h 1325662"/>
                <a:gd name="connsiteX7" fmla="*/ 5389417 w 5389417"/>
                <a:gd name="connsiteY7" fmla="*/ 1297857 h 1325662"/>
                <a:gd name="connsiteX0" fmla="*/ 0 w 5389417"/>
                <a:gd name="connsiteY0" fmla="*/ 50949 h 1325662"/>
                <a:gd name="connsiteX1" fmla="*/ 775853 w 5389417"/>
                <a:gd name="connsiteY1" fmla="*/ 1325567 h 1325662"/>
                <a:gd name="connsiteX2" fmla="*/ 1454725 w 5389417"/>
                <a:gd name="connsiteY2" fmla="*/ 106367 h 1325662"/>
                <a:gd name="connsiteX3" fmla="*/ 2313708 w 5389417"/>
                <a:gd name="connsiteY3" fmla="*/ 1311712 h 1325662"/>
                <a:gd name="connsiteX4" fmla="*/ 3020290 w 5389417"/>
                <a:gd name="connsiteY4" fmla="*/ 23239 h 1325662"/>
                <a:gd name="connsiteX5" fmla="*/ 3920835 w 5389417"/>
                <a:gd name="connsiteY5" fmla="*/ 1311712 h 1325662"/>
                <a:gd name="connsiteX6" fmla="*/ 3920835 w 5389417"/>
                <a:gd name="connsiteY6" fmla="*/ 1311712 h 1325662"/>
                <a:gd name="connsiteX7" fmla="*/ 5389417 w 5389417"/>
                <a:gd name="connsiteY7" fmla="*/ 1297857 h 1325662"/>
                <a:gd name="connsiteX0" fmla="*/ 0 w 4627417"/>
                <a:gd name="connsiteY0" fmla="*/ 568038 h 1842751"/>
                <a:gd name="connsiteX1" fmla="*/ 775853 w 4627417"/>
                <a:gd name="connsiteY1" fmla="*/ 1842656 h 1842751"/>
                <a:gd name="connsiteX2" fmla="*/ 1454725 w 4627417"/>
                <a:gd name="connsiteY2" fmla="*/ 623456 h 1842751"/>
                <a:gd name="connsiteX3" fmla="*/ 2313708 w 4627417"/>
                <a:gd name="connsiteY3" fmla="*/ 1828801 h 1842751"/>
                <a:gd name="connsiteX4" fmla="*/ 3020290 w 4627417"/>
                <a:gd name="connsiteY4" fmla="*/ 540328 h 1842751"/>
                <a:gd name="connsiteX5" fmla="*/ 3920835 w 4627417"/>
                <a:gd name="connsiteY5" fmla="*/ 1828801 h 1842751"/>
                <a:gd name="connsiteX6" fmla="*/ 3920835 w 4627417"/>
                <a:gd name="connsiteY6" fmla="*/ 1828801 h 1842751"/>
                <a:gd name="connsiteX7" fmla="*/ 4627417 w 4627417"/>
                <a:gd name="connsiteY7" fmla="*/ 0 h 1842751"/>
                <a:gd name="connsiteX0" fmla="*/ 0 w 4627417"/>
                <a:gd name="connsiteY0" fmla="*/ 568038 h 1842751"/>
                <a:gd name="connsiteX1" fmla="*/ 775853 w 4627417"/>
                <a:gd name="connsiteY1" fmla="*/ 1842656 h 1842751"/>
                <a:gd name="connsiteX2" fmla="*/ 1454725 w 4627417"/>
                <a:gd name="connsiteY2" fmla="*/ 623456 h 1842751"/>
                <a:gd name="connsiteX3" fmla="*/ 2313708 w 4627417"/>
                <a:gd name="connsiteY3" fmla="*/ 1828801 h 1842751"/>
                <a:gd name="connsiteX4" fmla="*/ 3020290 w 4627417"/>
                <a:gd name="connsiteY4" fmla="*/ 540328 h 1842751"/>
                <a:gd name="connsiteX5" fmla="*/ 3920835 w 4627417"/>
                <a:gd name="connsiteY5" fmla="*/ 1828801 h 1842751"/>
                <a:gd name="connsiteX6" fmla="*/ 3920835 w 4627417"/>
                <a:gd name="connsiteY6" fmla="*/ 1828801 h 1842751"/>
                <a:gd name="connsiteX7" fmla="*/ 4627417 w 4627417"/>
                <a:gd name="connsiteY7" fmla="*/ 0 h 1842751"/>
                <a:gd name="connsiteX0" fmla="*/ 0 w 4627417"/>
                <a:gd name="connsiteY0" fmla="*/ 568038 h 1842751"/>
                <a:gd name="connsiteX1" fmla="*/ 775853 w 4627417"/>
                <a:gd name="connsiteY1" fmla="*/ 1842656 h 1842751"/>
                <a:gd name="connsiteX2" fmla="*/ 1454725 w 4627417"/>
                <a:gd name="connsiteY2" fmla="*/ 623456 h 1842751"/>
                <a:gd name="connsiteX3" fmla="*/ 2313708 w 4627417"/>
                <a:gd name="connsiteY3" fmla="*/ 1828801 h 1842751"/>
                <a:gd name="connsiteX4" fmla="*/ 3020290 w 4627417"/>
                <a:gd name="connsiteY4" fmla="*/ 540328 h 1842751"/>
                <a:gd name="connsiteX5" fmla="*/ 3920835 w 4627417"/>
                <a:gd name="connsiteY5" fmla="*/ 1828801 h 1842751"/>
                <a:gd name="connsiteX6" fmla="*/ 3920835 w 4627417"/>
                <a:gd name="connsiteY6" fmla="*/ 1828801 h 1842751"/>
                <a:gd name="connsiteX7" fmla="*/ 4627417 w 4627417"/>
                <a:gd name="connsiteY7" fmla="*/ 0 h 1842751"/>
                <a:gd name="connsiteX0" fmla="*/ 0 w 4627417"/>
                <a:gd name="connsiteY0" fmla="*/ 568038 h 1842751"/>
                <a:gd name="connsiteX1" fmla="*/ 775853 w 4627417"/>
                <a:gd name="connsiteY1" fmla="*/ 1842656 h 1842751"/>
                <a:gd name="connsiteX2" fmla="*/ 1454725 w 4627417"/>
                <a:gd name="connsiteY2" fmla="*/ 623456 h 1842751"/>
                <a:gd name="connsiteX3" fmla="*/ 2313708 w 4627417"/>
                <a:gd name="connsiteY3" fmla="*/ 1828801 h 1842751"/>
                <a:gd name="connsiteX4" fmla="*/ 3020290 w 4627417"/>
                <a:gd name="connsiteY4" fmla="*/ 540328 h 1842751"/>
                <a:gd name="connsiteX5" fmla="*/ 3920835 w 4627417"/>
                <a:gd name="connsiteY5" fmla="*/ 1828801 h 1842751"/>
                <a:gd name="connsiteX6" fmla="*/ 3920835 w 4627417"/>
                <a:gd name="connsiteY6" fmla="*/ 1828801 h 1842751"/>
                <a:gd name="connsiteX7" fmla="*/ 4627417 w 4627417"/>
                <a:gd name="connsiteY7" fmla="*/ 0 h 1842751"/>
                <a:gd name="connsiteX0" fmla="*/ 0 w 4488872"/>
                <a:gd name="connsiteY0" fmla="*/ 74117 h 1348830"/>
                <a:gd name="connsiteX1" fmla="*/ 775853 w 4488872"/>
                <a:gd name="connsiteY1" fmla="*/ 1348735 h 1348830"/>
                <a:gd name="connsiteX2" fmla="*/ 1454725 w 4488872"/>
                <a:gd name="connsiteY2" fmla="*/ 129535 h 1348830"/>
                <a:gd name="connsiteX3" fmla="*/ 2313708 w 4488872"/>
                <a:gd name="connsiteY3" fmla="*/ 1334880 h 1348830"/>
                <a:gd name="connsiteX4" fmla="*/ 3020290 w 4488872"/>
                <a:gd name="connsiteY4" fmla="*/ 46407 h 1348830"/>
                <a:gd name="connsiteX5" fmla="*/ 3920835 w 4488872"/>
                <a:gd name="connsiteY5" fmla="*/ 1334880 h 1348830"/>
                <a:gd name="connsiteX6" fmla="*/ 3920835 w 4488872"/>
                <a:gd name="connsiteY6" fmla="*/ 1334880 h 1348830"/>
                <a:gd name="connsiteX7" fmla="*/ 4488872 w 4488872"/>
                <a:gd name="connsiteY7" fmla="*/ 32552 h 1348830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2039 h 1336752"/>
                <a:gd name="connsiteX1" fmla="*/ 775853 w 4488872"/>
                <a:gd name="connsiteY1" fmla="*/ 1336657 h 1336752"/>
                <a:gd name="connsiteX2" fmla="*/ 1454725 w 4488872"/>
                <a:gd name="connsiteY2" fmla="*/ 117457 h 1336752"/>
                <a:gd name="connsiteX3" fmla="*/ 2313708 w 4488872"/>
                <a:gd name="connsiteY3" fmla="*/ 1322802 h 1336752"/>
                <a:gd name="connsiteX4" fmla="*/ 3020290 w 4488872"/>
                <a:gd name="connsiteY4" fmla="*/ 34329 h 1336752"/>
                <a:gd name="connsiteX5" fmla="*/ 3920835 w 4488872"/>
                <a:gd name="connsiteY5" fmla="*/ 1322802 h 1336752"/>
                <a:gd name="connsiteX6" fmla="*/ 3920835 w 4488872"/>
                <a:gd name="connsiteY6" fmla="*/ 1322802 h 1336752"/>
                <a:gd name="connsiteX7" fmla="*/ 4488872 w 4488872"/>
                <a:gd name="connsiteY7" fmla="*/ 20474 h 1336752"/>
                <a:gd name="connsiteX0" fmla="*/ 0 w 4488872"/>
                <a:gd name="connsiteY0" fmla="*/ 51016 h 1393937"/>
                <a:gd name="connsiteX1" fmla="*/ 775853 w 4488872"/>
                <a:gd name="connsiteY1" fmla="*/ 1325634 h 1393937"/>
                <a:gd name="connsiteX2" fmla="*/ 1454725 w 4488872"/>
                <a:gd name="connsiteY2" fmla="*/ 106434 h 1393937"/>
                <a:gd name="connsiteX3" fmla="*/ 2313708 w 4488872"/>
                <a:gd name="connsiteY3" fmla="*/ 1311779 h 1393937"/>
                <a:gd name="connsiteX4" fmla="*/ 3020290 w 4488872"/>
                <a:gd name="connsiteY4" fmla="*/ 23306 h 1393937"/>
                <a:gd name="connsiteX5" fmla="*/ 3920835 w 4488872"/>
                <a:gd name="connsiteY5" fmla="*/ 1311779 h 1393937"/>
                <a:gd name="connsiteX6" fmla="*/ 3920835 w 4488872"/>
                <a:gd name="connsiteY6" fmla="*/ 1311779 h 1393937"/>
                <a:gd name="connsiteX7" fmla="*/ 4488872 w 4488872"/>
                <a:gd name="connsiteY7" fmla="*/ 9451 h 139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88872" h="1393937">
                  <a:moveTo>
                    <a:pt x="0" y="51016"/>
                  </a:moveTo>
                  <a:cubicBezTo>
                    <a:pt x="369454" y="51016"/>
                    <a:pt x="533399" y="1316398"/>
                    <a:pt x="775853" y="1325634"/>
                  </a:cubicBezTo>
                  <a:cubicBezTo>
                    <a:pt x="1018307" y="1334870"/>
                    <a:pt x="1209960" y="674470"/>
                    <a:pt x="1454725" y="106434"/>
                  </a:cubicBezTo>
                  <a:cubicBezTo>
                    <a:pt x="1699490" y="-461602"/>
                    <a:pt x="2066635" y="1436470"/>
                    <a:pt x="2313708" y="1311779"/>
                  </a:cubicBezTo>
                  <a:cubicBezTo>
                    <a:pt x="2560781" y="1187088"/>
                    <a:pt x="2775526" y="286542"/>
                    <a:pt x="3020290" y="23306"/>
                  </a:cubicBezTo>
                  <a:cubicBezTo>
                    <a:pt x="3265054" y="-239930"/>
                    <a:pt x="3592944" y="1824398"/>
                    <a:pt x="3920835" y="1311779"/>
                  </a:cubicBezTo>
                  <a:lnTo>
                    <a:pt x="3920835" y="1311779"/>
                  </a:lnTo>
                  <a:cubicBezTo>
                    <a:pt x="4015508" y="1094724"/>
                    <a:pt x="4170218" y="-45968"/>
                    <a:pt x="4488872" y="9451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 bwMode="auto">
            <a:xfrm>
              <a:off x="7547481" y="3635369"/>
              <a:ext cx="20444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6" name="Group 55"/>
          <p:cNvGrpSpPr/>
          <p:nvPr/>
        </p:nvGrpSpPr>
        <p:grpSpPr>
          <a:xfrm rot="20631661">
            <a:off x="4574975" y="2986783"/>
            <a:ext cx="1486838" cy="274259"/>
            <a:chOff x="6265090" y="3635369"/>
            <a:chExt cx="1486838" cy="274259"/>
          </a:xfrm>
        </p:grpSpPr>
        <p:sp>
          <p:nvSpPr>
            <p:cNvPr id="57" name="Freeform 56"/>
            <p:cNvSpPr/>
            <p:nvPr/>
          </p:nvSpPr>
          <p:spPr bwMode="auto">
            <a:xfrm>
              <a:off x="6908174" y="3638094"/>
              <a:ext cx="643084" cy="252567"/>
            </a:xfrm>
            <a:custGeom>
              <a:avLst/>
              <a:gdLst>
                <a:gd name="connsiteX0" fmla="*/ 0 w 5721927"/>
                <a:gd name="connsiteY0" fmla="*/ 27710 h 27710"/>
                <a:gd name="connsiteX1" fmla="*/ 1108363 w 5721927"/>
                <a:gd name="connsiteY1" fmla="*/ 27710 h 27710"/>
                <a:gd name="connsiteX2" fmla="*/ 1108363 w 5721927"/>
                <a:gd name="connsiteY2" fmla="*/ 27710 h 27710"/>
                <a:gd name="connsiteX3" fmla="*/ 2646218 w 5721927"/>
                <a:gd name="connsiteY3" fmla="*/ 13855 h 27710"/>
                <a:gd name="connsiteX4" fmla="*/ 2646218 w 5721927"/>
                <a:gd name="connsiteY4" fmla="*/ 13855 h 27710"/>
                <a:gd name="connsiteX5" fmla="*/ 4253345 w 5721927"/>
                <a:gd name="connsiteY5" fmla="*/ 13855 h 27710"/>
                <a:gd name="connsiteX6" fmla="*/ 4253345 w 5721927"/>
                <a:gd name="connsiteY6" fmla="*/ 13855 h 27710"/>
                <a:gd name="connsiteX7" fmla="*/ 5721927 w 5721927"/>
                <a:gd name="connsiteY7" fmla="*/ 0 h 27710"/>
                <a:gd name="connsiteX0" fmla="*/ 0 w 5721927"/>
                <a:gd name="connsiteY0" fmla="*/ 27710 h 27710"/>
                <a:gd name="connsiteX1" fmla="*/ 1108363 w 5721927"/>
                <a:gd name="connsiteY1" fmla="*/ 27710 h 27710"/>
                <a:gd name="connsiteX2" fmla="*/ 1108363 w 5721927"/>
                <a:gd name="connsiteY2" fmla="*/ 27710 h 27710"/>
                <a:gd name="connsiteX3" fmla="*/ 2646218 w 5721927"/>
                <a:gd name="connsiteY3" fmla="*/ 13855 h 27710"/>
                <a:gd name="connsiteX4" fmla="*/ 2646218 w 5721927"/>
                <a:gd name="connsiteY4" fmla="*/ 13855 h 27710"/>
                <a:gd name="connsiteX5" fmla="*/ 4253345 w 5721927"/>
                <a:gd name="connsiteY5" fmla="*/ 13855 h 27710"/>
                <a:gd name="connsiteX6" fmla="*/ 4253345 w 5721927"/>
                <a:gd name="connsiteY6" fmla="*/ 13855 h 27710"/>
                <a:gd name="connsiteX7" fmla="*/ 5721927 w 5721927"/>
                <a:gd name="connsiteY7" fmla="*/ 0 h 27710"/>
                <a:gd name="connsiteX0" fmla="*/ 0 w 5721927"/>
                <a:gd name="connsiteY0" fmla="*/ 1219200 h 1309511"/>
                <a:gd name="connsiteX1" fmla="*/ 1108363 w 5721927"/>
                <a:gd name="connsiteY1" fmla="*/ 1219200 h 1309511"/>
                <a:gd name="connsiteX2" fmla="*/ 1787235 w 5721927"/>
                <a:gd name="connsiteY2" fmla="*/ 0 h 1309511"/>
                <a:gd name="connsiteX3" fmla="*/ 2646218 w 5721927"/>
                <a:gd name="connsiteY3" fmla="*/ 1205345 h 1309511"/>
                <a:gd name="connsiteX4" fmla="*/ 2646218 w 5721927"/>
                <a:gd name="connsiteY4" fmla="*/ 1205345 h 1309511"/>
                <a:gd name="connsiteX5" fmla="*/ 4253345 w 5721927"/>
                <a:gd name="connsiteY5" fmla="*/ 1205345 h 1309511"/>
                <a:gd name="connsiteX6" fmla="*/ 4253345 w 5721927"/>
                <a:gd name="connsiteY6" fmla="*/ 1205345 h 1309511"/>
                <a:gd name="connsiteX7" fmla="*/ 5721927 w 5721927"/>
                <a:gd name="connsiteY7" fmla="*/ 1191490 h 1309511"/>
                <a:gd name="connsiteX0" fmla="*/ 0 w 5708072"/>
                <a:gd name="connsiteY0" fmla="*/ 27709 h 1219213"/>
                <a:gd name="connsiteX1" fmla="*/ 1094508 w 5708072"/>
                <a:gd name="connsiteY1" fmla="*/ 1219200 h 1219213"/>
                <a:gd name="connsiteX2" fmla="*/ 1773380 w 5708072"/>
                <a:gd name="connsiteY2" fmla="*/ 0 h 1219213"/>
                <a:gd name="connsiteX3" fmla="*/ 2632363 w 5708072"/>
                <a:gd name="connsiteY3" fmla="*/ 1205345 h 1219213"/>
                <a:gd name="connsiteX4" fmla="*/ 2632363 w 5708072"/>
                <a:gd name="connsiteY4" fmla="*/ 1205345 h 1219213"/>
                <a:gd name="connsiteX5" fmla="*/ 4239490 w 5708072"/>
                <a:gd name="connsiteY5" fmla="*/ 1205345 h 1219213"/>
                <a:gd name="connsiteX6" fmla="*/ 4239490 w 5708072"/>
                <a:gd name="connsiteY6" fmla="*/ 1205345 h 1219213"/>
                <a:gd name="connsiteX7" fmla="*/ 5708072 w 5708072"/>
                <a:gd name="connsiteY7" fmla="*/ 1191490 h 1219213"/>
                <a:gd name="connsiteX0" fmla="*/ 0 w 5708072"/>
                <a:gd name="connsiteY0" fmla="*/ 27709 h 1219213"/>
                <a:gd name="connsiteX1" fmla="*/ 1094508 w 5708072"/>
                <a:gd name="connsiteY1" fmla="*/ 1219200 h 1219213"/>
                <a:gd name="connsiteX2" fmla="*/ 1773380 w 5708072"/>
                <a:gd name="connsiteY2" fmla="*/ 0 h 1219213"/>
                <a:gd name="connsiteX3" fmla="*/ 2632363 w 5708072"/>
                <a:gd name="connsiteY3" fmla="*/ 1205345 h 1219213"/>
                <a:gd name="connsiteX4" fmla="*/ 2632363 w 5708072"/>
                <a:gd name="connsiteY4" fmla="*/ 1205345 h 1219213"/>
                <a:gd name="connsiteX5" fmla="*/ 4239490 w 5708072"/>
                <a:gd name="connsiteY5" fmla="*/ 1205345 h 1219213"/>
                <a:gd name="connsiteX6" fmla="*/ 4239490 w 5708072"/>
                <a:gd name="connsiteY6" fmla="*/ 1205345 h 1219213"/>
                <a:gd name="connsiteX7" fmla="*/ 5708072 w 5708072"/>
                <a:gd name="connsiteY7" fmla="*/ 1191490 h 1219213"/>
                <a:gd name="connsiteX0" fmla="*/ 0 w 5708072"/>
                <a:gd name="connsiteY0" fmla="*/ 110837 h 1302341"/>
                <a:gd name="connsiteX1" fmla="*/ 1094508 w 5708072"/>
                <a:gd name="connsiteY1" fmla="*/ 1302328 h 1302341"/>
                <a:gd name="connsiteX2" fmla="*/ 1773380 w 5708072"/>
                <a:gd name="connsiteY2" fmla="*/ 83128 h 1302341"/>
                <a:gd name="connsiteX3" fmla="*/ 2632363 w 5708072"/>
                <a:gd name="connsiteY3" fmla="*/ 1288473 h 1302341"/>
                <a:gd name="connsiteX4" fmla="*/ 3338945 w 5708072"/>
                <a:gd name="connsiteY4" fmla="*/ 0 h 1302341"/>
                <a:gd name="connsiteX5" fmla="*/ 4239490 w 5708072"/>
                <a:gd name="connsiteY5" fmla="*/ 1288473 h 1302341"/>
                <a:gd name="connsiteX6" fmla="*/ 4239490 w 5708072"/>
                <a:gd name="connsiteY6" fmla="*/ 1288473 h 1302341"/>
                <a:gd name="connsiteX7" fmla="*/ 5708072 w 5708072"/>
                <a:gd name="connsiteY7" fmla="*/ 1274618 h 1302341"/>
                <a:gd name="connsiteX0" fmla="*/ 0 w 5708072"/>
                <a:gd name="connsiteY0" fmla="*/ 110837 h 1302341"/>
                <a:gd name="connsiteX1" fmla="*/ 1094508 w 5708072"/>
                <a:gd name="connsiteY1" fmla="*/ 1302328 h 1302341"/>
                <a:gd name="connsiteX2" fmla="*/ 1773380 w 5708072"/>
                <a:gd name="connsiteY2" fmla="*/ 83128 h 1302341"/>
                <a:gd name="connsiteX3" fmla="*/ 2632363 w 5708072"/>
                <a:gd name="connsiteY3" fmla="*/ 1288473 h 1302341"/>
                <a:gd name="connsiteX4" fmla="*/ 3338945 w 5708072"/>
                <a:gd name="connsiteY4" fmla="*/ 0 h 1302341"/>
                <a:gd name="connsiteX5" fmla="*/ 4239490 w 5708072"/>
                <a:gd name="connsiteY5" fmla="*/ 1288473 h 1302341"/>
                <a:gd name="connsiteX6" fmla="*/ 4239490 w 5708072"/>
                <a:gd name="connsiteY6" fmla="*/ 1288473 h 1302341"/>
                <a:gd name="connsiteX7" fmla="*/ 5708072 w 5708072"/>
                <a:gd name="connsiteY7" fmla="*/ 1274618 h 1302341"/>
                <a:gd name="connsiteX0" fmla="*/ 0 w 5708072"/>
                <a:gd name="connsiteY0" fmla="*/ 110837 h 1302341"/>
                <a:gd name="connsiteX1" fmla="*/ 1094508 w 5708072"/>
                <a:gd name="connsiteY1" fmla="*/ 1302328 h 1302341"/>
                <a:gd name="connsiteX2" fmla="*/ 1773380 w 5708072"/>
                <a:gd name="connsiteY2" fmla="*/ 83128 h 1302341"/>
                <a:gd name="connsiteX3" fmla="*/ 2632363 w 5708072"/>
                <a:gd name="connsiteY3" fmla="*/ 1288473 h 1302341"/>
                <a:gd name="connsiteX4" fmla="*/ 3338945 w 5708072"/>
                <a:gd name="connsiteY4" fmla="*/ 0 h 1302341"/>
                <a:gd name="connsiteX5" fmla="*/ 4239490 w 5708072"/>
                <a:gd name="connsiteY5" fmla="*/ 1288473 h 1302341"/>
                <a:gd name="connsiteX6" fmla="*/ 4239490 w 5708072"/>
                <a:gd name="connsiteY6" fmla="*/ 1288473 h 1302341"/>
                <a:gd name="connsiteX7" fmla="*/ 5708072 w 5708072"/>
                <a:gd name="connsiteY7" fmla="*/ 1274618 h 1302341"/>
                <a:gd name="connsiteX0" fmla="*/ 0 w 5708072"/>
                <a:gd name="connsiteY0" fmla="*/ 134076 h 1325580"/>
                <a:gd name="connsiteX1" fmla="*/ 1094508 w 5708072"/>
                <a:gd name="connsiteY1" fmla="*/ 1325567 h 1325580"/>
                <a:gd name="connsiteX2" fmla="*/ 1773380 w 5708072"/>
                <a:gd name="connsiteY2" fmla="*/ 106367 h 1325580"/>
                <a:gd name="connsiteX3" fmla="*/ 2632363 w 5708072"/>
                <a:gd name="connsiteY3" fmla="*/ 1311712 h 1325580"/>
                <a:gd name="connsiteX4" fmla="*/ 3338945 w 5708072"/>
                <a:gd name="connsiteY4" fmla="*/ 23239 h 1325580"/>
                <a:gd name="connsiteX5" fmla="*/ 4239490 w 5708072"/>
                <a:gd name="connsiteY5" fmla="*/ 1311712 h 1325580"/>
                <a:gd name="connsiteX6" fmla="*/ 4239490 w 5708072"/>
                <a:gd name="connsiteY6" fmla="*/ 1311712 h 1325580"/>
                <a:gd name="connsiteX7" fmla="*/ 5708072 w 5708072"/>
                <a:gd name="connsiteY7" fmla="*/ 1297857 h 1325580"/>
                <a:gd name="connsiteX0" fmla="*/ 0 w 5389417"/>
                <a:gd name="connsiteY0" fmla="*/ 50949 h 1325662"/>
                <a:gd name="connsiteX1" fmla="*/ 775853 w 5389417"/>
                <a:gd name="connsiteY1" fmla="*/ 1325567 h 1325662"/>
                <a:gd name="connsiteX2" fmla="*/ 1454725 w 5389417"/>
                <a:gd name="connsiteY2" fmla="*/ 106367 h 1325662"/>
                <a:gd name="connsiteX3" fmla="*/ 2313708 w 5389417"/>
                <a:gd name="connsiteY3" fmla="*/ 1311712 h 1325662"/>
                <a:gd name="connsiteX4" fmla="*/ 3020290 w 5389417"/>
                <a:gd name="connsiteY4" fmla="*/ 23239 h 1325662"/>
                <a:gd name="connsiteX5" fmla="*/ 3920835 w 5389417"/>
                <a:gd name="connsiteY5" fmla="*/ 1311712 h 1325662"/>
                <a:gd name="connsiteX6" fmla="*/ 3920835 w 5389417"/>
                <a:gd name="connsiteY6" fmla="*/ 1311712 h 1325662"/>
                <a:gd name="connsiteX7" fmla="*/ 5389417 w 5389417"/>
                <a:gd name="connsiteY7" fmla="*/ 1297857 h 1325662"/>
                <a:gd name="connsiteX0" fmla="*/ 0 w 5389417"/>
                <a:gd name="connsiteY0" fmla="*/ 50949 h 1325662"/>
                <a:gd name="connsiteX1" fmla="*/ 775853 w 5389417"/>
                <a:gd name="connsiteY1" fmla="*/ 1325567 h 1325662"/>
                <a:gd name="connsiteX2" fmla="*/ 1454725 w 5389417"/>
                <a:gd name="connsiteY2" fmla="*/ 106367 h 1325662"/>
                <a:gd name="connsiteX3" fmla="*/ 2313708 w 5389417"/>
                <a:gd name="connsiteY3" fmla="*/ 1311712 h 1325662"/>
                <a:gd name="connsiteX4" fmla="*/ 3020290 w 5389417"/>
                <a:gd name="connsiteY4" fmla="*/ 23239 h 1325662"/>
                <a:gd name="connsiteX5" fmla="*/ 3920835 w 5389417"/>
                <a:gd name="connsiteY5" fmla="*/ 1311712 h 1325662"/>
                <a:gd name="connsiteX6" fmla="*/ 3920835 w 5389417"/>
                <a:gd name="connsiteY6" fmla="*/ 1311712 h 1325662"/>
                <a:gd name="connsiteX7" fmla="*/ 5389417 w 5389417"/>
                <a:gd name="connsiteY7" fmla="*/ 1297857 h 1325662"/>
                <a:gd name="connsiteX0" fmla="*/ 0 w 5389417"/>
                <a:gd name="connsiteY0" fmla="*/ 50949 h 1325662"/>
                <a:gd name="connsiteX1" fmla="*/ 775853 w 5389417"/>
                <a:gd name="connsiteY1" fmla="*/ 1325567 h 1325662"/>
                <a:gd name="connsiteX2" fmla="*/ 1454725 w 5389417"/>
                <a:gd name="connsiteY2" fmla="*/ 106367 h 1325662"/>
                <a:gd name="connsiteX3" fmla="*/ 2313708 w 5389417"/>
                <a:gd name="connsiteY3" fmla="*/ 1311712 h 1325662"/>
                <a:gd name="connsiteX4" fmla="*/ 3020290 w 5389417"/>
                <a:gd name="connsiteY4" fmla="*/ 23239 h 1325662"/>
                <a:gd name="connsiteX5" fmla="*/ 3920835 w 5389417"/>
                <a:gd name="connsiteY5" fmla="*/ 1311712 h 1325662"/>
                <a:gd name="connsiteX6" fmla="*/ 3920835 w 5389417"/>
                <a:gd name="connsiteY6" fmla="*/ 1311712 h 1325662"/>
                <a:gd name="connsiteX7" fmla="*/ 5389417 w 5389417"/>
                <a:gd name="connsiteY7" fmla="*/ 1297857 h 1325662"/>
                <a:gd name="connsiteX0" fmla="*/ 0 w 4627417"/>
                <a:gd name="connsiteY0" fmla="*/ 568038 h 1842751"/>
                <a:gd name="connsiteX1" fmla="*/ 775853 w 4627417"/>
                <a:gd name="connsiteY1" fmla="*/ 1842656 h 1842751"/>
                <a:gd name="connsiteX2" fmla="*/ 1454725 w 4627417"/>
                <a:gd name="connsiteY2" fmla="*/ 623456 h 1842751"/>
                <a:gd name="connsiteX3" fmla="*/ 2313708 w 4627417"/>
                <a:gd name="connsiteY3" fmla="*/ 1828801 h 1842751"/>
                <a:gd name="connsiteX4" fmla="*/ 3020290 w 4627417"/>
                <a:gd name="connsiteY4" fmla="*/ 540328 h 1842751"/>
                <a:gd name="connsiteX5" fmla="*/ 3920835 w 4627417"/>
                <a:gd name="connsiteY5" fmla="*/ 1828801 h 1842751"/>
                <a:gd name="connsiteX6" fmla="*/ 3920835 w 4627417"/>
                <a:gd name="connsiteY6" fmla="*/ 1828801 h 1842751"/>
                <a:gd name="connsiteX7" fmla="*/ 4627417 w 4627417"/>
                <a:gd name="connsiteY7" fmla="*/ 0 h 1842751"/>
                <a:gd name="connsiteX0" fmla="*/ 0 w 4627417"/>
                <a:gd name="connsiteY0" fmla="*/ 568038 h 1842751"/>
                <a:gd name="connsiteX1" fmla="*/ 775853 w 4627417"/>
                <a:gd name="connsiteY1" fmla="*/ 1842656 h 1842751"/>
                <a:gd name="connsiteX2" fmla="*/ 1454725 w 4627417"/>
                <a:gd name="connsiteY2" fmla="*/ 623456 h 1842751"/>
                <a:gd name="connsiteX3" fmla="*/ 2313708 w 4627417"/>
                <a:gd name="connsiteY3" fmla="*/ 1828801 h 1842751"/>
                <a:gd name="connsiteX4" fmla="*/ 3020290 w 4627417"/>
                <a:gd name="connsiteY4" fmla="*/ 540328 h 1842751"/>
                <a:gd name="connsiteX5" fmla="*/ 3920835 w 4627417"/>
                <a:gd name="connsiteY5" fmla="*/ 1828801 h 1842751"/>
                <a:gd name="connsiteX6" fmla="*/ 3920835 w 4627417"/>
                <a:gd name="connsiteY6" fmla="*/ 1828801 h 1842751"/>
                <a:gd name="connsiteX7" fmla="*/ 4627417 w 4627417"/>
                <a:gd name="connsiteY7" fmla="*/ 0 h 1842751"/>
                <a:gd name="connsiteX0" fmla="*/ 0 w 4627417"/>
                <a:gd name="connsiteY0" fmla="*/ 568038 h 1842751"/>
                <a:gd name="connsiteX1" fmla="*/ 775853 w 4627417"/>
                <a:gd name="connsiteY1" fmla="*/ 1842656 h 1842751"/>
                <a:gd name="connsiteX2" fmla="*/ 1454725 w 4627417"/>
                <a:gd name="connsiteY2" fmla="*/ 623456 h 1842751"/>
                <a:gd name="connsiteX3" fmla="*/ 2313708 w 4627417"/>
                <a:gd name="connsiteY3" fmla="*/ 1828801 h 1842751"/>
                <a:gd name="connsiteX4" fmla="*/ 3020290 w 4627417"/>
                <a:gd name="connsiteY4" fmla="*/ 540328 h 1842751"/>
                <a:gd name="connsiteX5" fmla="*/ 3920835 w 4627417"/>
                <a:gd name="connsiteY5" fmla="*/ 1828801 h 1842751"/>
                <a:gd name="connsiteX6" fmla="*/ 3920835 w 4627417"/>
                <a:gd name="connsiteY6" fmla="*/ 1828801 h 1842751"/>
                <a:gd name="connsiteX7" fmla="*/ 4627417 w 4627417"/>
                <a:gd name="connsiteY7" fmla="*/ 0 h 1842751"/>
                <a:gd name="connsiteX0" fmla="*/ 0 w 4627417"/>
                <a:gd name="connsiteY0" fmla="*/ 568038 h 1842751"/>
                <a:gd name="connsiteX1" fmla="*/ 775853 w 4627417"/>
                <a:gd name="connsiteY1" fmla="*/ 1842656 h 1842751"/>
                <a:gd name="connsiteX2" fmla="*/ 1454725 w 4627417"/>
                <a:gd name="connsiteY2" fmla="*/ 623456 h 1842751"/>
                <a:gd name="connsiteX3" fmla="*/ 2313708 w 4627417"/>
                <a:gd name="connsiteY3" fmla="*/ 1828801 h 1842751"/>
                <a:gd name="connsiteX4" fmla="*/ 3020290 w 4627417"/>
                <a:gd name="connsiteY4" fmla="*/ 540328 h 1842751"/>
                <a:gd name="connsiteX5" fmla="*/ 3920835 w 4627417"/>
                <a:gd name="connsiteY5" fmla="*/ 1828801 h 1842751"/>
                <a:gd name="connsiteX6" fmla="*/ 3920835 w 4627417"/>
                <a:gd name="connsiteY6" fmla="*/ 1828801 h 1842751"/>
                <a:gd name="connsiteX7" fmla="*/ 4627417 w 4627417"/>
                <a:gd name="connsiteY7" fmla="*/ 0 h 1842751"/>
                <a:gd name="connsiteX0" fmla="*/ 0 w 4488872"/>
                <a:gd name="connsiteY0" fmla="*/ 74117 h 1348830"/>
                <a:gd name="connsiteX1" fmla="*/ 775853 w 4488872"/>
                <a:gd name="connsiteY1" fmla="*/ 1348735 h 1348830"/>
                <a:gd name="connsiteX2" fmla="*/ 1454725 w 4488872"/>
                <a:gd name="connsiteY2" fmla="*/ 129535 h 1348830"/>
                <a:gd name="connsiteX3" fmla="*/ 2313708 w 4488872"/>
                <a:gd name="connsiteY3" fmla="*/ 1334880 h 1348830"/>
                <a:gd name="connsiteX4" fmla="*/ 3020290 w 4488872"/>
                <a:gd name="connsiteY4" fmla="*/ 46407 h 1348830"/>
                <a:gd name="connsiteX5" fmla="*/ 3920835 w 4488872"/>
                <a:gd name="connsiteY5" fmla="*/ 1334880 h 1348830"/>
                <a:gd name="connsiteX6" fmla="*/ 3920835 w 4488872"/>
                <a:gd name="connsiteY6" fmla="*/ 1334880 h 1348830"/>
                <a:gd name="connsiteX7" fmla="*/ 4488872 w 4488872"/>
                <a:gd name="connsiteY7" fmla="*/ 32552 h 1348830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2039 h 1336752"/>
                <a:gd name="connsiteX1" fmla="*/ 775853 w 4488872"/>
                <a:gd name="connsiteY1" fmla="*/ 1336657 h 1336752"/>
                <a:gd name="connsiteX2" fmla="*/ 1454725 w 4488872"/>
                <a:gd name="connsiteY2" fmla="*/ 117457 h 1336752"/>
                <a:gd name="connsiteX3" fmla="*/ 2313708 w 4488872"/>
                <a:gd name="connsiteY3" fmla="*/ 1322802 h 1336752"/>
                <a:gd name="connsiteX4" fmla="*/ 3020290 w 4488872"/>
                <a:gd name="connsiteY4" fmla="*/ 34329 h 1336752"/>
                <a:gd name="connsiteX5" fmla="*/ 3920835 w 4488872"/>
                <a:gd name="connsiteY5" fmla="*/ 1322802 h 1336752"/>
                <a:gd name="connsiteX6" fmla="*/ 3920835 w 4488872"/>
                <a:gd name="connsiteY6" fmla="*/ 1322802 h 1336752"/>
                <a:gd name="connsiteX7" fmla="*/ 4488872 w 4488872"/>
                <a:gd name="connsiteY7" fmla="*/ 20474 h 1336752"/>
                <a:gd name="connsiteX0" fmla="*/ 0 w 4488872"/>
                <a:gd name="connsiteY0" fmla="*/ 51016 h 1393937"/>
                <a:gd name="connsiteX1" fmla="*/ 775853 w 4488872"/>
                <a:gd name="connsiteY1" fmla="*/ 1325634 h 1393937"/>
                <a:gd name="connsiteX2" fmla="*/ 1454725 w 4488872"/>
                <a:gd name="connsiteY2" fmla="*/ 106434 h 1393937"/>
                <a:gd name="connsiteX3" fmla="*/ 2313708 w 4488872"/>
                <a:gd name="connsiteY3" fmla="*/ 1311779 h 1393937"/>
                <a:gd name="connsiteX4" fmla="*/ 3020290 w 4488872"/>
                <a:gd name="connsiteY4" fmla="*/ 23306 h 1393937"/>
                <a:gd name="connsiteX5" fmla="*/ 3920835 w 4488872"/>
                <a:gd name="connsiteY5" fmla="*/ 1311779 h 1393937"/>
                <a:gd name="connsiteX6" fmla="*/ 3920835 w 4488872"/>
                <a:gd name="connsiteY6" fmla="*/ 1311779 h 1393937"/>
                <a:gd name="connsiteX7" fmla="*/ 4488872 w 4488872"/>
                <a:gd name="connsiteY7" fmla="*/ 9451 h 139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88872" h="1393937">
                  <a:moveTo>
                    <a:pt x="0" y="51016"/>
                  </a:moveTo>
                  <a:cubicBezTo>
                    <a:pt x="369454" y="51016"/>
                    <a:pt x="533399" y="1316398"/>
                    <a:pt x="775853" y="1325634"/>
                  </a:cubicBezTo>
                  <a:cubicBezTo>
                    <a:pt x="1018307" y="1334870"/>
                    <a:pt x="1209960" y="674470"/>
                    <a:pt x="1454725" y="106434"/>
                  </a:cubicBezTo>
                  <a:cubicBezTo>
                    <a:pt x="1699490" y="-461602"/>
                    <a:pt x="2066635" y="1436470"/>
                    <a:pt x="2313708" y="1311779"/>
                  </a:cubicBezTo>
                  <a:cubicBezTo>
                    <a:pt x="2560781" y="1187088"/>
                    <a:pt x="2775526" y="286542"/>
                    <a:pt x="3020290" y="23306"/>
                  </a:cubicBezTo>
                  <a:cubicBezTo>
                    <a:pt x="3265054" y="-239930"/>
                    <a:pt x="3592944" y="1824398"/>
                    <a:pt x="3920835" y="1311779"/>
                  </a:cubicBezTo>
                  <a:lnTo>
                    <a:pt x="3920835" y="1311779"/>
                  </a:lnTo>
                  <a:cubicBezTo>
                    <a:pt x="4015508" y="1094724"/>
                    <a:pt x="4170218" y="-45968"/>
                    <a:pt x="4488872" y="9451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6265090" y="3657061"/>
              <a:ext cx="643084" cy="252567"/>
            </a:xfrm>
            <a:custGeom>
              <a:avLst/>
              <a:gdLst>
                <a:gd name="connsiteX0" fmla="*/ 0 w 5721927"/>
                <a:gd name="connsiteY0" fmla="*/ 27710 h 27710"/>
                <a:gd name="connsiteX1" fmla="*/ 1108363 w 5721927"/>
                <a:gd name="connsiteY1" fmla="*/ 27710 h 27710"/>
                <a:gd name="connsiteX2" fmla="*/ 1108363 w 5721927"/>
                <a:gd name="connsiteY2" fmla="*/ 27710 h 27710"/>
                <a:gd name="connsiteX3" fmla="*/ 2646218 w 5721927"/>
                <a:gd name="connsiteY3" fmla="*/ 13855 h 27710"/>
                <a:gd name="connsiteX4" fmla="*/ 2646218 w 5721927"/>
                <a:gd name="connsiteY4" fmla="*/ 13855 h 27710"/>
                <a:gd name="connsiteX5" fmla="*/ 4253345 w 5721927"/>
                <a:gd name="connsiteY5" fmla="*/ 13855 h 27710"/>
                <a:gd name="connsiteX6" fmla="*/ 4253345 w 5721927"/>
                <a:gd name="connsiteY6" fmla="*/ 13855 h 27710"/>
                <a:gd name="connsiteX7" fmla="*/ 5721927 w 5721927"/>
                <a:gd name="connsiteY7" fmla="*/ 0 h 27710"/>
                <a:gd name="connsiteX0" fmla="*/ 0 w 5721927"/>
                <a:gd name="connsiteY0" fmla="*/ 27710 h 27710"/>
                <a:gd name="connsiteX1" fmla="*/ 1108363 w 5721927"/>
                <a:gd name="connsiteY1" fmla="*/ 27710 h 27710"/>
                <a:gd name="connsiteX2" fmla="*/ 1108363 w 5721927"/>
                <a:gd name="connsiteY2" fmla="*/ 27710 h 27710"/>
                <a:gd name="connsiteX3" fmla="*/ 2646218 w 5721927"/>
                <a:gd name="connsiteY3" fmla="*/ 13855 h 27710"/>
                <a:gd name="connsiteX4" fmla="*/ 2646218 w 5721927"/>
                <a:gd name="connsiteY4" fmla="*/ 13855 h 27710"/>
                <a:gd name="connsiteX5" fmla="*/ 4253345 w 5721927"/>
                <a:gd name="connsiteY5" fmla="*/ 13855 h 27710"/>
                <a:gd name="connsiteX6" fmla="*/ 4253345 w 5721927"/>
                <a:gd name="connsiteY6" fmla="*/ 13855 h 27710"/>
                <a:gd name="connsiteX7" fmla="*/ 5721927 w 5721927"/>
                <a:gd name="connsiteY7" fmla="*/ 0 h 27710"/>
                <a:gd name="connsiteX0" fmla="*/ 0 w 5721927"/>
                <a:gd name="connsiteY0" fmla="*/ 1219200 h 1309511"/>
                <a:gd name="connsiteX1" fmla="*/ 1108363 w 5721927"/>
                <a:gd name="connsiteY1" fmla="*/ 1219200 h 1309511"/>
                <a:gd name="connsiteX2" fmla="*/ 1787235 w 5721927"/>
                <a:gd name="connsiteY2" fmla="*/ 0 h 1309511"/>
                <a:gd name="connsiteX3" fmla="*/ 2646218 w 5721927"/>
                <a:gd name="connsiteY3" fmla="*/ 1205345 h 1309511"/>
                <a:gd name="connsiteX4" fmla="*/ 2646218 w 5721927"/>
                <a:gd name="connsiteY4" fmla="*/ 1205345 h 1309511"/>
                <a:gd name="connsiteX5" fmla="*/ 4253345 w 5721927"/>
                <a:gd name="connsiteY5" fmla="*/ 1205345 h 1309511"/>
                <a:gd name="connsiteX6" fmla="*/ 4253345 w 5721927"/>
                <a:gd name="connsiteY6" fmla="*/ 1205345 h 1309511"/>
                <a:gd name="connsiteX7" fmla="*/ 5721927 w 5721927"/>
                <a:gd name="connsiteY7" fmla="*/ 1191490 h 1309511"/>
                <a:gd name="connsiteX0" fmla="*/ 0 w 5708072"/>
                <a:gd name="connsiteY0" fmla="*/ 27709 h 1219213"/>
                <a:gd name="connsiteX1" fmla="*/ 1094508 w 5708072"/>
                <a:gd name="connsiteY1" fmla="*/ 1219200 h 1219213"/>
                <a:gd name="connsiteX2" fmla="*/ 1773380 w 5708072"/>
                <a:gd name="connsiteY2" fmla="*/ 0 h 1219213"/>
                <a:gd name="connsiteX3" fmla="*/ 2632363 w 5708072"/>
                <a:gd name="connsiteY3" fmla="*/ 1205345 h 1219213"/>
                <a:gd name="connsiteX4" fmla="*/ 2632363 w 5708072"/>
                <a:gd name="connsiteY4" fmla="*/ 1205345 h 1219213"/>
                <a:gd name="connsiteX5" fmla="*/ 4239490 w 5708072"/>
                <a:gd name="connsiteY5" fmla="*/ 1205345 h 1219213"/>
                <a:gd name="connsiteX6" fmla="*/ 4239490 w 5708072"/>
                <a:gd name="connsiteY6" fmla="*/ 1205345 h 1219213"/>
                <a:gd name="connsiteX7" fmla="*/ 5708072 w 5708072"/>
                <a:gd name="connsiteY7" fmla="*/ 1191490 h 1219213"/>
                <a:gd name="connsiteX0" fmla="*/ 0 w 5708072"/>
                <a:gd name="connsiteY0" fmla="*/ 27709 h 1219213"/>
                <a:gd name="connsiteX1" fmla="*/ 1094508 w 5708072"/>
                <a:gd name="connsiteY1" fmla="*/ 1219200 h 1219213"/>
                <a:gd name="connsiteX2" fmla="*/ 1773380 w 5708072"/>
                <a:gd name="connsiteY2" fmla="*/ 0 h 1219213"/>
                <a:gd name="connsiteX3" fmla="*/ 2632363 w 5708072"/>
                <a:gd name="connsiteY3" fmla="*/ 1205345 h 1219213"/>
                <a:gd name="connsiteX4" fmla="*/ 2632363 w 5708072"/>
                <a:gd name="connsiteY4" fmla="*/ 1205345 h 1219213"/>
                <a:gd name="connsiteX5" fmla="*/ 4239490 w 5708072"/>
                <a:gd name="connsiteY5" fmla="*/ 1205345 h 1219213"/>
                <a:gd name="connsiteX6" fmla="*/ 4239490 w 5708072"/>
                <a:gd name="connsiteY6" fmla="*/ 1205345 h 1219213"/>
                <a:gd name="connsiteX7" fmla="*/ 5708072 w 5708072"/>
                <a:gd name="connsiteY7" fmla="*/ 1191490 h 1219213"/>
                <a:gd name="connsiteX0" fmla="*/ 0 w 5708072"/>
                <a:gd name="connsiteY0" fmla="*/ 110837 h 1302341"/>
                <a:gd name="connsiteX1" fmla="*/ 1094508 w 5708072"/>
                <a:gd name="connsiteY1" fmla="*/ 1302328 h 1302341"/>
                <a:gd name="connsiteX2" fmla="*/ 1773380 w 5708072"/>
                <a:gd name="connsiteY2" fmla="*/ 83128 h 1302341"/>
                <a:gd name="connsiteX3" fmla="*/ 2632363 w 5708072"/>
                <a:gd name="connsiteY3" fmla="*/ 1288473 h 1302341"/>
                <a:gd name="connsiteX4" fmla="*/ 3338945 w 5708072"/>
                <a:gd name="connsiteY4" fmla="*/ 0 h 1302341"/>
                <a:gd name="connsiteX5" fmla="*/ 4239490 w 5708072"/>
                <a:gd name="connsiteY5" fmla="*/ 1288473 h 1302341"/>
                <a:gd name="connsiteX6" fmla="*/ 4239490 w 5708072"/>
                <a:gd name="connsiteY6" fmla="*/ 1288473 h 1302341"/>
                <a:gd name="connsiteX7" fmla="*/ 5708072 w 5708072"/>
                <a:gd name="connsiteY7" fmla="*/ 1274618 h 1302341"/>
                <a:gd name="connsiteX0" fmla="*/ 0 w 5708072"/>
                <a:gd name="connsiteY0" fmla="*/ 110837 h 1302341"/>
                <a:gd name="connsiteX1" fmla="*/ 1094508 w 5708072"/>
                <a:gd name="connsiteY1" fmla="*/ 1302328 h 1302341"/>
                <a:gd name="connsiteX2" fmla="*/ 1773380 w 5708072"/>
                <a:gd name="connsiteY2" fmla="*/ 83128 h 1302341"/>
                <a:gd name="connsiteX3" fmla="*/ 2632363 w 5708072"/>
                <a:gd name="connsiteY3" fmla="*/ 1288473 h 1302341"/>
                <a:gd name="connsiteX4" fmla="*/ 3338945 w 5708072"/>
                <a:gd name="connsiteY4" fmla="*/ 0 h 1302341"/>
                <a:gd name="connsiteX5" fmla="*/ 4239490 w 5708072"/>
                <a:gd name="connsiteY5" fmla="*/ 1288473 h 1302341"/>
                <a:gd name="connsiteX6" fmla="*/ 4239490 w 5708072"/>
                <a:gd name="connsiteY6" fmla="*/ 1288473 h 1302341"/>
                <a:gd name="connsiteX7" fmla="*/ 5708072 w 5708072"/>
                <a:gd name="connsiteY7" fmla="*/ 1274618 h 1302341"/>
                <a:gd name="connsiteX0" fmla="*/ 0 w 5708072"/>
                <a:gd name="connsiteY0" fmla="*/ 110837 h 1302341"/>
                <a:gd name="connsiteX1" fmla="*/ 1094508 w 5708072"/>
                <a:gd name="connsiteY1" fmla="*/ 1302328 h 1302341"/>
                <a:gd name="connsiteX2" fmla="*/ 1773380 w 5708072"/>
                <a:gd name="connsiteY2" fmla="*/ 83128 h 1302341"/>
                <a:gd name="connsiteX3" fmla="*/ 2632363 w 5708072"/>
                <a:gd name="connsiteY3" fmla="*/ 1288473 h 1302341"/>
                <a:gd name="connsiteX4" fmla="*/ 3338945 w 5708072"/>
                <a:gd name="connsiteY4" fmla="*/ 0 h 1302341"/>
                <a:gd name="connsiteX5" fmla="*/ 4239490 w 5708072"/>
                <a:gd name="connsiteY5" fmla="*/ 1288473 h 1302341"/>
                <a:gd name="connsiteX6" fmla="*/ 4239490 w 5708072"/>
                <a:gd name="connsiteY6" fmla="*/ 1288473 h 1302341"/>
                <a:gd name="connsiteX7" fmla="*/ 5708072 w 5708072"/>
                <a:gd name="connsiteY7" fmla="*/ 1274618 h 1302341"/>
                <a:gd name="connsiteX0" fmla="*/ 0 w 5708072"/>
                <a:gd name="connsiteY0" fmla="*/ 134076 h 1325580"/>
                <a:gd name="connsiteX1" fmla="*/ 1094508 w 5708072"/>
                <a:gd name="connsiteY1" fmla="*/ 1325567 h 1325580"/>
                <a:gd name="connsiteX2" fmla="*/ 1773380 w 5708072"/>
                <a:gd name="connsiteY2" fmla="*/ 106367 h 1325580"/>
                <a:gd name="connsiteX3" fmla="*/ 2632363 w 5708072"/>
                <a:gd name="connsiteY3" fmla="*/ 1311712 h 1325580"/>
                <a:gd name="connsiteX4" fmla="*/ 3338945 w 5708072"/>
                <a:gd name="connsiteY4" fmla="*/ 23239 h 1325580"/>
                <a:gd name="connsiteX5" fmla="*/ 4239490 w 5708072"/>
                <a:gd name="connsiteY5" fmla="*/ 1311712 h 1325580"/>
                <a:gd name="connsiteX6" fmla="*/ 4239490 w 5708072"/>
                <a:gd name="connsiteY6" fmla="*/ 1311712 h 1325580"/>
                <a:gd name="connsiteX7" fmla="*/ 5708072 w 5708072"/>
                <a:gd name="connsiteY7" fmla="*/ 1297857 h 1325580"/>
                <a:gd name="connsiteX0" fmla="*/ 0 w 5389417"/>
                <a:gd name="connsiteY0" fmla="*/ 50949 h 1325662"/>
                <a:gd name="connsiteX1" fmla="*/ 775853 w 5389417"/>
                <a:gd name="connsiteY1" fmla="*/ 1325567 h 1325662"/>
                <a:gd name="connsiteX2" fmla="*/ 1454725 w 5389417"/>
                <a:gd name="connsiteY2" fmla="*/ 106367 h 1325662"/>
                <a:gd name="connsiteX3" fmla="*/ 2313708 w 5389417"/>
                <a:gd name="connsiteY3" fmla="*/ 1311712 h 1325662"/>
                <a:gd name="connsiteX4" fmla="*/ 3020290 w 5389417"/>
                <a:gd name="connsiteY4" fmla="*/ 23239 h 1325662"/>
                <a:gd name="connsiteX5" fmla="*/ 3920835 w 5389417"/>
                <a:gd name="connsiteY5" fmla="*/ 1311712 h 1325662"/>
                <a:gd name="connsiteX6" fmla="*/ 3920835 w 5389417"/>
                <a:gd name="connsiteY6" fmla="*/ 1311712 h 1325662"/>
                <a:gd name="connsiteX7" fmla="*/ 5389417 w 5389417"/>
                <a:gd name="connsiteY7" fmla="*/ 1297857 h 1325662"/>
                <a:gd name="connsiteX0" fmla="*/ 0 w 5389417"/>
                <a:gd name="connsiteY0" fmla="*/ 50949 h 1325662"/>
                <a:gd name="connsiteX1" fmla="*/ 775853 w 5389417"/>
                <a:gd name="connsiteY1" fmla="*/ 1325567 h 1325662"/>
                <a:gd name="connsiteX2" fmla="*/ 1454725 w 5389417"/>
                <a:gd name="connsiteY2" fmla="*/ 106367 h 1325662"/>
                <a:gd name="connsiteX3" fmla="*/ 2313708 w 5389417"/>
                <a:gd name="connsiteY3" fmla="*/ 1311712 h 1325662"/>
                <a:gd name="connsiteX4" fmla="*/ 3020290 w 5389417"/>
                <a:gd name="connsiteY4" fmla="*/ 23239 h 1325662"/>
                <a:gd name="connsiteX5" fmla="*/ 3920835 w 5389417"/>
                <a:gd name="connsiteY5" fmla="*/ 1311712 h 1325662"/>
                <a:gd name="connsiteX6" fmla="*/ 3920835 w 5389417"/>
                <a:gd name="connsiteY6" fmla="*/ 1311712 h 1325662"/>
                <a:gd name="connsiteX7" fmla="*/ 5389417 w 5389417"/>
                <a:gd name="connsiteY7" fmla="*/ 1297857 h 1325662"/>
                <a:gd name="connsiteX0" fmla="*/ 0 w 5389417"/>
                <a:gd name="connsiteY0" fmla="*/ 50949 h 1325662"/>
                <a:gd name="connsiteX1" fmla="*/ 775853 w 5389417"/>
                <a:gd name="connsiteY1" fmla="*/ 1325567 h 1325662"/>
                <a:gd name="connsiteX2" fmla="*/ 1454725 w 5389417"/>
                <a:gd name="connsiteY2" fmla="*/ 106367 h 1325662"/>
                <a:gd name="connsiteX3" fmla="*/ 2313708 w 5389417"/>
                <a:gd name="connsiteY3" fmla="*/ 1311712 h 1325662"/>
                <a:gd name="connsiteX4" fmla="*/ 3020290 w 5389417"/>
                <a:gd name="connsiteY4" fmla="*/ 23239 h 1325662"/>
                <a:gd name="connsiteX5" fmla="*/ 3920835 w 5389417"/>
                <a:gd name="connsiteY5" fmla="*/ 1311712 h 1325662"/>
                <a:gd name="connsiteX6" fmla="*/ 3920835 w 5389417"/>
                <a:gd name="connsiteY6" fmla="*/ 1311712 h 1325662"/>
                <a:gd name="connsiteX7" fmla="*/ 5389417 w 5389417"/>
                <a:gd name="connsiteY7" fmla="*/ 1297857 h 1325662"/>
                <a:gd name="connsiteX0" fmla="*/ 0 w 4627417"/>
                <a:gd name="connsiteY0" fmla="*/ 568038 h 1842751"/>
                <a:gd name="connsiteX1" fmla="*/ 775853 w 4627417"/>
                <a:gd name="connsiteY1" fmla="*/ 1842656 h 1842751"/>
                <a:gd name="connsiteX2" fmla="*/ 1454725 w 4627417"/>
                <a:gd name="connsiteY2" fmla="*/ 623456 h 1842751"/>
                <a:gd name="connsiteX3" fmla="*/ 2313708 w 4627417"/>
                <a:gd name="connsiteY3" fmla="*/ 1828801 h 1842751"/>
                <a:gd name="connsiteX4" fmla="*/ 3020290 w 4627417"/>
                <a:gd name="connsiteY4" fmla="*/ 540328 h 1842751"/>
                <a:gd name="connsiteX5" fmla="*/ 3920835 w 4627417"/>
                <a:gd name="connsiteY5" fmla="*/ 1828801 h 1842751"/>
                <a:gd name="connsiteX6" fmla="*/ 3920835 w 4627417"/>
                <a:gd name="connsiteY6" fmla="*/ 1828801 h 1842751"/>
                <a:gd name="connsiteX7" fmla="*/ 4627417 w 4627417"/>
                <a:gd name="connsiteY7" fmla="*/ 0 h 1842751"/>
                <a:gd name="connsiteX0" fmla="*/ 0 w 4627417"/>
                <a:gd name="connsiteY0" fmla="*/ 568038 h 1842751"/>
                <a:gd name="connsiteX1" fmla="*/ 775853 w 4627417"/>
                <a:gd name="connsiteY1" fmla="*/ 1842656 h 1842751"/>
                <a:gd name="connsiteX2" fmla="*/ 1454725 w 4627417"/>
                <a:gd name="connsiteY2" fmla="*/ 623456 h 1842751"/>
                <a:gd name="connsiteX3" fmla="*/ 2313708 w 4627417"/>
                <a:gd name="connsiteY3" fmla="*/ 1828801 h 1842751"/>
                <a:gd name="connsiteX4" fmla="*/ 3020290 w 4627417"/>
                <a:gd name="connsiteY4" fmla="*/ 540328 h 1842751"/>
                <a:gd name="connsiteX5" fmla="*/ 3920835 w 4627417"/>
                <a:gd name="connsiteY5" fmla="*/ 1828801 h 1842751"/>
                <a:gd name="connsiteX6" fmla="*/ 3920835 w 4627417"/>
                <a:gd name="connsiteY6" fmla="*/ 1828801 h 1842751"/>
                <a:gd name="connsiteX7" fmla="*/ 4627417 w 4627417"/>
                <a:gd name="connsiteY7" fmla="*/ 0 h 1842751"/>
                <a:gd name="connsiteX0" fmla="*/ 0 w 4627417"/>
                <a:gd name="connsiteY0" fmla="*/ 568038 h 1842751"/>
                <a:gd name="connsiteX1" fmla="*/ 775853 w 4627417"/>
                <a:gd name="connsiteY1" fmla="*/ 1842656 h 1842751"/>
                <a:gd name="connsiteX2" fmla="*/ 1454725 w 4627417"/>
                <a:gd name="connsiteY2" fmla="*/ 623456 h 1842751"/>
                <a:gd name="connsiteX3" fmla="*/ 2313708 w 4627417"/>
                <a:gd name="connsiteY3" fmla="*/ 1828801 h 1842751"/>
                <a:gd name="connsiteX4" fmla="*/ 3020290 w 4627417"/>
                <a:gd name="connsiteY4" fmla="*/ 540328 h 1842751"/>
                <a:gd name="connsiteX5" fmla="*/ 3920835 w 4627417"/>
                <a:gd name="connsiteY5" fmla="*/ 1828801 h 1842751"/>
                <a:gd name="connsiteX6" fmla="*/ 3920835 w 4627417"/>
                <a:gd name="connsiteY6" fmla="*/ 1828801 h 1842751"/>
                <a:gd name="connsiteX7" fmla="*/ 4627417 w 4627417"/>
                <a:gd name="connsiteY7" fmla="*/ 0 h 1842751"/>
                <a:gd name="connsiteX0" fmla="*/ 0 w 4627417"/>
                <a:gd name="connsiteY0" fmla="*/ 568038 h 1842751"/>
                <a:gd name="connsiteX1" fmla="*/ 775853 w 4627417"/>
                <a:gd name="connsiteY1" fmla="*/ 1842656 h 1842751"/>
                <a:gd name="connsiteX2" fmla="*/ 1454725 w 4627417"/>
                <a:gd name="connsiteY2" fmla="*/ 623456 h 1842751"/>
                <a:gd name="connsiteX3" fmla="*/ 2313708 w 4627417"/>
                <a:gd name="connsiteY3" fmla="*/ 1828801 h 1842751"/>
                <a:gd name="connsiteX4" fmla="*/ 3020290 w 4627417"/>
                <a:gd name="connsiteY4" fmla="*/ 540328 h 1842751"/>
                <a:gd name="connsiteX5" fmla="*/ 3920835 w 4627417"/>
                <a:gd name="connsiteY5" fmla="*/ 1828801 h 1842751"/>
                <a:gd name="connsiteX6" fmla="*/ 3920835 w 4627417"/>
                <a:gd name="connsiteY6" fmla="*/ 1828801 h 1842751"/>
                <a:gd name="connsiteX7" fmla="*/ 4627417 w 4627417"/>
                <a:gd name="connsiteY7" fmla="*/ 0 h 1842751"/>
                <a:gd name="connsiteX0" fmla="*/ 0 w 4488872"/>
                <a:gd name="connsiteY0" fmla="*/ 74117 h 1348830"/>
                <a:gd name="connsiteX1" fmla="*/ 775853 w 4488872"/>
                <a:gd name="connsiteY1" fmla="*/ 1348735 h 1348830"/>
                <a:gd name="connsiteX2" fmla="*/ 1454725 w 4488872"/>
                <a:gd name="connsiteY2" fmla="*/ 129535 h 1348830"/>
                <a:gd name="connsiteX3" fmla="*/ 2313708 w 4488872"/>
                <a:gd name="connsiteY3" fmla="*/ 1334880 h 1348830"/>
                <a:gd name="connsiteX4" fmla="*/ 3020290 w 4488872"/>
                <a:gd name="connsiteY4" fmla="*/ 46407 h 1348830"/>
                <a:gd name="connsiteX5" fmla="*/ 3920835 w 4488872"/>
                <a:gd name="connsiteY5" fmla="*/ 1334880 h 1348830"/>
                <a:gd name="connsiteX6" fmla="*/ 3920835 w 4488872"/>
                <a:gd name="connsiteY6" fmla="*/ 1334880 h 1348830"/>
                <a:gd name="connsiteX7" fmla="*/ 4488872 w 4488872"/>
                <a:gd name="connsiteY7" fmla="*/ 32552 h 1348830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2039 h 1336752"/>
                <a:gd name="connsiteX1" fmla="*/ 775853 w 4488872"/>
                <a:gd name="connsiteY1" fmla="*/ 1336657 h 1336752"/>
                <a:gd name="connsiteX2" fmla="*/ 1454725 w 4488872"/>
                <a:gd name="connsiteY2" fmla="*/ 117457 h 1336752"/>
                <a:gd name="connsiteX3" fmla="*/ 2313708 w 4488872"/>
                <a:gd name="connsiteY3" fmla="*/ 1322802 h 1336752"/>
                <a:gd name="connsiteX4" fmla="*/ 3020290 w 4488872"/>
                <a:gd name="connsiteY4" fmla="*/ 34329 h 1336752"/>
                <a:gd name="connsiteX5" fmla="*/ 3920835 w 4488872"/>
                <a:gd name="connsiteY5" fmla="*/ 1322802 h 1336752"/>
                <a:gd name="connsiteX6" fmla="*/ 3920835 w 4488872"/>
                <a:gd name="connsiteY6" fmla="*/ 1322802 h 1336752"/>
                <a:gd name="connsiteX7" fmla="*/ 4488872 w 4488872"/>
                <a:gd name="connsiteY7" fmla="*/ 20474 h 1336752"/>
                <a:gd name="connsiteX0" fmla="*/ 0 w 4488872"/>
                <a:gd name="connsiteY0" fmla="*/ 51016 h 1393937"/>
                <a:gd name="connsiteX1" fmla="*/ 775853 w 4488872"/>
                <a:gd name="connsiteY1" fmla="*/ 1325634 h 1393937"/>
                <a:gd name="connsiteX2" fmla="*/ 1454725 w 4488872"/>
                <a:gd name="connsiteY2" fmla="*/ 106434 h 1393937"/>
                <a:gd name="connsiteX3" fmla="*/ 2313708 w 4488872"/>
                <a:gd name="connsiteY3" fmla="*/ 1311779 h 1393937"/>
                <a:gd name="connsiteX4" fmla="*/ 3020290 w 4488872"/>
                <a:gd name="connsiteY4" fmla="*/ 23306 h 1393937"/>
                <a:gd name="connsiteX5" fmla="*/ 3920835 w 4488872"/>
                <a:gd name="connsiteY5" fmla="*/ 1311779 h 1393937"/>
                <a:gd name="connsiteX6" fmla="*/ 3920835 w 4488872"/>
                <a:gd name="connsiteY6" fmla="*/ 1311779 h 1393937"/>
                <a:gd name="connsiteX7" fmla="*/ 4488872 w 4488872"/>
                <a:gd name="connsiteY7" fmla="*/ 9451 h 139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88872" h="1393937">
                  <a:moveTo>
                    <a:pt x="0" y="51016"/>
                  </a:moveTo>
                  <a:cubicBezTo>
                    <a:pt x="369454" y="51016"/>
                    <a:pt x="533399" y="1316398"/>
                    <a:pt x="775853" y="1325634"/>
                  </a:cubicBezTo>
                  <a:cubicBezTo>
                    <a:pt x="1018307" y="1334870"/>
                    <a:pt x="1209960" y="674470"/>
                    <a:pt x="1454725" y="106434"/>
                  </a:cubicBezTo>
                  <a:cubicBezTo>
                    <a:pt x="1699490" y="-461602"/>
                    <a:pt x="2066635" y="1436470"/>
                    <a:pt x="2313708" y="1311779"/>
                  </a:cubicBezTo>
                  <a:cubicBezTo>
                    <a:pt x="2560781" y="1187088"/>
                    <a:pt x="2775526" y="286542"/>
                    <a:pt x="3020290" y="23306"/>
                  </a:cubicBezTo>
                  <a:cubicBezTo>
                    <a:pt x="3265054" y="-239930"/>
                    <a:pt x="3592944" y="1824398"/>
                    <a:pt x="3920835" y="1311779"/>
                  </a:cubicBezTo>
                  <a:lnTo>
                    <a:pt x="3920835" y="1311779"/>
                  </a:lnTo>
                  <a:cubicBezTo>
                    <a:pt x="4015508" y="1094724"/>
                    <a:pt x="4170218" y="-45968"/>
                    <a:pt x="4488872" y="9451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 bwMode="auto">
            <a:xfrm>
              <a:off x="7547481" y="3635369"/>
              <a:ext cx="20444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0" name="Group 59"/>
          <p:cNvGrpSpPr/>
          <p:nvPr/>
        </p:nvGrpSpPr>
        <p:grpSpPr>
          <a:xfrm rot="1038661">
            <a:off x="4785206" y="3696176"/>
            <a:ext cx="1486838" cy="274259"/>
            <a:chOff x="6265090" y="3635369"/>
            <a:chExt cx="1486838" cy="274259"/>
          </a:xfrm>
        </p:grpSpPr>
        <p:sp>
          <p:nvSpPr>
            <p:cNvPr id="61" name="Freeform 60"/>
            <p:cNvSpPr/>
            <p:nvPr/>
          </p:nvSpPr>
          <p:spPr bwMode="auto">
            <a:xfrm>
              <a:off x="6908174" y="3638094"/>
              <a:ext cx="643084" cy="252567"/>
            </a:xfrm>
            <a:custGeom>
              <a:avLst/>
              <a:gdLst>
                <a:gd name="connsiteX0" fmla="*/ 0 w 5721927"/>
                <a:gd name="connsiteY0" fmla="*/ 27710 h 27710"/>
                <a:gd name="connsiteX1" fmla="*/ 1108363 w 5721927"/>
                <a:gd name="connsiteY1" fmla="*/ 27710 h 27710"/>
                <a:gd name="connsiteX2" fmla="*/ 1108363 w 5721927"/>
                <a:gd name="connsiteY2" fmla="*/ 27710 h 27710"/>
                <a:gd name="connsiteX3" fmla="*/ 2646218 w 5721927"/>
                <a:gd name="connsiteY3" fmla="*/ 13855 h 27710"/>
                <a:gd name="connsiteX4" fmla="*/ 2646218 w 5721927"/>
                <a:gd name="connsiteY4" fmla="*/ 13855 h 27710"/>
                <a:gd name="connsiteX5" fmla="*/ 4253345 w 5721927"/>
                <a:gd name="connsiteY5" fmla="*/ 13855 h 27710"/>
                <a:gd name="connsiteX6" fmla="*/ 4253345 w 5721927"/>
                <a:gd name="connsiteY6" fmla="*/ 13855 h 27710"/>
                <a:gd name="connsiteX7" fmla="*/ 5721927 w 5721927"/>
                <a:gd name="connsiteY7" fmla="*/ 0 h 27710"/>
                <a:gd name="connsiteX0" fmla="*/ 0 w 5721927"/>
                <a:gd name="connsiteY0" fmla="*/ 27710 h 27710"/>
                <a:gd name="connsiteX1" fmla="*/ 1108363 w 5721927"/>
                <a:gd name="connsiteY1" fmla="*/ 27710 h 27710"/>
                <a:gd name="connsiteX2" fmla="*/ 1108363 w 5721927"/>
                <a:gd name="connsiteY2" fmla="*/ 27710 h 27710"/>
                <a:gd name="connsiteX3" fmla="*/ 2646218 w 5721927"/>
                <a:gd name="connsiteY3" fmla="*/ 13855 h 27710"/>
                <a:gd name="connsiteX4" fmla="*/ 2646218 w 5721927"/>
                <a:gd name="connsiteY4" fmla="*/ 13855 h 27710"/>
                <a:gd name="connsiteX5" fmla="*/ 4253345 w 5721927"/>
                <a:gd name="connsiteY5" fmla="*/ 13855 h 27710"/>
                <a:gd name="connsiteX6" fmla="*/ 4253345 w 5721927"/>
                <a:gd name="connsiteY6" fmla="*/ 13855 h 27710"/>
                <a:gd name="connsiteX7" fmla="*/ 5721927 w 5721927"/>
                <a:gd name="connsiteY7" fmla="*/ 0 h 27710"/>
                <a:gd name="connsiteX0" fmla="*/ 0 w 5721927"/>
                <a:gd name="connsiteY0" fmla="*/ 1219200 h 1309511"/>
                <a:gd name="connsiteX1" fmla="*/ 1108363 w 5721927"/>
                <a:gd name="connsiteY1" fmla="*/ 1219200 h 1309511"/>
                <a:gd name="connsiteX2" fmla="*/ 1787235 w 5721927"/>
                <a:gd name="connsiteY2" fmla="*/ 0 h 1309511"/>
                <a:gd name="connsiteX3" fmla="*/ 2646218 w 5721927"/>
                <a:gd name="connsiteY3" fmla="*/ 1205345 h 1309511"/>
                <a:gd name="connsiteX4" fmla="*/ 2646218 w 5721927"/>
                <a:gd name="connsiteY4" fmla="*/ 1205345 h 1309511"/>
                <a:gd name="connsiteX5" fmla="*/ 4253345 w 5721927"/>
                <a:gd name="connsiteY5" fmla="*/ 1205345 h 1309511"/>
                <a:gd name="connsiteX6" fmla="*/ 4253345 w 5721927"/>
                <a:gd name="connsiteY6" fmla="*/ 1205345 h 1309511"/>
                <a:gd name="connsiteX7" fmla="*/ 5721927 w 5721927"/>
                <a:gd name="connsiteY7" fmla="*/ 1191490 h 1309511"/>
                <a:gd name="connsiteX0" fmla="*/ 0 w 5708072"/>
                <a:gd name="connsiteY0" fmla="*/ 27709 h 1219213"/>
                <a:gd name="connsiteX1" fmla="*/ 1094508 w 5708072"/>
                <a:gd name="connsiteY1" fmla="*/ 1219200 h 1219213"/>
                <a:gd name="connsiteX2" fmla="*/ 1773380 w 5708072"/>
                <a:gd name="connsiteY2" fmla="*/ 0 h 1219213"/>
                <a:gd name="connsiteX3" fmla="*/ 2632363 w 5708072"/>
                <a:gd name="connsiteY3" fmla="*/ 1205345 h 1219213"/>
                <a:gd name="connsiteX4" fmla="*/ 2632363 w 5708072"/>
                <a:gd name="connsiteY4" fmla="*/ 1205345 h 1219213"/>
                <a:gd name="connsiteX5" fmla="*/ 4239490 w 5708072"/>
                <a:gd name="connsiteY5" fmla="*/ 1205345 h 1219213"/>
                <a:gd name="connsiteX6" fmla="*/ 4239490 w 5708072"/>
                <a:gd name="connsiteY6" fmla="*/ 1205345 h 1219213"/>
                <a:gd name="connsiteX7" fmla="*/ 5708072 w 5708072"/>
                <a:gd name="connsiteY7" fmla="*/ 1191490 h 1219213"/>
                <a:gd name="connsiteX0" fmla="*/ 0 w 5708072"/>
                <a:gd name="connsiteY0" fmla="*/ 27709 h 1219213"/>
                <a:gd name="connsiteX1" fmla="*/ 1094508 w 5708072"/>
                <a:gd name="connsiteY1" fmla="*/ 1219200 h 1219213"/>
                <a:gd name="connsiteX2" fmla="*/ 1773380 w 5708072"/>
                <a:gd name="connsiteY2" fmla="*/ 0 h 1219213"/>
                <a:gd name="connsiteX3" fmla="*/ 2632363 w 5708072"/>
                <a:gd name="connsiteY3" fmla="*/ 1205345 h 1219213"/>
                <a:gd name="connsiteX4" fmla="*/ 2632363 w 5708072"/>
                <a:gd name="connsiteY4" fmla="*/ 1205345 h 1219213"/>
                <a:gd name="connsiteX5" fmla="*/ 4239490 w 5708072"/>
                <a:gd name="connsiteY5" fmla="*/ 1205345 h 1219213"/>
                <a:gd name="connsiteX6" fmla="*/ 4239490 w 5708072"/>
                <a:gd name="connsiteY6" fmla="*/ 1205345 h 1219213"/>
                <a:gd name="connsiteX7" fmla="*/ 5708072 w 5708072"/>
                <a:gd name="connsiteY7" fmla="*/ 1191490 h 1219213"/>
                <a:gd name="connsiteX0" fmla="*/ 0 w 5708072"/>
                <a:gd name="connsiteY0" fmla="*/ 110837 h 1302341"/>
                <a:gd name="connsiteX1" fmla="*/ 1094508 w 5708072"/>
                <a:gd name="connsiteY1" fmla="*/ 1302328 h 1302341"/>
                <a:gd name="connsiteX2" fmla="*/ 1773380 w 5708072"/>
                <a:gd name="connsiteY2" fmla="*/ 83128 h 1302341"/>
                <a:gd name="connsiteX3" fmla="*/ 2632363 w 5708072"/>
                <a:gd name="connsiteY3" fmla="*/ 1288473 h 1302341"/>
                <a:gd name="connsiteX4" fmla="*/ 3338945 w 5708072"/>
                <a:gd name="connsiteY4" fmla="*/ 0 h 1302341"/>
                <a:gd name="connsiteX5" fmla="*/ 4239490 w 5708072"/>
                <a:gd name="connsiteY5" fmla="*/ 1288473 h 1302341"/>
                <a:gd name="connsiteX6" fmla="*/ 4239490 w 5708072"/>
                <a:gd name="connsiteY6" fmla="*/ 1288473 h 1302341"/>
                <a:gd name="connsiteX7" fmla="*/ 5708072 w 5708072"/>
                <a:gd name="connsiteY7" fmla="*/ 1274618 h 1302341"/>
                <a:gd name="connsiteX0" fmla="*/ 0 w 5708072"/>
                <a:gd name="connsiteY0" fmla="*/ 110837 h 1302341"/>
                <a:gd name="connsiteX1" fmla="*/ 1094508 w 5708072"/>
                <a:gd name="connsiteY1" fmla="*/ 1302328 h 1302341"/>
                <a:gd name="connsiteX2" fmla="*/ 1773380 w 5708072"/>
                <a:gd name="connsiteY2" fmla="*/ 83128 h 1302341"/>
                <a:gd name="connsiteX3" fmla="*/ 2632363 w 5708072"/>
                <a:gd name="connsiteY3" fmla="*/ 1288473 h 1302341"/>
                <a:gd name="connsiteX4" fmla="*/ 3338945 w 5708072"/>
                <a:gd name="connsiteY4" fmla="*/ 0 h 1302341"/>
                <a:gd name="connsiteX5" fmla="*/ 4239490 w 5708072"/>
                <a:gd name="connsiteY5" fmla="*/ 1288473 h 1302341"/>
                <a:gd name="connsiteX6" fmla="*/ 4239490 w 5708072"/>
                <a:gd name="connsiteY6" fmla="*/ 1288473 h 1302341"/>
                <a:gd name="connsiteX7" fmla="*/ 5708072 w 5708072"/>
                <a:gd name="connsiteY7" fmla="*/ 1274618 h 1302341"/>
                <a:gd name="connsiteX0" fmla="*/ 0 w 5708072"/>
                <a:gd name="connsiteY0" fmla="*/ 110837 h 1302341"/>
                <a:gd name="connsiteX1" fmla="*/ 1094508 w 5708072"/>
                <a:gd name="connsiteY1" fmla="*/ 1302328 h 1302341"/>
                <a:gd name="connsiteX2" fmla="*/ 1773380 w 5708072"/>
                <a:gd name="connsiteY2" fmla="*/ 83128 h 1302341"/>
                <a:gd name="connsiteX3" fmla="*/ 2632363 w 5708072"/>
                <a:gd name="connsiteY3" fmla="*/ 1288473 h 1302341"/>
                <a:gd name="connsiteX4" fmla="*/ 3338945 w 5708072"/>
                <a:gd name="connsiteY4" fmla="*/ 0 h 1302341"/>
                <a:gd name="connsiteX5" fmla="*/ 4239490 w 5708072"/>
                <a:gd name="connsiteY5" fmla="*/ 1288473 h 1302341"/>
                <a:gd name="connsiteX6" fmla="*/ 4239490 w 5708072"/>
                <a:gd name="connsiteY6" fmla="*/ 1288473 h 1302341"/>
                <a:gd name="connsiteX7" fmla="*/ 5708072 w 5708072"/>
                <a:gd name="connsiteY7" fmla="*/ 1274618 h 1302341"/>
                <a:gd name="connsiteX0" fmla="*/ 0 w 5708072"/>
                <a:gd name="connsiteY0" fmla="*/ 134076 h 1325580"/>
                <a:gd name="connsiteX1" fmla="*/ 1094508 w 5708072"/>
                <a:gd name="connsiteY1" fmla="*/ 1325567 h 1325580"/>
                <a:gd name="connsiteX2" fmla="*/ 1773380 w 5708072"/>
                <a:gd name="connsiteY2" fmla="*/ 106367 h 1325580"/>
                <a:gd name="connsiteX3" fmla="*/ 2632363 w 5708072"/>
                <a:gd name="connsiteY3" fmla="*/ 1311712 h 1325580"/>
                <a:gd name="connsiteX4" fmla="*/ 3338945 w 5708072"/>
                <a:gd name="connsiteY4" fmla="*/ 23239 h 1325580"/>
                <a:gd name="connsiteX5" fmla="*/ 4239490 w 5708072"/>
                <a:gd name="connsiteY5" fmla="*/ 1311712 h 1325580"/>
                <a:gd name="connsiteX6" fmla="*/ 4239490 w 5708072"/>
                <a:gd name="connsiteY6" fmla="*/ 1311712 h 1325580"/>
                <a:gd name="connsiteX7" fmla="*/ 5708072 w 5708072"/>
                <a:gd name="connsiteY7" fmla="*/ 1297857 h 1325580"/>
                <a:gd name="connsiteX0" fmla="*/ 0 w 5389417"/>
                <a:gd name="connsiteY0" fmla="*/ 50949 h 1325662"/>
                <a:gd name="connsiteX1" fmla="*/ 775853 w 5389417"/>
                <a:gd name="connsiteY1" fmla="*/ 1325567 h 1325662"/>
                <a:gd name="connsiteX2" fmla="*/ 1454725 w 5389417"/>
                <a:gd name="connsiteY2" fmla="*/ 106367 h 1325662"/>
                <a:gd name="connsiteX3" fmla="*/ 2313708 w 5389417"/>
                <a:gd name="connsiteY3" fmla="*/ 1311712 h 1325662"/>
                <a:gd name="connsiteX4" fmla="*/ 3020290 w 5389417"/>
                <a:gd name="connsiteY4" fmla="*/ 23239 h 1325662"/>
                <a:gd name="connsiteX5" fmla="*/ 3920835 w 5389417"/>
                <a:gd name="connsiteY5" fmla="*/ 1311712 h 1325662"/>
                <a:gd name="connsiteX6" fmla="*/ 3920835 w 5389417"/>
                <a:gd name="connsiteY6" fmla="*/ 1311712 h 1325662"/>
                <a:gd name="connsiteX7" fmla="*/ 5389417 w 5389417"/>
                <a:gd name="connsiteY7" fmla="*/ 1297857 h 1325662"/>
                <a:gd name="connsiteX0" fmla="*/ 0 w 5389417"/>
                <a:gd name="connsiteY0" fmla="*/ 50949 h 1325662"/>
                <a:gd name="connsiteX1" fmla="*/ 775853 w 5389417"/>
                <a:gd name="connsiteY1" fmla="*/ 1325567 h 1325662"/>
                <a:gd name="connsiteX2" fmla="*/ 1454725 w 5389417"/>
                <a:gd name="connsiteY2" fmla="*/ 106367 h 1325662"/>
                <a:gd name="connsiteX3" fmla="*/ 2313708 w 5389417"/>
                <a:gd name="connsiteY3" fmla="*/ 1311712 h 1325662"/>
                <a:gd name="connsiteX4" fmla="*/ 3020290 w 5389417"/>
                <a:gd name="connsiteY4" fmla="*/ 23239 h 1325662"/>
                <a:gd name="connsiteX5" fmla="*/ 3920835 w 5389417"/>
                <a:gd name="connsiteY5" fmla="*/ 1311712 h 1325662"/>
                <a:gd name="connsiteX6" fmla="*/ 3920835 w 5389417"/>
                <a:gd name="connsiteY6" fmla="*/ 1311712 h 1325662"/>
                <a:gd name="connsiteX7" fmla="*/ 5389417 w 5389417"/>
                <a:gd name="connsiteY7" fmla="*/ 1297857 h 1325662"/>
                <a:gd name="connsiteX0" fmla="*/ 0 w 5389417"/>
                <a:gd name="connsiteY0" fmla="*/ 50949 h 1325662"/>
                <a:gd name="connsiteX1" fmla="*/ 775853 w 5389417"/>
                <a:gd name="connsiteY1" fmla="*/ 1325567 h 1325662"/>
                <a:gd name="connsiteX2" fmla="*/ 1454725 w 5389417"/>
                <a:gd name="connsiteY2" fmla="*/ 106367 h 1325662"/>
                <a:gd name="connsiteX3" fmla="*/ 2313708 w 5389417"/>
                <a:gd name="connsiteY3" fmla="*/ 1311712 h 1325662"/>
                <a:gd name="connsiteX4" fmla="*/ 3020290 w 5389417"/>
                <a:gd name="connsiteY4" fmla="*/ 23239 h 1325662"/>
                <a:gd name="connsiteX5" fmla="*/ 3920835 w 5389417"/>
                <a:gd name="connsiteY5" fmla="*/ 1311712 h 1325662"/>
                <a:gd name="connsiteX6" fmla="*/ 3920835 w 5389417"/>
                <a:gd name="connsiteY6" fmla="*/ 1311712 h 1325662"/>
                <a:gd name="connsiteX7" fmla="*/ 5389417 w 5389417"/>
                <a:gd name="connsiteY7" fmla="*/ 1297857 h 1325662"/>
                <a:gd name="connsiteX0" fmla="*/ 0 w 4627417"/>
                <a:gd name="connsiteY0" fmla="*/ 568038 h 1842751"/>
                <a:gd name="connsiteX1" fmla="*/ 775853 w 4627417"/>
                <a:gd name="connsiteY1" fmla="*/ 1842656 h 1842751"/>
                <a:gd name="connsiteX2" fmla="*/ 1454725 w 4627417"/>
                <a:gd name="connsiteY2" fmla="*/ 623456 h 1842751"/>
                <a:gd name="connsiteX3" fmla="*/ 2313708 w 4627417"/>
                <a:gd name="connsiteY3" fmla="*/ 1828801 h 1842751"/>
                <a:gd name="connsiteX4" fmla="*/ 3020290 w 4627417"/>
                <a:gd name="connsiteY4" fmla="*/ 540328 h 1842751"/>
                <a:gd name="connsiteX5" fmla="*/ 3920835 w 4627417"/>
                <a:gd name="connsiteY5" fmla="*/ 1828801 h 1842751"/>
                <a:gd name="connsiteX6" fmla="*/ 3920835 w 4627417"/>
                <a:gd name="connsiteY6" fmla="*/ 1828801 h 1842751"/>
                <a:gd name="connsiteX7" fmla="*/ 4627417 w 4627417"/>
                <a:gd name="connsiteY7" fmla="*/ 0 h 1842751"/>
                <a:gd name="connsiteX0" fmla="*/ 0 w 4627417"/>
                <a:gd name="connsiteY0" fmla="*/ 568038 h 1842751"/>
                <a:gd name="connsiteX1" fmla="*/ 775853 w 4627417"/>
                <a:gd name="connsiteY1" fmla="*/ 1842656 h 1842751"/>
                <a:gd name="connsiteX2" fmla="*/ 1454725 w 4627417"/>
                <a:gd name="connsiteY2" fmla="*/ 623456 h 1842751"/>
                <a:gd name="connsiteX3" fmla="*/ 2313708 w 4627417"/>
                <a:gd name="connsiteY3" fmla="*/ 1828801 h 1842751"/>
                <a:gd name="connsiteX4" fmla="*/ 3020290 w 4627417"/>
                <a:gd name="connsiteY4" fmla="*/ 540328 h 1842751"/>
                <a:gd name="connsiteX5" fmla="*/ 3920835 w 4627417"/>
                <a:gd name="connsiteY5" fmla="*/ 1828801 h 1842751"/>
                <a:gd name="connsiteX6" fmla="*/ 3920835 w 4627417"/>
                <a:gd name="connsiteY6" fmla="*/ 1828801 h 1842751"/>
                <a:gd name="connsiteX7" fmla="*/ 4627417 w 4627417"/>
                <a:gd name="connsiteY7" fmla="*/ 0 h 1842751"/>
                <a:gd name="connsiteX0" fmla="*/ 0 w 4627417"/>
                <a:gd name="connsiteY0" fmla="*/ 568038 h 1842751"/>
                <a:gd name="connsiteX1" fmla="*/ 775853 w 4627417"/>
                <a:gd name="connsiteY1" fmla="*/ 1842656 h 1842751"/>
                <a:gd name="connsiteX2" fmla="*/ 1454725 w 4627417"/>
                <a:gd name="connsiteY2" fmla="*/ 623456 h 1842751"/>
                <a:gd name="connsiteX3" fmla="*/ 2313708 w 4627417"/>
                <a:gd name="connsiteY3" fmla="*/ 1828801 h 1842751"/>
                <a:gd name="connsiteX4" fmla="*/ 3020290 w 4627417"/>
                <a:gd name="connsiteY4" fmla="*/ 540328 h 1842751"/>
                <a:gd name="connsiteX5" fmla="*/ 3920835 w 4627417"/>
                <a:gd name="connsiteY5" fmla="*/ 1828801 h 1842751"/>
                <a:gd name="connsiteX6" fmla="*/ 3920835 w 4627417"/>
                <a:gd name="connsiteY6" fmla="*/ 1828801 h 1842751"/>
                <a:gd name="connsiteX7" fmla="*/ 4627417 w 4627417"/>
                <a:gd name="connsiteY7" fmla="*/ 0 h 1842751"/>
                <a:gd name="connsiteX0" fmla="*/ 0 w 4627417"/>
                <a:gd name="connsiteY0" fmla="*/ 568038 h 1842751"/>
                <a:gd name="connsiteX1" fmla="*/ 775853 w 4627417"/>
                <a:gd name="connsiteY1" fmla="*/ 1842656 h 1842751"/>
                <a:gd name="connsiteX2" fmla="*/ 1454725 w 4627417"/>
                <a:gd name="connsiteY2" fmla="*/ 623456 h 1842751"/>
                <a:gd name="connsiteX3" fmla="*/ 2313708 w 4627417"/>
                <a:gd name="connsiteY3" fmla="*/ 1828801 h 1842751"/>
                <a:gd name="connsiteX4" fmla="*/ 3020290 w 4627417"/>
                <a:gd name="connsiteY4" fmla="*/ 540328 h 1842751"/>
                <a:gd name="connsiteX5" fmla="*/ 3920835 w 4627417"/>
                <a:gd name="connsiteY5" fmla="*/ 1828801 h 1842751"/>
                <a:gd name="connsiteX6" fmla="*/ 3920835 w 4627417"/>
                <a:gd name="connsiteY6" fmla="*/ 1828801 h 1842751"/>
                <a:gd name="connsiteX7" fmla="*/ 4627417 w 4627417"/>
                <a:gd name="connsiteY7" fmla="*/ 0 h 1842751"/>
                <a:gd name="connsiteX0" fmla="*/ 0 w 4488872"/>
                <a:gd name="connsiteY0" fmla="*/ 74117 h 1348830"/>
                <a:gd name="connsiteX1" fmla="*/ 775853 w 4488872"/>
                <a:gd name="connsiteY1" fmla="*/ 1348735 h 1348830"/>
                <a:gd name="connsiteX2" fmla="*/ 1454725 w 4488872"/>
                <a:gd name="connsiteY2" fmla="*/ 129535 h 1348830"/>
                <a:gd name="connsiteX3" fmla="*/ 2313708 w 4488872"/>
                <a:gd name="connsiteY3" fmla="*/ 1334880 h 1348830"/>
                <a:gd name="connsiteX4" fmla="*/ 3020290 w 4488872"/>
                <a:gd name="connsiteY4" fmla="*/ 46407 h 1348830"/>
                <a:gd name="connsiteX5" fmla="*/ 3920835 w 4488872"/>
                <a:gd name="connsiteY5" fmla="*/ 1334880 h 1348830"/>
                <a:gd name="connsiteX6" fmla="*/ 3920835 w 4488872"/>
                <a:gd name="connsiteY6" fmla="*/ 1334880 h 1348830"/>
                <a:gd name="connsiteX7" fmla="*/ 4488872 w 4488872"/>
                <a:gd name="connsiteY7" fmla="*/ 32552 h 1348830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2039 h 1336752"/>
                <a:gd name="connsiteX1" fmla="*/ 775853 w 4488872"/>
                <a:gd name="connsiteY1" fmla="*/ 1336657 h 1336752"/>
                <a:gd name="connsiteX2" fmla="*/ 1454725 w 4488872"/>
                <a:gd name="connsiteY2" fmla="*/ 117457 h 1336752"/>
                <a:gd name="connsiteX3" fmla="*/ 2313708 w 4488872"/>
                <a:gd name="connsiteY3" fmla="*/ 1322802 h 1336752"/>
                <a:gd name="connsiteX4" fmla="*/ 3020290 w 4488872"/>
                <a:gd name="connsiteY4" fmla="*/ 34329 h 1336752"/>
                <a:gd name="connsiteX5" fmla="*/ 3920835 w 4488872"/>
                <a:gd name="connsiteY5" fmla="*/ 1322802 h 1336752"/>
                <a:gd name="connsiteX6" fmla="*/ 3920835 w 4488872"/>
                <a:gd name="connsiteY6" fmla="*/ 1322802 h 1336752"/>
                <a:gd name="connsiteX7" fmla="*/ 4488872 w 4488872"/>
                <a:gd name="connsiteY7" fmla="*/ 20474 h 1336752"/>
                <a:gd name="connsiteX0" fmla="*/ 0 w 4488872"/>
                <a:gd name="connsiteY0" fmla="*/ 51016 h 1393937"/>
                <a:gd name="connsiteX1" fmla="*/ 775853 w 4488872"/>
                <a:gd name="connsiteY1" fmla="*/ 1325634 h 1393937"/>
                <a:gd name="connsiteX2" fmla="*/ 1454725 w 4488872"/>
                <a:gd name="connsiteY2" fmla="*/ 106434 h 1393937"/>
                <a:gd name="connsiteX3" fmla="*/ 2313708 w 4488872"/>
                <a:gd name="connsiteY3" fmla="*/ 1311779 h 1393937"/>
                <a:gd name="connsiteX4" fmla="*/ 3020290 w 4488872"/>
                <a:gd name="connsiteY4" fmla="*/ 23306 h 1393937"/>
                <a:gd name="connsiteX5" fmla="*/ 3920835 w 4488872"/>
                <a:gd name="connsiteY5" fmla="*/ 1311779 h 1393937"/>
                <a:gd name="connsiteX6" fmla="*/ 3920835 w 4488872"/>
                <a:gd name="connsiteY6" fmla="*/ 1311779 h 1393937"/>
                <a:gd name="connsiteX7" fmla="*/ 4488872 w 4488872"/>
                <a:gd name="connsiteY7" fmla="*/ 9451 h 139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88872" h="1393937">
                  <a:moveTo>
                    <a:pt x="0" y="51016"/>
                  </a:moveTo>
                  <a:cubicBezTo>
                    <a:pt x="369454" y="51016"/>
                    <a:pt x="533399" y="1316398"/>
                    <a:pt x="775853" y="1325634"/>
                  </a:cubicBezTo>
                  <a:cubicBezTo>
                    <a:pt x="1018307" y="1334870"/>
                    <a:pt x="1209960" y="674470"/>
                    <a:pt x="1454725" y="106434"/>
                  </a:cubicBezTo>
                  <a:cubicBezTo>
                    <a:pt x="1699490" y="-461602"/>
                    <a:pt x="2066635" y="1436470"/>
                    <a:pt x="2313708" y="1311779"/>
                  </a:cubicBezTo>
                  <a:cubicBezTo>
                    <a:pt x="2560781" y="1187088"/>
                    <a:pt x="2775526" y="286542"/>
                    <a:pt x="3020290" y="23306"/>
                  </a:cubicBezTo>
                  <a:cubicBezTo>
                    <a:pt x="3265054" y="-239930"/>
                    <a:pt x="3592944" y="1824398"/>
                    <a:pt x="3920835" y="1311779"/>
                  </a:cubicBezTo>
                  <a:lnTo>
                    <a:pt x="3920835" y="1311779"/>
                  </a:lnTo>
                  <a:cubicBezTo>
                    <a:pt x="4015508" y="1094724"/>
                    <a:pt x="4170218" y="-45968"/>
                    <a:pt x="4488872" y="9451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6265090" y="3657061"/>
              <a:ext cx="643084" cy="252567"/>
            </a:xfrm>
            <a:custGeom>
              <a:avLst/>
              <a:gdLst>
                <a:gd name="connsiteX0" fmla="*/ 0 w 5721927"/>
                <a:gd name="connsiteY0" fmla="*/ 27710 h 27710"/>
                <a:gd name="connsiteX1" fmla="*/ 1108363 w 5721927"/>
                <a:gd name="connsiteY1" fmla="*/ 27710 h 27710"/>
                <a:gd name="connsiteX2" fmla="*/ 1108363 w 5721927"/>
                <a:gd name="connsiteY2" fmla="*/ 27710 h 27710"/>
                <a:gd name="connsiteX3" fmla="*/ 2646218 w 5721927"/>
                <a:gd name="connsiteY3" fmla="*/ 13855 h 27710"/>
                <a:gd name="connsiteX4" fmla="*/ 2646218 w 5721927"/>
                <a:gd name="connsiteY4" fmla="*/ 13855 h 27710"/>
                <a:gd name="connsiteX5" fmla="*/ 4253345 w 5721927"/>
                <a:gd name="connsiteY5" fmla="*/ 13855 h 27710"/>
                <a:gd name="connsiteX6" fmla="*/ 4253345 w 5721927"/>
                <a:gd name="connsiteY6" fmla="*/ 13855 h 27710"/>
                <a:gd name="connsiteX7" fmla="*/ 5721927 w 5721927"/>
                <a:gd name="connsiteY7" fmla="*/ 0 h 27710"/>
                <a:gd name="connsiteX0" fmla="*/ 0 w 5721927"/>
                <a:gd name="connsiteY0" fmla="*/ 27710 h 27710"/>
                <a:gd name="connsiteX1" fmla="*/ 1108363 w 5721927"/>
                <a:gd name="connsiteY1" fmla="*/ 27710 h 27710"/>
                <a:gd name="connsiteX2" fmla="*/ 1108363 w 5721927"/>
                <a:gd name="connsiteY2" fmla="*/ 27710 h 27710"/>
                <a:gd name="connsiteX3" fmla="*/ 2646218 w 5721927"/>
                <a:gd name="connsiteY3" fmla="*/ 13855 h 27710"/>
                <a:gd name="connsiteX4" fmla="*/ 2646218 w 5721927"/>
                <a:gd name="connsiteY4" fmla="*/ 13855 h 27710"/>
                <a:gd name="connsiteX5" fmla="*/ 4253345 w 5721927"/>
                <a:gd name="connsiteY5" fmla="*/ 13855 h 27710"/>
                <a:gd name="connsiteX6" fmla="*/ 4253345 w 5721927"/>
                <a:gd name="connsiteY6" fmla="*/ 13855 h 27710"/>
                <a:gd name="connsiteX7" fmla="*/ 5721927 w 5721927"/>
                <a:gd name="connsiteY7" fmla="*/ 0 h 27710"/>
                <a:gd name="connsiteX0" fmla="*/ 0 w 5721927"/>
                <a:gd name="connsiteY0" fmla="*/ 1219200 h 1309511"/>
                <a:gd name="connsiteX1" fmla="*/ 1108363 w 5721927"/>
                <a:gd name="connsiteY1" fmla="*/ 1219200 h 1309511"/>
                <a:gd name="connsiteX2" fmla="*/ 1787235 w 5721927"/>
                <a:gd name="connsiteY2" fmla="*/ 0 h 1309511"/>
                <a:gd name="connsiteX3" fmla="*/ 2646218 w 5721927"/>
                <a:gd name="connsiteY3" fmla="*/ 1205345 h 1309511"/>
                <a:gd name="connsiteX4" fmla="*/ 2646218 w 5721927"/>
                <a:gd name="connsiteY4" fmla="*/ 1205345 h 1309511"/>
                <a:gd name="connsiteX5" fmla="*/ 4253345 w 5721927"/>
                <a:gd name="connsiteY5" fmla="*/ 1205345 h 1309511"/>
                <a:gd name="connsiteX6" fmla="*/ 4253345 w 5721927"/>
                <a:gd name="connsiteY6" fmla="*/ 1205345 h 1309511"/>
                <a:gd name="connsiteX7" fmla="*/ 5721927 w 5721927"/>
                <a:gd name="connsiteY7" fmla="*/ 1191490 h 1309511"/>
                <a:gd name="connsiteX0" fmla="*/ 0 w 5708072"/>
                <a:gd name="connsiteY0" fmla="*/ 27709 h 1219213"/>
                <a:gd name="connsiteX1" fmla="*/ 1094508 w 5708072"/>
                <a:gd name="connsiteY1" fmla="*/ 1219200 h 1219213"/>
                <a:gd name="connsiteX2" fmla="*/ 1773380 w 5708072"/>
                <a:gd name="connsiteY2" fmla="*/ 0 h 1219213"/>
                <a:gd name="connsiteX3" fmla="*/ 2632363 w 5708072"/>
                <a:gd name="connsiteY3" fmla="*/ 1205345 h 1219213"/>
                <a:gd name="connsiteX4" fmla="*/ 2632363 w 5708072"/>
                <a:gd name="connsiteY4" fmla="*/ 1205345 h 1219213"/>
                <a:gd name="connsiteX5" fmla="*/ 4239490 w 5708072"/>
                <a:gd name="connsiteY5" fmla="*/ 1205345 h 1219213"/>
                <a:gd name="connsiteX6" fmla="*/ 4239490 w 5708072"/>
                <a:gd name="connsiteY6" fmla="*/ 1205345 h 1219213"/>
                <a:gd name="connsiteX7" fmla="*/ 5708072 w 5708072"/>
                <a:gd name="connsiteY7" fmla="*/ 1191490 h 1219213"/>
                <a:gd name="connsiteX0" fmla="*/ 0 w 5708072"/>
                <a:gd name="connsiteY0" fmla="*/ 27709 h 1219213"/>
                <a:gd name="connsiteX1" fmla="*/ 1094508 w 5708072"/>
                <a:gd name="connsiteY1" fmla="*/ 1219200 h 1219213"/>
                <a:gd name="connsiteX2" fmla="*/ 1773380 w 5708072"/>
                <a:gd name="connsiteY2" fmla="*/ 0 h 1219213"/>
                <a:gd name="connsiteX3" fmla="*/ 2632363 w 5708072"/>
                <a:gd name="connsiteY3" fmla="*/ 1205345 h 1219213"/>
                <a:gd name="connsiteX4" fmla="*/ 2632363 w 5708072"/>
                <a:gd name="connsiteY4" fmla="*/ 1205345 h 1219213"/>
                <a:gd name="connsiteX5" fmla="*/ 4239490 w 5708072"/>
                <a:gd name="connsiteY5" fmla="*/ 1205345 h 1219213"/>
                <a:gd name="connsiteX6" fmla="*/ 4239490 w 5708072"/>
                <a:gd name="connsiteY6" fmla="*/ 1205345 h 1219213"/>
                <a:gd name="connsiteX7" fmla="*/ 5708072 w 5708072"/>
                <a:gd name="connsiteY7" fmla="*/ 1191490 h 1219213"/>
                <a:gd name="connsiteX0" fmla="*/ 0 w 5708072"/>
                <a:gd name="connsiteY0" fmla="*/ 110837 h 1302341"/>
                <a:gd name="connsiteX1" fmla="*/ 1094508 w 5708072"/>
                <a:gd name="connsiteY1" fmla="*/ 1302328 h 1302341"/>
                <a:gd name="connsiteX2" fmla="*/ 1773380 w 5708072"/>
                <a:gd name="connsiteY2" fmla="*/ 83128 h 1302341"/>
                <a:gd name="connsiteX3" fmla="*/ 2632363 w 5708072"/>
                <a:gd name="connsiteY3" fmla="*/ 1288473 h 1302341"/>
                <a:gd name="connsiteX4" fmla="*/ 3338945 w 5708072"/>
                <a:gd name="connsiteY4" fmla="*/ 0 h 1302341"/>
                <a:gd name="connsiteX5" fmla="*/ 4239490 w 5708072"/>
                <a:gd name="connsiteY5" fmla="*/ 1288473 h 1302341"/>
                <a:gd name="connsiteX6" fmla="*/ 4239490 w 5708072"/>
                <a:gd name="connsiteY6" fmla="*/ 1288473 h 1302341"/>
                <a:gd name="connsiteX7" fmla="*/ 5708072 w 5708072"/>
                <a:gd name="connsiteY7" fmla="*/ 1274618 h 1302341"/>
                <a:gd name="connsiteX0" fmla="*/ 0 w 5708072"/>
                <a:gd name="connsiteY0" fmla="*/ 110837 h 1302341"/>
                <a:gd name="connsiteX1" fmla="*/ 1094508 w 5708072"/>
                <a:gd name="connsiteY1" fmla="*/ 1302328 h 1302341"/>
                <a:gd name="connsiteX2" fmla="*/ 1773380 w 5708072"/>
                <a:gd name="connsiteY2" fmla="*/ 83128 h 1302341"/>
                <a:gd name="connsiteX3" fmla="*/ 2632363 w 5708072"/>
                <a:gd name="connsiteY3" fmla="*/ 1288473 h 1302341"/>
                <a:gd name="connsiteX4" fmla="*/ 3338945 w 5708072"/>
                <a:gd name="connsiteY4" fmla="*/ 0 h 1302341"/>
                <a:gd name="connsiteX5" fmla="*/ 4239490 w 5708072"/>
                <a:gd name="connsiteY5" fmla="*/ 1288473 h 1302341"/>
                <a:gd name="connsiteX6" fmla="*/ 4239490 w 5708072"/>
                <a:gd name="connsiteY6" fmla="*/ 1288473 h 1302341"/>
                <a:gd name="connsiteX7" fmla="*/ 5708072 w 5708072"/>
                <a:gd name="connsiteY7" fmla="*/ 1274618 h 1302341"/>
                <a:gd name="connsiteX0" fmla="*/ 0 w 5708072"/>
                <a:gd name="connsiteY0" fmla="*/ 110837 h 1302341"/>
                <a:gd name="connsiteX1" fmla="*/ 1094508 w 5708072"/>
                <a:gd name="connsiteY1" fmla="*/ 1302328 h 1302341"/>
                <a:gd name="connsiteX2" fmla="*/ 1773380 w 5708072"/>
                <a:gd name="connsiteY2" fmla="*/ 83128 h 1302341"/>
                <a:gd name="connsiteX3" fmla="*/ 2632363 w 5708072"/>
                <a:gd name="connsiteY3" fmla="*/ 1288473 h 1302341"/>
                <a:gd name="connsiteX4" fmla="*/ 3338945 w 5708072"/>
                <a:gd name="connsiteY4" fmla="*/ 0 h 1302341"/>
                <a:gd name="connsiteX5" fmla="*/ 4239490 w 5708072"/>
                <a:gd name="connsiteY5" fmla="*/ 1288473 h 1302341"/>
                <a:gd name="connsiteX6" fmla="*/ 4239490 w 5708072"/>
                <a:gd name="connsiteY6" fmla="*/ 1288473 h 1302341"/>
                <a:gd name="connsiteX7" fmla="*/ 5708072 w 5708072"/>
                <a:gd name="connsiteY7" fmla="*/ 1274618 h 1302341"/>
                <a:gd name="connsiteX0" fmla="*/ 0 w 5708072"/>
                <a:gd name="connsiteY0" fmla="*/ 134076 h 1325580"/>
                <a:gd name="connsiteX1" fmla="*/ 1094508 w 5708072"/>
                <a:gd name="connsiteY1" fmla="*/ 1325567 h 1325580"/>
                <a:gd name="connsiteX2" fmla="*/ 1773380 w 5708072"/>
                <a:gd name="connsiteY2" fmla="*/ 106367 h 1325580"/>
                <a:gd name="connsiteX3" fmla="*/ 2632363 w 5708072"/>
                <a:gd name="connsiteY3" fmla="*/ 1311712 h 1325580"/>
                <a:gd name="connsiteX4" fmla="*/ 3338945 w 5708072"/>
                <a:gd name="connsiteY4" fmla="*/ 23239 h 1325580"/>
                <a:gd name="connsiteX5" fmla="*/ 4239490 w 5708072"/>
                <a:gd name="connsiteY5" fmla="*/ 1311712 h 1325580"/>
                <a:gd name="connsiteX6" fmla="*/ 4239490 w 5708072"/>
                <a:gd name="connsiteY6" fmla="*/ 1311712 h 1325580"/>
                <a:gd name="connsiteX7" fmla="*/ 5708072 w 5708072"/>
                <a:gd name="connsiteY7" fmla="*/ 1297857 h 1325580"/>
                <a:gd name="connsiteX0" fmla="*/ 0 w 5389417"/>
                <a:gd name="connsiteY0" fmla="*/ 50949 h 1325662"/>
                <a:gd name="connsiteX1" fmla="*/ 775853 w 5389417"/>
                <a:gd name="connsiteY1" fmla="*/ 1325567 h 1325662"/>
                <a:gd name="connsiteX2" fmla="*/ 1454725 w 5389417"/>
                <a:gd name="connsiteY2" fmla="*/ 106367 h 1325662"/>
                <a:gd name="connsiteX3" fmla="*/ 2313708 w 5389417"/>
                <a:gd name="connsiteY3" fmla="*/ 1311712 h 1325662"/>
                <a:gd name="connsiteX4" fmla="*/ 3020290 w 5389417"/>
                <a:gd name="connsiteY4" fmla="*/ 23239 h 1325662"/>
                <a:gd name="connsiteX5" fmla="*/ 3920835 w 5389417"/>
                <a:gd name="connsiteY5" fmla="*/ 1311712 h 1325662"/>
                <a:gd name="connsiteX6" fmla="*/ 3920835 w 5389417"/>
                <a:gd name="connsiteY6" fmla="*/ 1311712 h 1325662"/>
                <a:gd name="connsiteX7" fmla="*/ 5389417 w 5389417"/>
                <a:gd name="connsiteY7" fmla="*/ 1297857 h 1325662"/>
                <a:gd name="connsiteX0" fmla="*/ 0 w 5389417"/>
                <a:gd name="connsiteY0" fmla="*/ 50949 h 1325662"/>
                <a:gd name="connsiteX1" fmla="*/ 775853 w 5389417"/>
                <a:gd name="connsiteY1" fmla="*/ 1325567 h 1325662"/>
                <a:gd name="connsiteX2" fmla="*/ 1454725 w 5389417"/>
                <a:gd name="connsiteY2" fmla="*/ 106367 h 1325662"/>
                <a:gd name="connsiteX3" fmla="*/ 2313708 w 5389417"/>
                <a:gd name="connsiteY3" fmla="*/ 1311712 h 1325662"/>
                <a:gd name="connsiteX4" fmla="*/ 3020290 w 5389417"/>
                <a:gd name="connsiteY4" fmla="*/ 23239 h 1325662"/>
                <a:gd name="connsiteX5" fmla="*/ 3920835 w 5389417"/>
                <a:gd name="connsiteY5" fmla="*/ 1311712 h 1325662"/>
                <a:gd name="connsiteX6" fmla="*/ 3920835 w 5389417"/>
                <a:gd name="connsiteY6" fmla="*/ 1311712 h 1325662"/>
                <a:gd name="connsiteX7" fmla="*/ 5389417 w 5389417"/>
                <a:gd name="connsiteY7" fmla="*/ 1297857 h 1325662"/>
                <a:gd name="connsiteX0" fmla="*/ 0 w 5389417"/>
                <a:gd name="connsiteY0" fmla="*/ 50949 h 1325662"/>
                <a:gd name="connsiteX1" fmla="*/ 775853 w 5389417"/>
                <a:gd name="connsiteY1" fmla="*/ 1325567 h 1325662"/>
                <a:gd name="connsiteX2" fmla="*/ 1454725 w 5389417"/>
                <a:gd name="connsiteY2" fmla="*/ 106367 h 1325662"/>
                <a:gd name="connsiteX3" fmla="*/ 2313708 w 5389417"/>
                <a:gd name="connsiteY3" fmla="*/ 1311712 h 1325662"/>
                <a:gd name="connsiteX4" fmla="*/ 3020290 w 5389417"/>
                <a:gd name="connsiteY4" fmla="*/ 23239 h 1325662"/>
                <a:gd name="connsiteX5" fmla="*/ 3920835 w 5389417"/>
                <a:gd name="connsiteY5" fmla="*/ 1311712 h 1325662"/>
                <a:gd name="connsiteX6" fmla="*/ 3920835 w 5389417"/>
                <a:gd name="connsiteY6" fmla="*/ 1311712 h 1325662"/>
                <a:gd name="connsiteX7" fmla="*/ 5389417 w 5389417"/>
                <a:gd name="connsiteY7" fmla="*/ 1297857 h 1325662"/>
                <a:gd name="connsiteX0" fmla="*/ 0 w 4627417"/>
                <a:gd name="connsiteY0" fmla="*/ 568038 h 1842751"/>
                <a:gd name="connsiteX1" fmla="*/ 775853 w 4627417"/>
                <a:gd name="connsiteY1" fmla="*/ 1842656 h 1842751"/>
                <a:gd name="connsiteX2" fmla="*/ 1454725 w 4627417"/>
                <a:gd name="connsiteY2" fmla="*/ 623456 h 1842751"/>
                <a:gd name="connsiteX3" fmla="*/ 2313708 w 4627417"/>
                <a:gd name="connsiteY3" fmla="*/ 1828801 h 1842751"/>
                <a:gd name="connsiteX4" fmla="*/ 3020290 w 4627417"/>
                <a:gd name="connsiteY4" fmla="*/ 540328 h 1842751"/>
                <a:gd name="connsiteX5" fmla="*/ 3920835 w 4627417"/>
                <a:gd name="connsiteY5" fmla="*/ 1828801 h 1842751"/>
                <a:gd name="connsiteX6" fmla="*/ 3920835 w 4627417"/>
                <a:gd name="connsiteY6" fmla="*/ 1828801 h 1842751"/>
                <a:gd name="connsiteX7" fmla="*/ 4627417 w 4627417"/>
                <a:gd name="connsiteY7" fmla="*/ 0 h 1842751"/>
                <a:gd name="connsiteX0" fmla="*/ 0 w 4627417"/>
                <a:gd name="connsiteY0" fmla="*/ 568038 h 1842751"/>
                <a:gd name="connsiteX1" fmla="*/ 775853 w 4627417"/>
                <a:gd name="connsiteY1" fmla="*/ 1842656 h 1842751"/>
                <a:gd name="connsiteX2" fmla="*/ 1454725 w 4627417"/>
                <a:gd name="connsiteY2" fmla="*/ 623456 h 1842751"/>
                <a:gd name="connsiteX3" fmla="*/ 2313708 w 4627417"/>
                <a:gd name="connsiteY3" fmla="*/ 1828801 h 1842751"/>
                <a:gd name="connsiteX4" fmla="*/ 3020290 w 4627417"/>
                <a:gd name="connsiteY4" fmla="*/ 540328 h 1842751"/>
                <a:gd name="connsiteX5" fmla="*/ 3920835 w 4627417"/>
                <a:gd name="connsiteY5" fmla="*/ 1828801 h 1842751"/>
                <a:gd name="connsiteX6" fmla="*/ 3920835 w 4627417"/>
                <a:gd name="connsiteY6" fmla="*/ 1828801 h 1842751"/>
                <a:gd name="connsiteX7" fmla="*/ 4627417 w 4627417"/>
                <a:gd name="connsiteY7" fmla="*/ 0 h 1842751"/>
                <a:gd name="connsiteX0" fmla="*/ 0 w 4627417"/>
                <a:gd name="connsiteY0" fmla="*/ 568038 h 1842751"/>
                <a:gd name="connsiteX1" fmla="*/ 775853 w 4627417"/>
                <a:gd name="connsiteY1" fmla="*/ 1842656 h 1842751"/>
                <a:gd name="connsiteX2" fmla="*/ 1454725 w 4627417"/>
                <a:gd name="connsiteY2" fmla="*/ 623456 h 1842751"/>
                <a:gd name="connsiteX3" fmla="*/ 2313708 w 4627417"/>
                <a:gd name="connsiteY3" fmla="*/ 1828801 h 1842751"/>
                <a:gd name="connsiteX4" fmla="*/ 3020290 w 4627417"/>
                <a:gd name="connsiteY4" fmla="*/ 540328 h 1842751"/>
                <a:gd name="connsiteX5" fmla="*/ 3920835 w 4627417"/>
                <a:gd name="connsiteY5" fmla="*/ 1828801 h 1842751"/>
                <a:gd name="connsiteX6" fmla="*/ 3920835 w 4627417"/>
                <a:gd name="connsiteY6" fmla="*/ 1828801 h 1842751"/>
                <a:gd name="connsiteX7" fmla="*/ 4627417 w 4627417"/>
                <a:gd name="connsiteY7" fmla="*/ 0 h 1842751"/>
                <a:gd name="connsiteX0" fmla="*/ 0 w 4627417"/>
                <a:gd name="connsiteY0" fmla="*/ 568038 h 1842751"/>
                <a:gd name="connsiteX1" fmla="*/ 775853 w 4627417"/>
                <a:gd name="connsiteY1" fmla="*/ 1842656 h 1842751"/>
                <a:gd name="connsiteX2" fmla="*/ 1454725 w 4627417"/>
                <a:gd name="connsiteY2" fmla="*/ 623456 h 1842751"/>
                <a:gd name="connsiteX3" fmla="*/ 2313708 w 4627417"/>
                <a:gd name="connsiteY3" fmla="*/ 1828801 h 1842751"/>
                <a:gd name="connsiteX4" fmla="*/ 3020290 w 4627417"/>
                <a:gd name="connsiteY4" fmla="*/ 540328 h 1842751"/>
                <a:gd name="connsiteX5" fmla="*/ 3920835 w 4627417"/>
                <a:gd name="connsiteY5" fmla="*/ 1828801 h 1842751"/>
                <a:gd name="connsiteX6" fmla="*/ 3920835 w 4627417"/>
                <a:gd name="connsiteY6" fmla="*/ 1828801 h 1842751"/>
                <a:gd name="connsiteX7" fmla="*/ 4627417 w 4627417"/>
                <a:gd name="connsiteY7" fmla="*/ 0 h 1842751"/>
                <a:gd name="connsiteX0" fmla="*/ 0 w 4488872"/>
                <a:gd name="connsiteY0" fmla="*/ 74117 h 1348830"/>
                <a:gd name="connsiteX1" fmla="*/ 775853 w 4488872"/>
                <a:gd name="connsiteY1" fmla="*/ 1348735 h 1348830"/>
                <a:gd name="connsiteX2" fmla="*/ 1454725 w 4488872"/>
                <a:gd name="connsiteY2" fmla="*/ 129535 h 1348830"/>
                <a:gd name="connsiteX3" fmla="*/ 2313708 w 4488872"/>
                <a:gd name="connsiteY3" fmla="*/ 1334880 h 1348830"/>
                <a:gd name="connsiteX4" fmla="*/ 3020290 w 4488872"/>
                <a:gd name="connsiteY4" fmla="*/ 46407 h 1348830"/>
                <a:gd name="connsiteX5" fmla="*/ 3920835 w 4488872"/>
                <a:gd name="connsiteY5" fmla="*/ 1334880 h 1348830"/>
                <a:gd name="connsiteX6" fmla="*/ 3920835 w 4488872"/>
                <a:gd name="connsiteY6" fmla="*/ 1334880 h 1348830"/>
                <a:gd name="connsiteX7" fmla="*/ 4488872 w 4488872"/>
                <a:gd name="connsiteY7" fmla="*/ 32552 h 1348830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7625 h 1342338"/>
                <a:gd name="connsiteX1" fmla="*/ 775853 w 4488872"/>
                <a:gd name="connsiteY1" fmla="*/ 1342243 h 1342338"/>
                <a:gd name="connsiteX2" fmla="*/ 1454725 w 4488872"/>
                <a:gd name="connsiteY2" fmla="*/ 123043 h 1342338"/>
                <a:gd name="connsiteX3" fmla="*/ 2313708 w 4488872"/>
                <a:gd name="connsiteY3" fmla="*/ 1328388 h 1342338"/>
                <a:gd name="connsiteX4" fmla="*/ 3020290 w 4488872"/>
                <a:gd name="connsiteY4" fmla="*/ 39915 h 1342338"/>
                <a:gd name="connsiteX5" fmla="*/ 3920835 w 4488872"/>
                <a:gd name="connsiteY5" fmla="*/ 1328388 h 1342338"/>
                <a:gd name="connsiteX6" fmla="*/ 3920835 w 4488872"/>
                <a:gd name="connsiteY6" fmla="*/ 1328388 h 1342338"/>
                <a:gd name="connsiteX7" fmla="*/ 4488872 w 4488872"/>
                <a:gd name="connsiteY7" fmla="*/ 26060 h 1342338"/>
                <a:gd name="connsiteX0" fmla="*/ 0 w 4488872"/>
                <a:gd name="connsiteY0" fmla="*/ 62039 h 1336752"/>
                <a:gd name="connsiteX1" fmla="*/ 775853 w 4488872"/>
                <a:gd name="connsiteY1" fmla="*/ 1336657 h 1336752"/>
                <a:gd name="connsiteX2" fmla="*/ 1454725 w 4488872"/>
                <a:gd name="connsiteY2" fmla="*/ 117457 h 1336752"/>
                <a:gd name="connsiteX3" fmla="*/ 2313708 w 4488872"/>
                <a:gd name="connsiteY3" fmla="*/ 1322802 h 1336752"/>
                <a:gd name="connsiteX4" fmla="*/ 3020290 w 4488872"/>
                <a:gd name="connsiteY4" fmla="*/ 34329 h 1336752"/>
                <a:gd name="connsiteX5" fmla="*/ 3920835 w 4488872"/>
                <a:gd name="connsiteY5" fmla="*/ 1322802 h 1336752"/>
                <a:gd name="connsiteX6" fmla="*/ 3920835 w 4488872"/>
                <a:gd name="connsiteY6" fmla="*/ 1322802 h 1336752"/>
                <a:gd name="connsiteX7" fmla="*/ 4488872 w 4488872"/>
                <a:gd name="connsiteY7" fmla="*/ 20474 h 1336752"/>
                <a:gd name="connsiteX0" fmla="*/ 0 w 4488872"/>
                <a:gd name="connsiteY0" fmla="*/ 51016 h 1393937"/>
                <a:gd name="connsiteX1" fmla="*/ 775853 w 4488872"/>
                <a:gd name="connsiteY1" fmla="*/ 1325634 h 1393937"/>
                <a:gd name="connsiteX2" fmla="*/ 1454725 w 4488872"/>
                <a:gd name="connsiteY2" fmla="*/ 106434 h 1393937"/>
                <a:gd name="connsiteX3" fmla="*/ 2313708 w 4488872"/>
                <a:gd name="connsiteY3" fmla="*/ 1311779 h 1393937"/>
                <a:gd name="connsiteX4" fmla="*/ 3020290 w 4488872"/>
                <a:gd name="connsiteY4" fmla="*/ 23306 h 1393937"/>
                <a:gd name="connsiteX5" fmla="*/ 3920835 w 4488872"/>
                <a:gd name="connsiteY5" fmla="*/ 1311779 h 1393937"/>
                <a:gd name="connsiteX6" fmla="*/ 3920835 w 4488872"/>
                <a:gd name="connsiteY6" fmla="*/ 1311779 h 1393937"/>
                <a:gd name="connsiteX7" fmla="*/ 4488872 w 4488872"/>
                <a:gd name="connsiteY7" fmla="*/ 9451 h 139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88872" h="1393937">
                  <a:moveTo>
                    <a:pt x="0" y="51016"/>
                  </a:moveTo>
                  <a:cubicBezTo>
                    <a:pt x="369454" y="51016"/>
                    <a:pt x="533399" y="1316398"/>
                    <a:pt x="775853" y="1325634"/>
                  </a:cubicBezTo>
                  <a:cubicBezTo>
                    <a:pt x="1018307" y="1334870"/>
                    <a:pt x="1209960" y="674470"/>
                    <a:pt x="1454725" y="106434"/>
                  </a:cubicBezTo>
                  <a:cubicBezTo>
                    <a:pt x="1699490" y="-461602"/>
                    <a:pt x="2066635" y="1436470"/>
                    <a:pt x="2313708" y="1311779"/>
                  </a:cubicBezTo>
                  <a:cubicBezTo>
                    <a:pt x="2560781" y="1187088"/>
                    <a:pt x="2775526" y="286542"/>
                    <a:pt x="3020290" y="23306"/>
                  </a:cubicBezTo>
                  <a:cubicBezTo>
                    <a:pt x="3265054" y="-239930"/>
                    <a:pt x="3592944" y="1824398"/>
                    <a:pt x="3920835" y="1311779"/>
                  </a:cubicBezTo>
                  <a:lnTo>
                    <a:pt x="3920835" y="1311779"/>
                  </a:lnTo>
                  <a:cubicBezTo>
                    <a:pt x="4015508" y="1094724"/>
                    <a:pt x="4170218" y="-45968"/>
                    <a:pt x="4488872" y="9451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 bwMode="auto">
            <a:xfrm>
              <a:off x="7547481" y="3635369"/>
              <a:ext cx="20444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7" name="TextBox 6"/>
          <p:cNvSpPr txBox="1"/>
          <p:nvPr/>
        </p:nvSpPr>
        <p:spPr>
          <a:xfrm>
            <a:off x="1742360" y="3044541"/>
            <a:ext cx="60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</a:t>
            </a:r>
            <a:r>
              <a:rPr lang="en-GB" baseline="30000" dirty="0" smtClean="0"/>
              <a:t>-</a:t>
            </a:r>
            <a:endParaRPr lang="en-GB" baseline="30000" dirty="0"/>
          </a:p>
        </p:txBody>
      </p:sp>
      <p:sp>
        <p:nvSpPr>
          <p:cNvPr id="76" name="TextBox 75"/>
          <p:cNvSpPr txBox="1"/>
          <p:nvPr/>
        </p:nvSpPr>
        <p:spPr>
          <a:xfrm>
            <a:off x="4432970" y="3121210"/>
            <a:ext cx="60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</a:t>
            </a:r>
            <a:r>
              <a:rPr lang="en-GB" baseline="30000" dirty="0" smtClean="0"/>
              <a:t>-</a:t>
            </a:r>
            <a:endParaRPr lang="en-GB" baseline="30000" dirty="0"/>
          </a:p>
        </p:txBody>
      </p:sp>
      <p:sp>
        <p:nvSpPr>
          <p:cNvPr id="78" name="TextBox 77"/>
          <p:cNvSpPr txBox="1"/>
          <p:nvPr/>
        </p:nvSpPr>
        <p:spPr>
          <a:xfrm>
            <a:off x="7326069" y="3093188"/>
            <a:ext cx="60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</a:t>
            </a:r>
            <a:r>
              <a:rPr lang="en-GB" baseline="30000" dirty="0" smtClean="0"/>
              <a:t>-</a:t>
            </a:r>
            <a:endParaRPr lang="en-GB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8529120" y="387322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γ</a:t>
            </a:r>
            <a:endParaRPr lang="en-GB" dirty="0"/>
          </a:p>
        </p:txBody>
      </p:sp>
      <p:sp>
        <p:nvSpPr>
          <p:cNvPr id="80" name="TextBox 79"/>
          <p:cNvSpPr txBox="1"/>
          <p:nvPr/>
        </p:nvSpPr>
        <p:spPr>
          <a:xfrm>
            <a:off x="5318394" y="386513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γ</a:t>
            </a:r>
            <a:endParaRPr lang="en-GB" dirty="0"/>
          </a:p>
        </p:txBody>
      </p:sp>
      <p:sp>
        <p:nvSpPr>
          <p:cNvPr id="81" name="TextBox 80"/>
          <p:cNvSpPr txBox="1"/>
          <p:nvPr/>
        </p:nvSpPr>
        <p:spPr>
          <a:xfrm>
            <a:off x="5506401" y="257376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γ</a:t>
            </a:r>
            <a:endParaRPr lang="en-GB" dirty="0"/>
          </a:p>
        </p:txBody>
      </p:sp>
      <p:sp>
        <p:nvSpPr>
          <p:cNvPr id="82" name="TextBox 81"/>
          <p:cNvSpPr txBox="1"/>
          <p:nvPr/>
        </p:nvSpPr>
        <p:spPr>
          <a:xfrm>
            <a:off x="8584358" y="302182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γ</a:t>
            </a:r>
            <a:endParaRPr lang="en-GB" dirty="0"/>
          </a:p>
        </p:txBody>
      </p:sp>
      <p:sp>
        <p:nvSpPr>
          <p:cNvPr id="83" name="TextBox 82"/>
          <p:cNvSpPr txBox="1"/>
          <p:nvPr/>
        </p:nvSpPr>
        <p:spPr>
          <a:xfrm>
            <a:off x="8559721" y="267158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γ</a:t>
            </a:r>
            <a:endParaRPr lang="en-GB" dirty="0"/>
          </a:p>
        </p:txBody>
      </p:sp>
      <p:sp>
        <p:nvSpPr>
          <p:cNvPr id="84" name="TextBox 83"/>
          <p:cNvSpPr txBox="1"/>
          <p:nvPr/>
        </p:nvSpPr>
        <p:spPr>
          <a:xfrm>
            <a:off x="5963601" y="303096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γ</a:t>
            </a:r>
            <a:endParaRPr lang="en-GB" dirty="0"/>
          </a:p>
        </p:txBody>
      </p:sp>
      <p:sp>
        <p:nvSpPr>
          <p:cNvPr id="88" name="TextBox 87"/>
          <p:cNvSpPr txBox="1"/>
          <p:nvPr/>
        </p:nvSpPr>
        <p:spPr>
          <a:xfrm>
            <a:off x="8785225" y="313500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γ</a:t>
            </a:r>
            <a:endParaRPr lang="en-GB" dirty="0"/>
          </a:p>
        </p:txBody>
      </p:sp>
      <p:sp>
        <p:nvSpPr>
          <p:cNvPr id="90" name="TextBox 89"/>
          <p:cNvSpPr txBox="1"/>
          <p:nvPr/>
        </p:nvSpPr>
        <p:spPr>
          <a:xfrm>
            <a:off x="8765891" y="358757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γ</a:t>
            </a:r>
            <a:endParaRPr lang="en-GB" dirty="0"/>
          </a:p>
        </p:txBody>
      </p:sp>
      <p:sp>
        <p:nvSpPr>
          <p:cNvPr id="92" name="TextBox 91"/>
          <p:cNvSpPr txBox="1"/>
          <p:nvPr/>
        </p:nvSpPr>
        <p:spPr>
          <a:xfrm>
            <a:off x="8529120" y="3356892"/>
            <a:ext cx="60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</a:t>
            </a:r>
            <a:r>
              <a:rPr lang="en-GB" baseline="30000" dirty="0" smtClean="0"/>
              <a:t>-</a:t>
            </a:r>
            <a:endParaRPr lang="en-GB" baseline="30000" dirty="0"/>
          </a:p>
        </p:txBody>
      </p:sp>
      <p:sp>
        <p:nvSpPr>
          <p:cNvPr id="93" name="TextBox 92"/>
          <p:cNvSpPr txBox="1"/>
          <p:nvPr/>
        </p:nvSpPr>
        <p:spPr>
          <a:xfrm>
            <a:off x="7598659" y="3651359"/>
            <a:ext cx="60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</a:t>
            </a:r>
            <a:r>
              <a:rPr lang="en-GB" baseline="30000" dirty="0" smtClean="0"/>
              <a:t>-</a:t>
            </a:r>
            <a:endParaRPr lang="en-GB" baseline="30000" dirty="0"/>
          </a:p>
        </p:txBody>
      </p:sp>
      <p:sp>
        <p:nvSpPr>
          <p:cNvPr id="94" name="TextBox 93"/>
          <p:cNvSpPr txBox="1"/>
          <p:nvPr/>
        </p:nvSpPr>
        <p:spPr>
          <a:xfrm>
            <a:off x="7766460" y="2853006"/>
            <a:ext cx="60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</a:t>
            </a:r>
            <a:r>
              <a:rPr lang="en-GB" baseline="30000" dirty="0" smtClean="0"/>
              <a:t>-</a:t>
            </a:r>
            <a:endParaRPr lang="en-GB" baseline="30000" dirty="0"/>
          </a:p>
        </p:txBody>
      </p:sp>
      <p:sp>
        <p:nvSpPr>
          <p:cNvPr id="186" name="TextBox 185"/>
          <p:cNvSpPr txBox="1"/>
          <p:nvPr/>
        </p:nvSpPr>
        <p:spPr>
          <a:xfrm>
            <a:off x="175526" y="320928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Laser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5172741"/>
            <a:ext cx="23375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Laser interaction with target produces electron beam</a:t>
            </a:r>
            <a:endParaRPr lang="en-GB" dirty="0"/>
          </a:p>
        </p:txBody>
      </p:sp>
      <p:sp>
        <p:nvSpPr>
          <p:cNvPr id="95" name="TextBox 94"/>
          <p:cNvSpPr txBox="1"/>
          <p:nvPr/>
        </p:nvSpPr>
        <p:spPr>
          <a:xfrm>
            <a:off x="6129934" y="5330556"/>
            <a:ext cx="2785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Electrons continue to reflux in  target</a:t>
            </a:r>
            <a:endParaRPr lang="en-GB" dirty="0"/>
          </a:p>
        </p:txBody>
      </p:sp>
      <p:sp>
        <p:nvSpPr>
          <p:cNvPr id="96" name="TextBox 95"/>
          <p:cNvSpPr txBox="1"/>
          <p:nvPr/>
        </p:nvSpPr>
        <p:spPr>
          <a:xfrm>
            <a:off x="3363618" y="5330556"/>
            <a:ext cx="2518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Electrons produce Bremsstrahlung </a:t>
            </a:r>
            <a:r>
              <a:rPr lang="el-GR" dirty="0"/>
              <a:t>γ</a:t>
            </a:r>
            <a:r>
              <a:rPr lang="en-GB" dirty="0"/>
              <a:t>-rays</a:t>
            </a:r>
          </a:p>
        </p:txBody>
      </p:sp>
    </p:spTree>
    <p:extLst>
      <p:ext uri="{BB962C8B-B14F-4D97-AF65-F5344CB8AC3E}">
        <p14:creationId xmlns:p14="http://schemas.microsoft.com/office/powerpoint/2010/main" val="139760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Applications of laser produced </a:t>
            </a:r>
            <a:r>
              <a:rPr lang="el-GR" dirty="0"/>
              <a:t>γ</a:t>
            </a:r>
            <a:r>
              <a:rPr lang="en-GB" dirty="0"/>
              <a:t>-ray </a:t>
            </a:r>
            <a:r>
              <a:rPr lang="en-GB" dirty="0" smtClean="0"/>
              <a:t>sources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γ</a:t>
            </a:r>
            <a:r>
              <a:rPr lang="en-GB" dirty="0"/>
              <a:t>-rays </a:t>
            </a:r>
            <a:r>
              <a:rPr lang="en-GB" dirty="0" smtClean="0"/>
              <a:t>can be used to induce photo-fission, cause (</a:t>
            </a:r>
            <a:r>
              <a:rPr lang="el-GR" dirty="0" smtClean="0"/>
              <a:t>γ</a:t>
            </a:r>
            <a:r>
              <a:rPr lang="en-GB" dirty="0" smtClean="0"/>
              <a:t>,n) reactions and pair production. </a:t>
            </a:r>
          </a:p>
          <a:p>
            <a:pPr lvl="1"/>
            <a:r>
              <a:rPr lang="en-GB" dirty="0" smtClean="0"/>
              <a:t>Detection of nuclear material by inducing and detecting photo-fission.</a:t>
            </a:r>
          </a:p>
          <a:p>
            <a:pPr lvl="1"/>
            <a:r>
              <a:rPr lang="en-GB" dirty="0"/>
              <a:t>S</a:t>
            </a:r>
            <a:r>
              <a:rPr lang="en-GB" dirty="0" smtClean="0"/>
              <a:t>ource of positrons from pair-production in high Z targets. </a:t>
            </a:r>
          </a:p>
          <a:p>
            <a:pPr lvl="1"/>
            <a:r>
              <a:rPr lang="en-GB" dirty="0" smtClean="0"/>
              <a:t>Increase in applications as laser technology such as repetition rates, energies and efficiencies increase.</a:t>
            </a:r>
          </a:p>
          <a:p>
            <a:pPr lvl="1"/>
            <a:endParaRPr lang="en-GB" dirty="0"/>
          </a:p>
          <a:p>
            <a:r>
              <a:rPr lang="en-GB" dirty="0" smtClean="0"/>
              <a:t>Penetrative imaging using MeV </a:t>
            </a:r>
            <a:r>
              <a:rPr lang="el-GR" dirty="0" smtClean="0"/>
              <a:t>γ</a:t>
            </a:r>
            <a:r>
              <a:rPr lang="en-GB" dirty="0" smtClean="0"/>
              <a:t>-ray sources…</a:t>
            </a:r>
          </a:p>
        </p:txBody>
      </p:sp>
    </p:spTree>
    <p:extLst>
      <p:ext uri="{BB962C8B-B14F-4D97-AF65-F5344CB8AC3E}">
        <p14:creationId xmlns:p14="http://schemas.microsoft.com/office/powerpoint/2010/main" val="141170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Laser produced </a:t>
            </a:r>
            <a:r>
              <a:rPr lang="el-GR" dirty="0" smtClean="0"/>
              <a:t>γ</a:t>
            </a:r>
            <a:r>
              <a:rPr lang="en-GB" dirty="0" smtClean="0"/>
              <a:t>-ray Imaging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268760"/>
            <a:ext cx="4032448" cy="3672408"/>
          </a:xfrm>
        </p:spPr>
        <p:txBody>
          <a:bodyPr/>
          <a:lstStyle/>
          <a:p>
            <a:r>
              <a:rPr lang="en-GB" dirty="0"/>
              <a:t>10s of MeV </a:t>
            </a:r>
            <a:r>
              <a:rPr lang="el-GR" dirty="0"/>
              <a:t>γ</a:t>
            </a:r>
            <a:r>
              <a:rPr lang="en-GB" dirty="0"/>
              <a:t>-rays can penetrate high </a:t>
            </a:r>
            <a:r>
              <a:rPr lang="en-GB" dirty="0" smtClean="0"/>
              <a:t>density materials</a:t>
            </a:r>
          </a:p>
          <a:p>
            <a:r>
              <a:rPr lang="en-GB" dirty="0" smtClean="0"/>
              <a:t>Highly directional and tuneable.</a:t>
            </a:r>
            <a:endParaRPr lang="en-GB" dirty="0"/>
          </a:p>
          <a:p>
            <a:r>
              <a:rPr lang="en-GB" dirty="0" err="1"/>
              <a:t>Ultrashort</a:t>
            </a:r>
            <a:r>
              <a:rPr lang="en-GB" dirty="0"/>
              <a:t> </a:t>
            </a:r>
            <a:r>
              <a:rPr lang="en-GB" dirty="0" smtClean="0"/>
              <a:t>&lt;</a:t>
            </a:r>
            <a:r>
              <a:rPr lang="en-GB" dirty="0"/>
              <a:t>2</a:t>
            </a:r>
            <a:r>
              <a:rPr lang="en-GB" dirty="0" smtClean="0"/>
              <a:t>ps </a:t>
            </a:r>
            <a:r>
              <a:rPr lang="en-GB" dirty="0"/>
              <a:t>timescale pulses gives high temporal </a:t>
            </a:r>
            <a:r>
              <a:rPr lang="en-GB" dirty="0" smtClean="0"/>
              <a:t>resolution – gives an “instantaneous” snapshot.</a:t>
            </a:r>
          </a:p>
          <a:p>
            <a:r>
              <a:rPr lang="en-GB" dirty="0" smtClean="0"/>
              <a:t>Small source size (&lt;0.1mm) gives high spatial resolution images.</a:t>
            </a:r>
            <a:endParaRPr lang="en-GB" dirty="0"/>
          </a:p>
          <a:p>
            <a:endParaRPr lang="en-GB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6534297"/>
              </p:ext>
            </p:extLst>
          </p:nvPr>
        </p:nvGraphicFramePr>
        <p:xfrm>
          <a:off x="4860032" y="1271092"/>
          <a:ext cx="4176464" cy="2589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4714353"/>
              </p:ext>
            </p:extLst>
          </p:nvPr>
        </p:nvGraphicFramePr>
        <p:xfrm>
          <a:off x="4788024" y="4005064"/>
          <a:ext cx="4344857" cy="286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925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FLUKA  is a </a:t>
            </a:r>
            <a:r>
              <a:rPr lang="en-GB" dirty="0" err="1" smtClean="0"/>
              <a:t>MonteCarlo</a:t>
            </a:r>
            <a:r>
              <a:rPr lang="en-GB" dirty="0" smtClean="0"/>
              <a:t> simulation code for calculations of particle transport and interaction with matter.</a:t>
            </a:r>
          </a:p>
          <a:p>
            <a:r>
              <a:rPr lang="en-GB" dirty="0" smtClean="0"/>
              <a:t>Developed by INFN, CERN and SLAC</a:t>
            </a:r>
          </a:p>
          <a:p>
            <a:r>
              <a:rPr lang="en-GB" dirty="0" smtClean="0"/>
              <a:t>Models electron interaction from 30KeV – 1000s of </a:t>
            </a:r>
            <a:r>
              <a:rPr lang="en-GB" dirty="0" err="1" smtClean="0"/>
              <a:t>TeV</a:t>
            </a:r>
            <a:r>
              <a:rPr lang="en-GB" dirty="0" smtClean="0"/>
              <a:t> and Photons from 1KeV to 1000s of </a:t>
            </a:r>
            <a:r>
              <a:rPr lang="en-GB" dirty="0" err="1" smtClean="0"/>
              <a:t>TeV</a:t>
            </a:r>
            <a:r>
              <a:rPr lang="en-GB" dirty="0" smtClean="0"/>
              <a:t>. </a:t>
            </a:r>
          </a:p>
          <a:p>
            <a:r>
              <a:rPr lang="en-GB" dirty="0" smtClean="0"/>
              <a:t>Can be used to model gamma ray production from an electron with a quasi – refluxing model.</a:t>
            </a:r>
          </a:p>
          <a:p>
            <a:r>
              <a:rPr lang="en-GB" dirty="0" smtClean="0"/>
              <a:t>Assumes electron distribution is target independent, and that laser interacts with small region at front surface only.</a:t>
            </a:r>
          </a:p>
          <a:p>
            <a:endParaRPr lang="en-GB" dirty="0"/>
          </a:p>
        </p:txBody>
      </p:sp>
      <p:pic>
        <p:nvPicPr>
          <p:cNvPr id="1028" name="Picture 4" descr="http://www.fluka.org/website_common/images/fluka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48680"/>
            <a:ext cx="31146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211669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Fluka</a:t>
            </a:r>
            <a:r>
              <a:rPr lang="en-GB" dirty="0" smtClean="0"/>
              <a:t> simulations courtesy of F. </a:t>
            </a:r>
            <a:r>
              <a:rPr lang="en-GB" dirty="0" err="1" smtClean="0"/>
              <a:t>Fiorini</a:t>
            </a:r>
            <a:r>
              <a:rPr lang="en-GB" dirty="0" smtClean="0"/>
              <a:t>.</a:t>
            </a:r>
          </a:p>
          <a:p>
            <a:r>
              <a:rPr lang="en-GB" dirty="0" smtClean="0"/>
              <a:t>CLF annual report 2010-2011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653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Fluka</a:t>
            </a:r>
            <a:r>
              <a:rPr lang="en-GB" dirty="0" smtClean="0"/>
              <a:t> Simulations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7338"/>
            <a:ext cx="4272845" cy="3800488"/>
          </a:xfrm>
        </p:spPr>
        <p:txBody>
          <a:bodyPr/>
          <a:lstStyle/>
          <a:p>
            <a:r>
              <a:rPr lang="en-GB" dirty="0" smtClean="0"/>
              <a:t>Refluxing: force 90% of electrons leaving target to re-enter target until number of exciting electrons is zero.</a:t>
            </a:r>
          </a:p>
          <a:p>
            <a:r>
              <a:rPr lang="en-GB" dirty="0" smtClean="0"/>
              <a:t>Electrons re-enter target at the same point as they escape with their direction inverted.</a:t>
            </a:r>
          </a:p>
          <a:p>
            <a:r>
              <a:rPr lang="en-GB" dirty="0" smtClean="0"/>
              <a:t>Spectra from each reflux process is saved and summed at the end.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191" y="1196752"/>
            <a:ext cx="4508809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802" y="3933056"/>
            <a:ext cx="4465198" cy="208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36737" y="6093296"/>
            <a:ext cx="430726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“</a:t>
            </a:r>
            <a:r>
              <a:rPr lang="en-GB" sz="1100" dirty="0" err="1" smtClean="0"/>
              <a:t>Fluka</a:t>
            </a:r>
            <a:r>
              <a:rPr lang="en-GB" sz="1100" dirty="0" smtClean="0"/>
              <a:t> </a:t>
            </a:r>
            <a:r>
              <a:rPr lang="en-GB" sz="1100" dirty="0"/>
              <a:t>simulations of laser irradiated targets: thickness study for production of X-ray </a:t>
            </a:r>
            <a:r>
              <a:rPr lang="en-GB" sz="1100" dirty="0" smtClean="0"/>
              <a:t>beams” F. </a:t>
            </a:r>
            <a:r>
              <a:rPr lang="en-GB" sz="1100" dirty="0" err="1" smtClean="0"/>
              <a:t>Fiorini</a:t>
            </a:r>
            <a:r>
              <a:rPr lang="en-GB" sz="1100" dirty="0" smtClean="0"/>
              <a:t> et al. CLF annual report 2010- 2011</a:t>
            </a:r>
          </a:p>
          <a:p>
            <a:endParaRPr lang="en-GB" sz="1100" dirty="0" smtClean="0"/>
          </a:p>
        </p:txBody>
      </p:sp>
    </p:spTree>
    <p:extLst>
      <p:ext uri="{BB962C8B-B14F-4D97-AF65-F5344CB8AC3E}">
        <p14:creationId xmlns:p14="http://schemas.microsoft.com/office/powerpoint/2010/main" val="300026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FC_PowerPoint_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STFC_PowerPoint_template</Template>
  <TotalTime>1623</TotalTime>
  <Words>860</Words>
  <Application>Microsoft Office PowerPoint</Application>
  <PresentationFormat>On-screen Show (4:3)</PresentationFormat>
  <Paragraphs>151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STFC_PowerPoint_template</vt:lpstr>
      <vt:lpstr>1_Blank Presentation</vt:lpstr>
      <vt:lpstr>Laser generated γ-ray source optimisation for penetrating imaging applications</vt:lpstr>
      <vt:lpstr>Acknowledgements</vt:lpstr>
      <vt:lpstr>Contents</vt:lpstr>
      <vt:lpstr>Introduction </vt:lpstr>
      <vt:lpstr>γ- ray production in a solid target</vt:lpstr>
      <vt:lpstr>Applications of laser produced γ-ray sources </vt:lpstr>
      <vt:lpstr>Laser produced γ-ray Imaging </vt:lpstr>
      <vt:lpstr>PowerPoint Presentation</vt:lpstr>
      <vt:lpstr>Fluka Simulations</vt:lpstr>
      <vt:lpstr>Target thickness and material</vt:lpstr>
      <vt:lpstr>Refluxing</vt:lpstr>
      <vt:lpstr>Laser Intensity</vt:lpstr>
      <vt:lpstr>Fluka Summary</vt:lpstr>
      <vt:lpstr>Vulcan Experiment</vt:lpstr>
      <vt:lpstr>γ-ray Images</vt:lpstr>
      <vt:lpstr>Gamma Ray spectroscopy</vt:lpstr>
      <vt:lpstr>PowerPoint Presentation</vt:lpstr>
      <vt:lpstr>Gamma Ray spectroscopy</vt:lpstr>
      <vt:lpstr>Summary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Laser generated γ-ray source optimisation for penetration imaging applications</dc:title>
  <dc:creator>Wilson, Lucy (STFC,RAL,CLF)</dc:creator>
  <cp:lastModifiedBy>Wilson, Lucy (STFC,RAL,CLF)</cp:lastModifiedBy>
  <cp:revision>101</cp:revision>
  <cp:lastPrinted>2013-09-27T14:18:47Z</cp:lastPrinted>
  <dcterms:created xsi:type="dcterms:W3CDTF">2013-09-06T13:34:22Z</dcterms:created>
  <dcterms:modified xsi:type="dcterms:W3CDTF">2013-10-02T06:53:21Z</dcterms:modified>
</cp:coreProperties>
</file>