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4ED66-BF69-1F41-9E63-DCE9F211EA37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18258-17E8-B44C-A548-58FD24CA0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18258-17E8-B44C-A548-58FD24CA0B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1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6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2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1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9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5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3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7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3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903F-93A5-1740-A1F3-F832D8CE3A3C}" type="datetimeFigureOut">
              <a:rPr lang="en-US" smtClean="0"/>
              <a:t>28.06.13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58B46-82D4-EF4F-8E15-C41430EF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CST Studio @ GSI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9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90" t="17110" r="32532" b="31479"/>
          <a:stretch/>
        </p:blipFill>
        <p:spPr>
          <a:xfrm>
            <a:off x="1" y="1220865"/>
            <a:ext cx="9144000" cy="5462325"/>
          </a:xfrm>
        </p:spPr>
      </p:pic>
    </p:spTree>
    <p:extLst>
      <p:ext uri="{BB962C8B-B14F-4D97-AF65-F5344CB8AC3E}">
        <p14:creationId xmlns:p14="http://schemas.microsoft.com/office/powerpoint/2010/main" val="100218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Solver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can send Jobs with high memory or CPU requirements to a solver server in order to keep your desktop computer fast</a:t>
            </a:r>
          </a:p>
          <a:p>
            <a:r>
              <a:rPr lang="en-US" sz="2400" dirty="0" smtClean="0"/>
              <a:t>In configuration, add bepc076 as Main Controller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026" y="3098758"/>
            <a:ext cx="76200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4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4163" r="-4163"/>
          <a:stretch>
            <a:fillRect/>
          </a:stretch>
        </p:blipFill>
        <p:spPr>
          <a:xfrm>
            <a:off x="-672318" y="274638"/>
            <a:ext cx="14784388" cy="8131175"/>
          </a:xfrm>
        </p:spPr>
      </p:pic>
      <p:sp>
        <p:nvSpPr>
          <p:cNvPr id="5" name="Frame 4"/>
          <p:cNvSpPr/>
          <p:nvPr/>
        </p:nvSpPr>
        <p:spPr>
          <a:xfrm>
            <a:off x="3959210" y="1568610"/>
            <a:ext cx="1288610" cy="373479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9144000" y="1417638"/>
            <a:ext cx="1373311" cy="524451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ame 6"/>
          <p:cNvSpPr/>
          <p:nvPr/>
        </p:nvSpPr>
        <p:spPr>
          <a:xfrm>
            <a:off x="5324590" y="6484521"/>
            <a:ext cx="2121843" cy="422719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9508832" y="4576540"/>
            <a:ext cx="3862837" cy="373479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41997" y="5266048"/>
            <a:ext cx="352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Select server with </a:t>
            </a:r>
          </a:p>
          <a:p>
            <a:r>
              <a:rPr lang="en-US" dirty="0" smtClean="0"/>
              <a:t>high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8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775 0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775 0 " pathEditMode="relative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775 0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775 0 " pathEditMode="relative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775 0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775 0 " pathEditMode="relative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animMotion origin="layout" path="M -0.38792 4.63053E-6 L -0.38792 -0.301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5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75 -1.69099E-7 L -0.38775 -0.301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8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76 -4.79036E-6 L -0.38776 -0.301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8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75 1.23234E-6 L -0.38775 -0.301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8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75 -1.13041E-6 L -0.38775 -0.3013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8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75 2.96734E-6 L -0.38775 -0.3013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8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76 1.83229E-6 L -0.38776 -0.301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5" grpId="2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/>
      <p:bldP spid="9" grpId="1"/>
      <p:bldP spid="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CST-USERs </a:t>
            </a:r>
            <a:r>
              <a:rPr lang="en-US" dirty="0" err="1" smtClean="0"/>
              <a:t>mailinglist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 </a:t>
            </a:r>
            <a:r>
              <a:rPr lang="en-US" dirty="0" err="1" smtClean="0"/>
              <a:t>mailinglist</a:t>
            </a:r>
            <a:r>
              <a:rPr lang="en-US" dirty="0" smtClean="0"/>
              <a:t> </a:t>
            </a:r>
            <a:r>
              <a:rPr lang="en-US" dirty="0" err="1" smtClean="0"/>
              <a:t>cst</a:t>
            </a:r>
            <a:r>
              <a:rPr lang="en-US" dirty="0" smtClean="0"/>
              <a:t>-users on the GSI listserv</a:t>
            </a:r>
          </a:p>
          <a:p>
            <a:r>
              <a:rPr lang="en-US" dirty="0" smtClean="0"/>
              <a:t>We will use it to announce new versions, changes in License or Solver Server and to communicate outages (for example the license server has to be upgraded in the near future)</a:t>
            </a:r>
          </a:p>
          <a:p>
            <a:r>
              <a:rPr lang="en-US" dirty="0" smtClean="0"/>
              <a:t>Please ask colleagues using CST to subscribe to </a:t>
            </a:r>
            <a:r>
              <a:rPr lang="en-US" dirty="0" err="1" smtClean="0"/>
              <a:t>cst</a:t>
            </a:r>
            <a:r>
              <a:rPr lang="en-US" smtClean="0"/>
              <a:t>-users </a:t>
            </a:r>
            <a:r>
              <a:rPr lang="en-US" dirty="0" smtClean="0"/>
              <a:t>at http://www-</a:t>
            </a:r>
            <a:r>
              <a:rPr lang="en-US" dirty="0" err="1" smtClean="0"/>
              <a:t>listserv.gsi.de</a:t>
            </a:r>
            <a:r>
              <a:rPr lang="en-US" dirty="0" smtClean="0"/>
              <a:t>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49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117</Words>
  <Application>Microsoft Macintosh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CST Studio @ GSI</vt:lpstr>
      <vt:lpstr>Licenses</vt:lpstr>
      <vt:lpstr>Solver Server</vt:lpstr>
      <vt:lpstr>PowerPoint Presentation</vt:lpstr>
      <vt:lpstr>CST-USERs mailinglist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 Stuido @ GSI</dc:title>
  <dc:creator>Paul Görgen</dc:creator>
  <cp:lastModifiedBy>Paul Görgen</cp:lastModifiedBy>
  <cp:revision>6</cp:revision>
  <dcterms:created xsi:type="dcterms:W3CDTF">2013-06-28T14:20:43Z</dcterms:created>
  <dcterms:modified xsi:type="dcterms:W3CDTF">2013-06-28T14:48:52Z</dcterms:modified>
</cp:coreProperties>
</file>