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9" r:id="rId3"/>
    <p:sldId id="1394" r:id="rId4"/>
    <p:sldId id="1411" r:id="rId5"/>
    <p:sldId id="1396" r:id="rId6"/>
    <p:sldId id="1412" r:id="rId7"/>
    <p:sldId id="1419" r:id="rId8"/>
    <p:sldId id="266" r:id="rId9"/>
    <p:sldId id="1415" r:id="rId10"/>
    <p:sldId id="275" r:id="rId11"/>
    <p:sldId id="260" r:id="rId12"/>
    <p:sldId id="259" r:id="rId13"/>
    <p:sldId id="262" r:id="rId14"/>
    <p:sldId id="292" r:id="rId15"/>
    <p:sldId id="1417" r:id="rId16"/>
    <p:sldId id="1421" r:id="rId17"/>
    <p:sldId id="1422" r:id="rId18"/>
  </p:sldIdLst>
  <p:sldSz cx="9144000" cy="5143500" type="screen16x9"/>
  <p:notesSz cx="6858000" cy="9144000"/>
  <p:defaultTextStyle>
    <a:defPPr>
      <a:defRPr lang="de-DE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 snapToObjects="1">
      <p:cViewPr>
        <p:scale>
          <a:sx n="75" d="100"/>
          <a:sy n="75" d="100"/>
        </p:scale>
        <p:origin x="94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89C1B-4BEB-CD47-8811-ED9AF25987CD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EE9F613-DD6F-F240-84F4-E91474BD659A}">
      <dgm:prSet phldrT="[Text]" custT="1"/>
      <dgm:spPr/>
      <dgm:t>
        <a:bodyPr/>
        <a:lstStyle/>
        <a:p>
          <a:r>
            <a:rPr lang="en-GB" sz="800" b="0" dirty="0">
              <a:latin typeface="Aptos" panose="020B0004020202020204" pitchFamily="34" charset="0"/>
            </a:rPr>
            <a:t>FAIR Commissioning Subproject Leader </a:t>
          </a:r>
          <a:br>
            <a:rPr lang="en-GB" sz="800" b="0" dirty="0">
              <a:latin typeface="Aptos" panose="020B0004020202020204" pitchFamily="34" charset="0"/>
            </a:rPr>
          </a:br>
          <a:r>
            <a:rPr lang="en-US" sz="700" dirty="0"/>
            <a:t>&amp; GSI Operation Manager</a:t>
          </a:r>
        </a:p>
        <a:p>
          <a:r>
            <a:rPr lang="en-US" sz="700" dirty="0"/>
            <a:t>S. Reimann</a:t>
          </a:r>
          <a:endParaRPr lang="en-GB" sz="700" b="0" dirty="0">
            <a:latin typeface="Aptos" panose="020B0004020202020204" pitchFamily="34" charset="0"/>
          </a:endParaRPr>
        </a:p>
      </dgm:t>
    </dgm:pt>
    <dgm:pt modelId="{4A1CD39E-8F62-B24B-AC42-2E1D2F86DCE3}" type="parTrans" cxnId="{A683EB19-F340-C14F-844D-CCC2AD864E44}">
      <dgm:prSet/>
      <dgm:spPr/>
      <dgm:t>
        <a:bodyPr/>
        <a:lstStyle/>
        <a:p>
          <a:endParaRPr lang="de-DE"/>
        </a:p>
      </dgm:t>
    </dgm:pt>
    <dgm:pt modelId="{EE8F3611-DCE1-3D41-AFDD-2ABADA84D54E}" type="sibTrans" cxnId="{A683EB19-F340-C14F-844D-CCC2AD864E44}">
      <dgm:prSet/>
      <dgm:spPr/>
      <dgm:t>
        <a:bodyPr/>
        <a:lstStyle/>
        <a:p>
          <a:endParaRPr lang="de-DE"/>
        </a:p>
      </dgm:t>
    </dgm:pt>
    <dgm:pt modelId="{A89C9649-0446-7A41-87B3-0BA41EC9A13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b="1" noProof="0" dirty="0">
              <a:latin typeface="Aptos" panose="020B0004020202020204" pitchFamily="34" charset="0"/>
              <a:cs typeface="Calibri" panose="020F0502020204030204" pitchFamily="34" charset="0"/>
            </a:rPr>
            <a:t>HEBT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</a:p>
      </dgm:t>
    </dgm:pt>
    <dgm:pt modelId="{57CF6C3F-6A1C-5A45-97A7-9CC75A58A317}" type="parTrans" cxnId="{7D43047A-BA2A-DA46-9A17-0A179BFEC177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D922C496-0CA6-AA45-AC06-C7261906E527}" type="sibTrans" cxnId="{7D43047A-BA2A-DA46-9A17-0A179BFEC177}">
      <dgm:prSet/>
      <dgm:spPr/>
      <dgm:t>
        <a:bodyPr/>
        <a:lstStyle/>
        <a:p>
          <a:endParaRPr lang="de-DE"/>
        </a:p>
      </dgm:t>
    </dgm:pt>
    <dgm:pt modelId="{7D928671-DEF9-0142-8BCE-6159872D85F2}">
      <dgm:prSet phldrT="[Text]" custT="1"/>
      <dgm:spPr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Cryogenic</a:t>
          </a:r>
        </a:p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 responsible</a:t>
          </a:r>
          <a:endParaRPr lang="en-GB" sz="700" b="0" kern="1200" dirty="0">
            <a:solidFill>
              <a:prstClr val="white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D7F825AB-10F1-F744-9AAE-EFBD16AC4ADE}" type="parTrans" cxnId="{4157E11A-DC1D-334F-B591-CA9390A78C39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9E75748E-A515-8D42-805D-B547C6FF1C75}" type="sibTrans" cxnId="{4157E11A-DC1D-334F-B591-CA9390A78C39}">
      <dgm:prSet/>
      <dgm:spPr/>
      <dgm:t>
        <a:bodyPr/>
        <a:lstStyle/>
        <a:p>
          <a:endParaRPr lang="de-DE"/>
        </a:p>
      </dgm:t>
    </dgm:pt>
    <dgm:pt modelId="{41F8F787-E742-E04D-802C-987DBC5B5ABF}">
      <dgm:prSet phldrT="[Text]" custT="1"/>
      <dgm:spPr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r>
            <a:rPr lang="en-GB" sz="700" b="1" kern="1200" dirty="0">
              <a:latin typeface="Aptos" panose="020B0004020202020204" pitchFamily="34" charset="0"/>
            </a:rPr>
            <a:t>FAIR Control </a:t>
          </a:r>
          <a:r>
            <a:rPr lang="en-GB" sz="700" b="1" kern="1200" dirty="0" err="1">
              <a:latin typeface="Aptos" panose="020B0004020202020204" pitchFamily="34" charset="0"/>
            </a:rPr>
            <a:t>Center</a:t>
          </a:r>
          <a:endParaRPr lang="en-GB" sz="700" b="1" kern="1200" dirty="0">
            <a:latin typeface="Aptos" panose="020B0004020202020204" pitchFamily="34" charset="0"/>
          </a:endParaRPr>
        </a:p>
        <a:p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  <a:endParaRPr lang="en-GB" sz="700" b="0" kern="1200" dirty="0">
            <a:latin typeface="Aptos" panose="020B0004020202020204" pitchFamily="34" charset="0"/>
          </a:endParaRPr>
        </a:p>
      </dgm:t>
    </dgm:pt>
    <dgm:pt modelId="{8A2FD999-6192-E24F-9392-6055571C041B}" type="parTrans" cxnId="{A50E523D-A9B9-ED4C-ABB2-76992F0B105F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15991B0A-1082-AC42-B5A6-486C8695D95B}" type="sibTrans" cxnId="{A50E523D-A9B9-ED4C-ABB2-76992F0B105F}">
      <dgm:prSet/>
      <dgm:spPr/>
      <dgm:t>
        <a:bodyPr/>
        <a:lstStyle/>
        <a:p>
          <a:endParaRPr lang="de-DE"/>
        </a:p>
      </dgm:t>
    </dgm:pt>
    <dgm:pt modelId="{C6D43FA0-1C64-3F48-827E-B657AA4C1BD1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Safety</a:t>
          </a:r>
        </a:p>
        <a:p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dirty="0">
            <a:latin typeface="Aptos" panose="020B0004020202020204" pitchFamily="34" charset="0"/>
          </a:endParaRPr>
        </a:p>
      </dgm:t>
    </dgm:pt>
    <dgm:pt modelId="{8359718C-C802-0C43-9437-3885164BE758}" type="parTrans" cxnId="{6FD99EF7-36B7-614B-B433-82BCEEC5450B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ADC01E49-5531-AB4C-86C3-2D985EB18444}" type="sibTrans" cxnId="{6FD99EF7-36B7-614B-B433-82BCEEC5450B}">
      <dgm:prSet/>
      <dgm:spPr/>
      <dgm:t>
        <a:bodyPr/>
        <a:lstStyle/>
        <a:p>
          <a:endParaRPr lang="de-DE"/>
        </a:p>
      </dgm:t>
    </dgm:pt>
    <dgm:pt modelId="{B6C6DE32-3259-FD47-815D-5858D1387697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technical building infrastructure</a:t>
          </a:r>
          <a:br>
            <a:rPr lang="en-GB" sz="700" b="1" dirty="0">
              <a:latin typeface="Aptos" panose="020B0004020202020204" pitchFamily="34" charset="0"/>
            </a:rPr>
          </a:br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responsible</a:t>
          </a:r>
          <a:endParaRPr lang="en-GB" sz="700" b="1" dirty="0">
            <a:latin typeface="Aptos" panose="020B0004020202020204" pitchFamily="34" charset="0"/>
          </a:endParaRPr>
        </a:p>
      </dgm:t>
    </dgm:pt>
    <dgm:pt modelId="{E8BDC2B9-9299-784A-9F48-56D9909CABCD}" type="parTrans" cxnId="{DC037325-8029-6B4C-A523-B6CDEDC50887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35119FCA-C5E1-6245-8B83-A96E5A67E209}" type="sibTrans" cxnId="{DC037325-8029-6B4C-A523-B6CDEDC50887}">
      <dgm:prSet/>
      <dgm:spPr/>
      <dgm:t>
        <a:bodyPr/>
        <a:lstStyle/>
        <a:p>
          <a:endParaRPr lang="de-DE"/>
        </a:p>
      </dgm:t>
    </dgm:pt>
    <dgm:pt modelId="{B459804B-27CF-4A44-9D61-FC90056760BA}">
      <dgm:prSet/>
      <dgm:spPr/>
      <dgm:t>
        <a:bodyPr/>
        <a:lstStyle/>
        <a:p>
          <a:r>
            <a:rPr lang="en-GB" b="1" dirty="0">
              <a:latin typeface="Aptos" panose="020B0004020202020204" pitchFamily="34" charset="0"/>
            </a:rPr>
            <a:t>NUSTAR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dirty="0">
            <a:latin typeface="Aptos" panose="020B0004020202020204" pitchFamily="34" charset="0"/>
          </a:endParaRPr>
        </a:p>
      </dgm:t>
    </dgm:pt>
    <dgm:pt modelId="{1732D839-B81C-6D4C-872D-06CF36BAF59D}" type="parTrans" cxnId="{87991650-5B9B-9342-84C1-D4AF34FDAEC9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85CEC3C1-3FC7-3246-A6B2-991AEE99C0DB}" type="sibTrans" cxnId="{87991650-5B9B-9342-84C1-D4AF34FDAEC9}">
      <dgm:prSet/>
      <dgm:spPr/>
      <dgm:t>
        <a:bodyPr/>
        <a:lstStyle/>
        <a:p>
          <a:endParaRPr lang="de-DE"/>
        </a:p>
      </dgm:t>
    </dgm:pt>
    <dgm:pt modelId="{96F550A2-016F-3F46-AEB4-BA9E6B41B501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Radiation Safety</a:t>
          </a:r>
        </a:p>
        <a:p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noProof="0" dirty="0">
            <a:latin typeface="Aptos" panose="020B0004020202020204" pitchFamily="34" charset="0"/>
          </a:endParaRPr>
        </a:p>
      </dgm:t>
    </dgm:pt>
    <dgm:pt modelId="{A54AA87B-533F-5B49-9404-D7338FB09188}" type="parTrans" cxnId="{344FCCA9-8B6B-6B4C-954F-9615F36F68A3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C922D1A5-35A2-FE43-8DB2-9D3BD075A63A}" type="sibTrans" cxnId="{344FCCA9-8B6B-6B4C-954F-9615F36F68A3}">
      <dgm:prSet/>
      <dgm:spPr/>
      <dgm:t>
        <a:bodyPr/>
        <a:lstStyle/>
        <a:p>
          <a:endParaRPr lang="de-DE"/>
        </a:p>
      </dgm:t>
    </dgm:pt>
    <dgm:pt modelId="{0C055FC5-C37A-4C45-8860-B6460D59F5A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dirty="0">
              <a:latin typeface="Aptos" panose="020B0004020202020204" pitchFamily="34" charset="0"/>
            </a:rPr>
            <a:t>SFRS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Stephane Pietri</a:t>
          </a:r>
          <a:endParaRPr lang="en-GB" dirty="0">
            <a:latin typeface="Aptos" panose="020B0004020202020204" pitchFamily="34" charset="0"/>
          </a:endParaRPr>
        </a:p>
      </dgm:t>
    </dgm:pt>
    <dgm:pt modelId="{23AB628C-7D8C-DB45-8318-6C9074CA4491}" type="sibTrans" cxnId="{9C13BC45-E793-A144-B0B8-EF062F041AE5}">
      <dgm:prSet/>
      <dgm:spPr/>
      <dgm:t>
        <a:bodyPr/>
        <a:lstStyle/>
        <a:p>
          <a:endParaRPr lang="de-DE"/>
        </a:p>
      </dgm:t>
    </dgm:pt>
    <dgm:pt modelId="{858EC2B2-DF26-F141-A129-1208CAEDB9C9}" type="parTrans" cxnId="{9C13BC45-E793-A144-B0B8-EF062F041AE5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D77F4DD0-5D25-424B-B04D-CA5ACCDA0E95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Controls</a:t>
          </a:r>
          <a:b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</a:p>
      </dgm:t>
    </dgm:pt>
    <dgm:pt modelId="{2CB1D76B-1A57-4578-B0D3-805BC0EBA4F9}" type="parTrans" cxnId="{A38DE83D-B2B2-43D9-958E-FA1A0B36DF2C}">
      <dgm:prSet/>
      <dgm:spPr/>
      <dgm:t>
        <a:bodyPr/>
        <a:lstStyle/>
        <a:p>
          <a:endParaRPr lang="en-US"/>
        </a:p>
      </dgm:t>
    </dgm:pt>
    <dgm:pt modelId="{C5B0BC3B-5FEF-4EDE-9A28-91F8C1DDE24F}" type="sibTrans" cxnId="{A38DE83D-B2B2-43D9-958E-FA1A0B36DF2C}">
      <dgm:prSet/>
      <dgm:spPr/>
      <dgm:t>
        <a:bodyPr/>
        <a:lstStyle/>
        <a:p>
          <a:endParaRPr lang="en-US"/>
        </a:p>
      </dgm:t>
    </dgm:pt>
    <dgm:pt modelId="{A855CEC5-17BA-CE4D-807E-6DFCAC4B4BE7}" type="pres">
      <dgm:prSet presAssocID="{C0A89C1B-4BEB-CD47-8811-ED9AF25987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62F9E7-2E58-7741-B4D2-469775EA3BA2}" type="pres">
      <dgm:prSet presAssocID="{EEE9F613-DD6F-F240-84F4-E91474BD659A}" presName="hierRoot1" presStyleCnt="0">
        <dgm:presLayoutVars>
          <dgm:hierBranch val="init"/>
        </dgm:presLayoutVars>
      </dgm:prSet>
      <dgm:spPr/>
    </dgm:pt>
    <dgm:pt modelId="{4688212F-0527-1345-A676-D4E04B70B341}" type="pres">
      <dgm:prSet presAssocID="{EEE9F613-DD6F-F240-84F4-E91474BD659A}" presName="rootComposite1" presStyleCnt="0"/>
      <dgm:spPr/>
    </dgm:pt>
    <dgm:pt modelId="{AC57C02C-EDB9-8A4F-A4A9-285ED19F4F67}" type="pres">
      <dgm:prSet presAssocID="{EEE9F613-DD6F-F240-84F4-E91474BD659A}" presName="rootText1" presStyleLbl="node0" presStyleIdx="0" presStyleCnt="1" custScaleX="237680">
        <dgm:presLayoutVars>
          <dgm:chPref val="3"/>
        </dgm:presLayoutVars>
      </dgm:prSet>
      <dgm:spPr/>
    </dgm:pt>
    <dgm:pt modelId="{8FC1B4B8-D1B8-C84F-B74B-7B955D08EED0}" type="pres">
      <dgm:prSet presAssocID="{EEE9F613-DD6F-F240-84F4-E91474BD659A}" presName="rootConnector1" presStyleLbl="node1" presStyleIdx="0" presStyleCnt="0"/>
      <dgm:spPr/>
    </dgm:pt>
    <dgm:pt modelId="{286251EB-F591-9549-AA7C-1E2AD54E42BE}" type="pres">
      <dgm:prSet presAssocID="{EEE9F613-DD6F-F240-84F4-E91474BD659A}" presName="hierChild2" presStyleCnt="0"/>
      <dgm:spPr/>
    </dgm:pt>
    <dgm:pt modelId="{02CCB675-4220-F24C-A419-E0D7B9167F50}" type="pres">
      <dgm:prSet presAssocID="{57CF6C3F-6A1C-5A45-97A7-9CC75A58A317}" presName="Name37" presStyleLbl="parChTrans1D2" presStyleIdx="0" presStyleCnt="9"/>
      <dgm:spPr/>
    </dgm:pt>
    <dgm:pt modelId="{553B02EB-51B2-424A-8EB8-19DFEE0C43F8}" type="pres">
      <dgm:prSet presAssocID="{A89C9649-0446-7A41-87B3-0BA41EC9A131}" presName="hierRoot2" presStyleCnt="0">
        <dgm:presLayoutVars>
          <dgm:hierBranch val="init"/>
        </dgm:presLayoutVars>
      </dgm:prSet>
      <dgm:spPr/>
    </dgm:pt>
    <dgm:pt modelId="{212D359F-C7ED-074B-8893-C25AA75284E9}" type="pres">
      <dgm:prSet presAssocID="{A89C9649-0446-7A41-87B3-0BA41EC9A131}" presName="rootComposite" presStyleCnt="0"/>
      <dgm:spPr/>
    </dgm:pt>
    <dgm:pt modelId="{F456984C-B163-7745-B9CD-8918C956FC40}" type="pres">
      <dgm:prSet presAssocID="{A89C9649-0446-7A41-87B3-0BA41EC9A131}" presName="rootText" presStyleLbl="node2" presStyleIdx="0" presStyleCnt="9">
        <dgm:presLayoutVars>
          <dgm:chPref val="3"/>
        </dgm:presLayoutVars>
      </dgm:prSet>
      <dgm:spPr/>
    </dgm:pt>
    <dgm:pt modelId="{C2C3614F-2F1D-EA46-84AF-D2AED88C8576}" type="pres">
      <dgm:prSet presAssocID="{A89C9649-0446-7A41-87B3-0BA41EC9A131}" presName="rootConnector" presStyleLbl="node2" presStyleIdx="0" presStyleCnt="9"/>
      <dgm:spPr/>
    </dgm:pt>
    <dgm:pt modelId="{36D8D73D-4131-CA4C-82E0-70EA8CF0C76B}" type="pres">
      <dgm:prSet presAssocID="{A89C9649-0446-7A41-87B3-0BA41EC9A131}" presName="hierChild4" presStyleCnt="0"/>
      <dgm:spPr/>
    </dgm:pt>
    <dgm:pt modelId="{0570F3DC-A9B7-654B-8384-B4155D762B5D}" type="pres">
      <dgm:prSet presAssocID="{A89C9649-0446-7A41-87B3-0BA41EC9A131}" presName="hierChild5" presStyleCnt="0"/>
      <dgm:spPr/>
    </dgm:pt>
    <dgm:pt modelId="{B5676141-67DC-534B-966C-87BB55F4A46F}" type="pres">
      <dgm:prSet presAssocID="{858EC2B2-DF26-F141-A129-1208CAEDB9C9}" presName="Name37" presStyleLbl="parChTrans1D2" presStyleIdx="1" presStyleCnt="9"/>
      <dgm:spPr/>
    </dgm:pt>
    <dgm:pt modelId="{61B4E2A5-8039-8F4A-909A-85A3666FBC8A}" type="pres">
      <dgm:prSet presAssocID="{0C055FC5-C37A-4C45-8860-B6460D59F5AF}" presName="hierRoot2" presStyleCnt="0">
        <dgm:presLayoutVars>
          <dgm:hierBranch val="init"/>
        </dgm:presLayoutVars>
      </dgm:prSet>
      <dgm:spPr/>
    </dgm:pt>
    <dgm:pt modelId="{921BACCC-DA00-2549-BCC1-23B29C8FA8A9}" type="pres">
      <dgm:prSet presAssocID="{0C055FC5-C37A-4C45-8860-B6460D59F5AF}" presName="rootComposite" presStyleCnt="0"/>
      <dgm:spPr/>
    </dgm:pt>
    <dgm:pt modelId="{5157D4D9-5116-EF42-BB0D-FC5E467C4CB9}" type="pres">
      <dgm:prSet presAssocID="{0C055FC5-C37A-4C45-8860-B6460D59F5AF}" presName="rootText" presStyleLbl="node2" presStyleIdx="1" presStyleCnt="9">
        <dgm:presLayoutVars>
          <dgm:chPref val="3"/>
        </dgm:presLayoutVars>
      </dgm:prSet>
      <dgm:spPr/>
    </dgm:pt>
    <dgm:pt modelId="{049744FF-064D-B942-B789-D621D41FD4A1}" type="pres">
      <dgm:prSet presAssocID="{0C055FC5-C37A-4C45-8860-B6460D59F5AF}" presName="rootConnector" presStyleLbl="node2" presStyleIdx="1" presStyleCnt="9"/>
      <dgm:spPr/>
    </dgm:pt>
    <dgm:pt modelId="{1D7170E3-7FC5-BA40-AADA-3E8C80ECD1E7}" type="pres">
      <dgm:prSet presAssocID="{0C055FC5-C37A-4C45-8860-B6460D59F5AF}" presName="hierChild4" presStyleCnt="0"/>
      <dgm:spPr/>
    </dgm:pt>
    <dgm:pt modelId="{412B1B97-318D-524A-9277-D950DBD5F318}" type="pres">
      <dgm:prSet presAssocID="{0C055FC5-C37A-4C45-8860-B6460D59F5AF}" presName="hierChild5" presStyleCnt="0"/>
      <dgm:spPr/>
    </dgm:pt>
    <dgm:pt modelId="{7B461D99-0A6A-8F46-AB9F-A2879BF74427}" type="pres">
      <dgm:prSet presAssocID="{1732D839-B81C-6D4C-872D-06CF36BAF59D}" presName="Name37" presStyleLbl="parChTrans1D2" presStyleIdx="2" presStyleCnt="9"/>
      <dgm:spPr/>
    </dgm:pt>
    <dgm:pt modelId="{491A02A0-7AD7-334F-AB57-53C166C78944}" type="pres">
      <dgm:prSet presAssocID="{B459804B-27CF-4A44-9D61-FC90056760BA}" presName="hierRoot2" presStyleCnt="0">
        <dgm:presLayoutVars>
          <dgm:hierBranch val="init"/>
        </dgm:presLayoutVars>
      </dgm:prSet>
      <dgm:spPr/>
    </dgm:pt>
    <dgm:pt modelId="{0478BFC2-5DB1-A545-B039-638E11B6B36D}" type="pres">
      <dgm:prSet presAssocID="{B459804B-27CF-4A44-9D61-FC90056760BA}" presName="rootComposite" presStyleCnt="0"/>
      <dgm:spPr/>
    </dgm:pt>
    <dgm:pt modelId="{772533B7-D88F-C945-9028-C21BB80CAF1D}" type="pres">
      <dgm:prSet presAssocID="{B459804B-27CF-4A44-9D61-FC90056760BA}" presName="rootText" presStyleLbl="node2" presStyleIdx="2" presStyleCnt="9">
        <dgm:presLayoutVars>
          <dgm:chPref val="3"/>
        </dgm:presLayoutVars>
      </dgm:prSet>
      <dgm:spPr/>
    </dgm:pt>
    <dgm:pt modelId="{7B93B08A-14D5-B346-8D88-AF3260A1D561}" type="pres">
      <dgm:prSet presAssocID="{B459804B-27CF-4A44-9D61-FC90056760BA}" presName="rootConnector" presStyleLbl="node2" presStyleIdx="2" presStyleCnt="9"/>
      <dgm:spPr/>
    </dgm:pt>
    <dgm:pt modelId="{53F2BA5A-4E70-C14B-9204-7CB2C7B96CC3}" type="pres">
      <dgm:prSet presAssocID="{B459804B-27CF-4A44-9D61-FC90056760BA}" presName="hierChild4" presStyleCnt="0"/>
      <dgm:spPr/>
    </dgm:pt>
    <dgm:pt modelId="{9A8E6615-05D9-CB43-ACAF-B7B3E5E3DED2}" type="pres">
      <dgm:prSet presAssocID="{B459804B-27CF-4A44-9D61-FC90056760BA}" presName="hierChild5" presStyleCnt="0"/>
      <dgm:spPr/>
    </dgm:pt>
    <dgm:pt modelId="{6FD039CB-39D5-DE4E-B1CD-B025BEA6007F}" type="pres">
      <dgm:prSet presAssocID="{D7F825AB-10F1-F744-9AAE-EFBD16AC4ADE}" presName="Name37" presStyleLbl="parChTrans1D2" presStyleIdx="3" presStyleCnt="9"/>
      <dgm:spPr/>
    </dgm:pt>
    <dgm:pt modelId="{A2F0CF17-8D4F-7E4A-9830-BF9AA2DE6270}" type="pres">
      <dgm:prSet presAssocID="{7D928671-DEF9-0142-8BCE-6159872D85F2}" presName="hierRoot2" presStyleCnt="0">
        <dgm:presLayoutVars>
          <dgm:hierBranch val="init"/>
        </dgm:presLayoutVars>
      </dgm:prSet>
      <dgm:spPr/>
    </dgm:pt>
    <dgm:pt modelId="{6D396DBE-BE24-C84C-9132-7838DB58AA06}" type="pres">
      <dgm:prSet presAssocID="{7D928671-DEF9-0142-8BCE-6159872D85F2}" presName="rootComposite" presStyleCnt="0"/>
      <dgm:spPr/>
    </dgm:pt>
    <dgm:pt modelId="{B11BDA9B-C259-2F47-8C4E-BB9A36F72B47}" type="pres">
      <dgm:prSet presAssocID="{7D928671-DEF9-0142-8BCE-6159872D85F2}" presName="rootText" presStyleLbl="node2" presStyleIdx="3" presStyleCnt="9">
        <dgm:presLayoutVars>
          <dgm:chPref val="3"/>
        </dgm:presLayoutVars>
      </dgm:prSet>
      <dgm:spPr>
        <a:xfrm>
          <a:off x="3358166" y="824089"/>
          <a:ext cx="925048" cy="462524"/>
        </a:xfrm>
        <a:prstGeom prst="rect">
          <a:avLst/>
        </a:prstGeom>
      </dgm:spPr>
    </dgm:pt>
    <dgm:pt modelId="{56B98741-A378-9D44-9BDC-B8365285CA84}" type="pres">
      <dgm:prSet presAssocID="{7D928671-DEF9-0142-8BCE-6159872D85F2}" presName="rootConnector" presStyleLbl="node2" presStyleIdx="3" presStyleCnt="9"/>
      <dgm:spPr/>
    </dgm:pt>
    <dgm:pt modelId="{3F5E9CDC-B0F1-4F4D-9E23-A049670C1917}" type="pres">
      <dgm:prSet presAssocID="{7D928671-DEF9-0142-8BCE-6159872D85F2}" presName="hierChild4" presStyleCnt="0"/>
      <dgm:spPr/>
    </dgm:pt>
    <dgm:pt modelId="{BFF34B76-7F30-F940-903C-128EAE70A07D}" type="pres">
      <dgm:prSet presAssocID="{7D928671-DEF9-0142-8BCE-6159872D85F2}" presName="hierChild5" presStyleCnt="0"/>
      <dgm:spPr/>
    </dgm:pt>
    <dgm:pt modelId="{969C05F4-BF81-4E9D-8213-4BE649AD4433}" type="pres">
      <dgm:prSet presAssocID="{2CB1D76B-1A57-4578-B0D3-805BC0EBA4F9}" presName="Name37" presStyleLbl="parChTrans1D2" presStyleIdx="4" presStyleCnt="9"/>
      <dgm:spPr/>
    </dgm:pt>
    <dgm:pt modelId="{D59782B5-B151-47DA-A15F-8ACC7F69F11D}" type="pres">
      <dgm:prSet presAssocID="{D77F4DD0-5D25-424B-B04D-CA5ACCDA0E95}" presName="hierRoot2" presStyleCnt="0">
        <dgm:presLayoutVars>
          <dgm:hierBranch val="init"/>
        </dgm:presLayoutVars>
      </dgm:prSet>
      <dgm:spPr/>
    </dgm:pt>
    <dgm:pt modelId="{E921DA86-D84B-47D3-B731-6817694FBD3E}" type="pres">
      <dgm:prSet presAssocID="{D77F4DD0-5D25-424B-B04D-CA5ACCDA0E95}" presName="rootComposite" presStyleCnt="0"/>
      <dgm:spPr/>
    </dgm:pt>
    <dgm:pt modelId="{4CD2EA91-FDF4-42D8-97A7-0A3ED3DE8205}" type="pres">
      <dgm:prSet presAssocID="{D77F4DD0-5D25-424B-B04D-CA5ACCDA0E95}" presName="rootText" presStyleLbl="node2" presStyleIdx="4" presStyleCnt="9">
        <dgm:presLayoutVars>
          <dgm:chPref val="3"/>
        </dgm:presLayoutVars>
      </dgm:prSet>
      <dgm:spPr/>
    </dgm:pt>
    <dgm:pt modelId="{B6CBCDD9-7CD6-4F6B-A42D-90B2B86741F1}" type="pres">
      <dgm:prSet presAssocID="{D77F4DD0-5D25-424B-B04D-CA5ACCDA0E95}" presName="rootConnector" presStyleLbl="node2" presStyleIdx="4" presStyleCnt="9"/>
      <dgm:spPr/>
    </dgm:pt>
    <dgm:pt modelId="{43C51826-082C-4923-A44E-C23C09EC52B3}" type="pres">
      <dgm:prSet presAssocID="{D77F4DD0-5D25-424B-B04D-CA5ACCDA0E95}" presName="hierChild4" presStyleCnt="0"/>
      <dgm:spPr/>
    </dgm:pt>
    <dgm:pt modelId="{5DFA502F-B86E-493A-8C13-D9B105094C71}" type="pres">
      <dgm:prSet presAssocID="{D77F4DD0-5D25-424B-B04D-CA5ACCDA0E95}" presName="hierChild5" presStyleCnt="0"/>
      <dgm:spPr/>
    </dgm:pt>
    <dgm:pt modelId="{72E715C6-EA95-744F-8ADD-2AC00E27E34B}" type="pres">
      <dgm:prSet presAssocID="{8A2FD999-6192-E24F-9392-6055571C041B}" presName="Name37" presStyleLbl="parChTrans1D2" presStyleIdx="5" presStyleCnt="9"/>
      <dgm:spPr/>
    </dgm:pt>
    <dgm:pt modelId="{5B89EDCD-831B-CD42-8B54-E1FBB430C7ED}" type="pres">
      <dgm:prSet presAssocID="{41F8F787-E742-E04D-802C-987DBC5B5ABF}" presName="hierRoot2" presStyleCnt="0">
        <dgm:presLayoutVars>
          <dgm:hierBranch val="init"/>
        </dgm:presLayoutVars>
      </dgm:prSet>
      <dgm:spPr/>
    </dgm:pt>
    <dgm:pt modelId="{60AA9B80-DCD4-2B41-BAC0-5C9BAB869F21}" type="pres">
      <dgm:prSet presAssocID="{41F8F787-E742-E04D-802C-987DBC5B5ABF}" presName="rootComposite" presStyleCnt="0"/>
      <dgm:spPr/>
    </dgm:pt>
    <dgm:pt modelId="{073EDE75-1713-5042-B374-B1DAD58FB7E5}" type="pres">
      <dgm:prSet presAssocID="{41F8F787-E742-E04D-802C-987DBC5B5ABF}" presName="rootText" presStyleLbl="node2" presStyleIdx="5" presStyleCnt="9">
        <dgm:presLayoutVars>
          <dgm:chPref val="3"/>
        </dgm:presLayoutVars>
      </dgm:prSet>
      <dgm:spPr>
        <a:xfrm>
          <a:off x="4477475" y="824089"/>
          <a:ext cx="925048" cy="462524"/>
        </a:xfrm>
        <a:prstGeom prst="rect">
          <a:avLst/>
        </a:prstGeom>
      </dgm:spPr>
    </dgm:pt>
    <dgm:pt modelId="{F0C312AB-1DE2-4442-B2C2-E1D00E017B2B}" type="pres">
      <dgm:prSet presAssocID="{41F8F787-E742-E04D-802C-987DBC5B5ABF}" presName="rootConnector" presStyleLbl="node2" presStyleIdx="5" presStyleCnt="9"/>
      <dgm:spPr/>
    </dgm:pt>
    <dgm:pt modelId="{C61C8E5C-CD12-2C4A-8F61-658026D45882}" type="pres">
      <dgm:prSet presAssocID="{41F8F787-E742-E04D-802C-987DBC5B5ABF}" presName="hierChild4" presStyleCnt="0"/>
      <dgm:spPr/>
    </dgm:pt>
    <dgm:pt modelId="{7144661C-7040-DD46-A5EC-78698F80E3F9}" type="pres">
      <dgm:prSet presAssocID="{41F8F787-E742-E04D-802C-987DBC5B5ABF}" presName="hierChild5" presStyleCnt="0"/>
      <dgm:spPr/>
    </dgm:pt>
    <dgm:pt modelId="{B67F3759-2ED7-B34F-A41B-A096F86F47D8}" type="pres">
      <dgm:prSet presAssocID="{8359718C-C802-0C43-9437-3885164BE758}" presName="Name37" presStyleLbl="parChTrans1D2" presStyleIdx="6" presStyleCnt="9"/>
      <dgm:spPr/>
    </dgm:pt>
    <dgm:pt modelId="{64F50590-4D86-284F-A155-B2F7A87AC242}" type="pres">
      <dgm:prSet presAssocID="{C6D43FA0-1C64-3F48-827E-B657AA4C1BD1}" presName="hierRoot2" presStyleCnt="0">
        <dgm:presLayoutVars>
          <dgm:hierBranch val="init"/>
        </dgm:presLayoutVars>
      </dgm:prSet>
      <dgm:spPr/>
    </dgm:pt>
    <dgm:pt modelId="{7B191A83-6C9E-FD4A-B8F6-39680F22E578}" type="pres">
      <dgm:prSet presAssocID="{C6D43FA0-1C64-3F48-827E-B657AA4C1BD1}" presName="rootComposite" presStyleCnt="0"/>
      <dgm:spPr/>
    </dgm:pt>
    <dgm:pt modelId="{F1FF19F1-5A72-6D46-B5AF-EB3F1C56C108}" type="pres">
      <dgm:prSet presAssocID="{C6D43FA0-1C64-3F48-827E-B657AA4C1BD1}" presName="rootText" presStyleLbl="node2" presStyleIdx="6" presStyleCnt="9">
        <dgm:presLayoutVars>
          <dgm:chPref val="3"/>
        </dgm:presLayoutVars>
      </dgm:prSet>
      <dgm:spPr/>
    </dgm:pt>
    <dgm:pt modelId="{B2DB86B4-4E28-744D-A0A5-7865C8CA2CAD}" type="pres">
      <dgm:prSet presAssocID="{C6D43FA0-1C64-3F48-827E-B657AA4C1BD1}" presName="rootConnector" presStyleLbl="node2" presStyleIdx="6" presStyleCnt="9"/>
      <dgm:spPr/>
    </dgm:pt>
    <dgm:pt modelId="{A2448944-DA4F-9243-B503-B9DA17F037D3}" type="pres">
      <dgm:prSet presAssocID="{C6D43FA0-1C64-3F48-827E-B657AA4C1BD1}" presName="hierChild4" presStyleCnt="0"/>
      <dgm:spPr/>
    </dgm:pt>
    <dgm:pt modelId="{DC9E1E4F-2265-E249-8701-4BBFF3319611}" type="pres">
      <dgm:prSet presAssocID="{C6D43FA0-1C64-3F48-827E-B657AA4C1BD1}" presName="hierChild5" presStyleCnt="0"/>
      <dgm:spPr/>
    </dgm:pt>
    <dgm:pt modelId="{6F37BB0B-C375-084C-87B1-E3D5767F26E2}" type="pres">
      <dgm:prSet presAssocID="{A54AA87B-533F-5B49-9404-D7338FB09188}" presName="Name37" presStyleLbl="parChTrans1D2" presStyleIdx="7" presStyleCnt="9"/>
      <dgm:spPr/>
    </dgm:pt>
    <dgm:pt modelId="{3426F47B-66B9-BD44-A2EB-F9F55A67B571}" type="pres">
      <dgm:prSet presAssocID="{96F550A2-016F-3F46-AEB4-BA9E6B41B501}" presName="hierRoot2" presStyleCnt="0">
        <dgm:presLayoutVars>
          <dgm:hierBranch val="init"/>
        </dgm:presLayoutVars>
      </dgm:prSet>
      <dgm:spPr/>
    </dgm:pt>
    <dgm:pt modelId="{F9FF8082-A954-3E49-B176-25BE8460118F}" type="pres">
      <dgm:prSet presAssocID="{96F550A2-016F-3F46-AEB4-BA9E6B41B501}" presName="rootComposite" presStyleCnt="0"/>
      <dgm:spPr/>
    </dgm:pt>
    <dgm:pt modelId="{00DF82A6-CD3F-544F-AAAE-CAD5D7882E4D}" type="pres">
      <dgm:prSet presAssocID="{96F550A2-016F-3F46-AEB4-BA9E6B41B501}" presName="rootText" presStyleLbl="node2" presStyleIdx="7" presStyleCnt="9">
        <dgm:presLayoutVars>
          <dgm:chPref val="3"/>
        </dgm:presLayoutVars>
      </dgm:prSet>
      <dgm:spPr/>
    </dgm:pt>
    <dgm:pt modelId="{12BB3066-314E-B743-9E9D-E00F01684531}" type="pres">
      <dgm:prSet presAssocID="{96F550A2-016F-3F46-AEB4-BA9E6B41B501}" presName="rootConnector" presStyleLbl="node2" presStyleIdx="7" presStyleCnt="9"/>
      <dgm:spPr/>
    </dgm:pt>
    <dgm:pt modelId="{A27030F2-4BBC-344B-B0D8-25A404BA949F}" type="pres">
      <dgm:prSet presAssocID="{96F550A2-016F-3F46-AEB4-BA9E6B41B501}" presName="hierChild4" presStyleCnt="0"/>
      <dgm:spPr/>
    </dgm:pt>
    <dgm:pt modelId="{D9411B3D-5B32-894A-B985-5F40F8280973}" type="pres">
      <dgm:prSet presAssocID="{96F550A2-016F-3F46-AEB4-BA9E6B41B501}" presName="hierChild5" presStyleCnt="0"/>
      <dgm:spPr/>
    </dgm:pt>
    <dgm:pt modelId="{7AC27167-D68D-0542-88EF-1F052215BF38}" type="pres">
      <dgm:prSet presAssocID="{E8BDC2B9-9299-784A-9F48-56D9909CABCD}" presName="Name37" presStyleLbl="parChTrans1D2" presStyleIdx="8" presStyleCnt="9"/>
      <dgm:spPr/>
    </dgm:pt>
    <dgm:pt modelId="{D81FDCCD-0E43-094B-B01B-2BCD681DD379}" type="pres">
      <dgm:prSet presAssocID="{B6C6DE32-3259-FD47-815D-5858D1387697}" presName="hierRoot2" presStyleCnt="0">
        <dgm:presLayoutVars>
          <dgm:hierBranch val="init"/>
        </dgm:presLayoutVars>
      </dgm:prSet>
      <dgm:spPr/>
    </dgm:pt>
    <dgm:pt modelId="{9B501A9B-11E1-5E40-8BD9-CCF0C4AB140E}" type="pres">
      <dgm:prSet presAssocID="{B6C6DE32-3259-FD47-815D-5858D1387697}" presName="rootComposite" presStyleCnt="0"/>
      <dgm:spPr/>
    </dgm:pt>
    <dgm:pt modelId="{504AED55-E316-E440-83EC-200497EC51D1}" type="pres">
      <dgm:prSet presAssocID="{B6C6DE32-3259-FD47-815D-5858D1387697}" presName="rootText" presStyleLbl="node2" presStyleIdx="8" presStyleCnt="9">
        <dgm:presLayoutVars>
          <dgm:chPref val="3"/>
        </dgm:presLayoutVars>
      </dgm:prSet>
      <dgm:spPr/>
    </dgm:pt>
    <dgm:pt modelId="{765BE9AF-ADA8-A84C-AB02-56C82F052979}" type="pres">
      <dgm:prSet presAssocID="{B6C6DE32-3259-FD47-815D-5858D1387697}" presName="rootConnector" presStyleLbl="node2" presStyleIdx="8" presStyleCnt="9"/>
      <dgm:spPr/>
    </dgm:pt>
    <dgm:pt modelId="{71E7CB7B-421A-5443-BD2E-5A4FA786E4D7}" type="pres">
      <dgm:prSet presAssocID="{B6C6DE32-3259-FD47-815D-5858D1387697}" presName="hierChild4" presStyleCnt="0"/>
      <dgm:spPr/>
    </dgm:pt>
    <dgm:pt modelId="{35F6FF87-5F66-4C4F-A8FD-03F6C9E2A190}" type="pres">
      <dgm:prSet presAssocID="{B6C6DE32-3259-FD47-815D-5858D1387697}" presName="hierChild5" presStyleCnt="0"/>
      <dgm:spPr/>
    </dgm:pt>
    <dgm:pt modelId="{CCB4449D-487A-9B4C-A0A1-286C83FC0E0B}" type="pres">
      <dgm:prSet presAssocID="{EEE9F613-DD6F-F240-84F4-E91474BD659A}" presName="hierChild3" presStyleCnt="0"/>
      <dgm:spPr/>
    </dgm:pt>
  </dgm:ptLst>
  <dgm:cxnLst>
    <dgm:cxn modelId="{F4F0DE08-6FD7-CD48-92C0-A137A216F94F}" type="presOf" srcId="{8A2FD999-6192-E24F-9392-6055571C041B}" destId="{72E715C6-EA95-744F-8ADD-2AC00E27E34B}" srcOrd="0" destOrd="0" presId="urn:microsoft.com/office/officeart/2005/8/layout/orgChart1"/>
    <dgm:cxn modelId="{A683EB19-F340-C14F-844D-CCC2AD864E44}" srcId="{C0A89C1B-4BEB-CD47-8811-ED9AF25987CD}" destId="{EEE9F613-DD6F-F240-84F4-E91474BD659A}" srcOrd="0" destOrd="0" parTransId="{4A1CD39E-8F62-B24B-AC42-2E1D2F86DCE3}" sibTransId="{EE8F3611-DCE1-3D41-AFDD-2ABADA84D54E}"/>
    <dgm:cxn modelId="{4157E11A-DC1D-334F-B591-CA9390A78C39}" srcId="{EEE9F613-DD6F-F240-84F4-E91474BD659A}" destId="{7D928671-DEF9-0142-8BCE-6159872D85F2}" srcOrd="3" destOrd="0" parTransId="{D7F825AB-10F1-F744-9AAE-EFBD16AC4ADE}" sibTransId="{9E75748E-A515-8D42-805D-B547C6FF1C75}"/>
    <dgm:cxn modelId="{548B171B-9350-9B45-903A-D3E1C2813682}" type="presOf" srcId="{8359718C-C802-0C43-9437-3885164BE758}" destId="{B67F3759-2ED7-B34F-A41B-A096F86F47D8}" srcOrd="0" destOrd="0" presId="urn:microsoft.com/office/officeart/2005/8/layout/orgChart1"/>
    <dgm:cxn modelId="{DC037325-8029-6B4C-A523-B6CDEDC50887}" srcId="{EEE9F613-DD6F-F240-84F4-E91474BD659A}" destId="{B6C6DE32-3259-FD47-815D-5858D1387697}" srcOrd="8" destOrd="0" parTransId="{E8BDC2B9-9299-784A-9F48-56D9909CABCD}" sibTransId="{35119FCA-C5E1-6245-8B83-A96E5A67E209}"/>
    <dgm:cxn modelId="{08EFB22F-26EC-2A4C-96B0-016E0EBE12FE}" type="presOf" srcId="{B6C6DE32-3259-FD47-815D-5858D1387697}" destId="{765BE9AF-ADA8-A84C-AB02-56C82F052979}" srcOrd="1" destOrd="0" presId="urn:microsoft.com/office/officeart/2005/8/layout/orgChart1"/>
    <dgm:cxn modelId="{219BE42F-86E2-E546-AD9D-AEDF0437EF7C}" type="presOf" srcId="{7D928671-DEF9-0142-8BCE-6159872D85F2}" destId="{56B98741-A378-9D44-9BDC-B8365285CA84}" srcOrd="1" destOrd="0" presId="urn:microsoft.com/office/officeart/2005/8/layout/orgChart1"/>
    <dgm:cxn modelId="{A50E523D-A9B9-ED4C-ABB2-76992F0B105F}" srcId="{EEE9F613-DD6F-F240-84F4-E91474BD659A}" destId="{41F8F787-E742-E04D-802C-987DBC5B5ABF}" srcOrd="5" destOrd="0" parTransId="{8A2FD999-6192-E24F-9392-6055571C041B}" sibTransId="{15991B0A-1082-AC42-B5A6-486C8695D95B}"/>
    <dgm:cxn modelId="{A38DE83D-B2B2-43D9-958E-FA1A0B36DF2C}" srcId="{EEE9F613-DD6F-F240-84F4-E91474BD659A}" destId="{D77F4DD0-5D25-424B-B04D-CA5ACCDA0E95}" srcOrd="4" destOrd="0" parTransId="{2CB1D76B-1A57-4578-B0D3-805BC0EBA4F9}" sibTransId="{C5B0BC3B-5FEF-4EDE-9A28-91F8C1DDE24F}"/>
    <dgm:cxn modelId="{A05F8E62-FB81-41A2-B1B2-7FECEBDAEF9A}" type="presOf" srcId="{D77F4DD0-5D25-424B-B04D-CA5ACCDA0E95}" destId="{B6CBCDD9-7CD6-4F6B-A42D-90B2B86741F1}" srcOrd="1" destOrd="0" presId="urn:microsoft.com/office/officeart/2005/8/layout/orgChart1"/>
    <dgm:cxn modelId="{9C13BC45-E793-A144-B0B8-EF062F041AE5}" srcId="{EEE9F613-DD6F-F240-84F4-E91474BD659A}" destId="{0C055FC5-C37A-4C45-8860-B6460D59F5AF}" srcOrd="1" destOrd="0" parTransId="{858EC2B2-DF26-F141-A129-1208CAEDB9C9}" sibTransId="{23AB628C-7D8C-DB45-8318-6C9074CA4491}"/>
    <dgm:cxn modelId="{57A36847-16AB-BE47-B793-D61D60FFB7A3}" type="presOf" srcId="{B6C6DE32-3259-FD47-815D-5858D1387697}" destId="{504AED55-E316-E440-83EC-200497EC51D1}" srcOrd="0" destOrd="0" presId="urn:microsoft.com/office/officeart/2005/8/layout/orgChart1"/>
    <dgm:cxn modelId="{87991650-5B9B-9342-84C1-D4AF34FDAEC9}" srcId="{EEE9F613-DD6F-F240-84F4-E91474BD659A}" destId="{B459804B-27CF-4A44-9D61-FC90056760BA}" srcOrd="2" destOrd="0" parTransId="{1732D839-B81C-6D4C-872D-06CF36BAF59D}" sibTransId="{85CEC3C1-3FC7-3246-A6B2-991AEE99C0DB}"/>
    <dgm:cxn modelId="{8CFC0451-ED61-814C-BE51-BEE3706AC621}" type="presOf" srcId="{B459804B-27CF-4A44-9D61-FC90056760BA}" destId="{7B93B08A-14D5-B346-8D88-AF3260A1D561}" srcOrd="1" destOrd="0" presId="urn:microsoft.com/office/officeart/2005/8/layout/orgChart1"/>
    <dgm:cxn modelId="{634BF872-2CC0-234D-B255-A64648AB19E3}" type="presOf" srcId="{A89C9649-0446-7A41-87B3-0BA41EC9A131}" destId="{C2C3614F-2F1D-EA46-84AF-D2AED88C8576}" srcOrd="1" destOrd="0" presId="urn:microsoft.com/office/officeart/2005/8/layout/orgChart1"/>
    <dgm:cxn modelId="{05AD6D56-EE56-5A48-95F5-920326B16555}" type="presOf" srcId="{D7F825AB-10F1-F744-9AAE-EFBD16AC4ADE}" destId="{6FD039CB-39D5-DE4E-B1CD-B025BEA6007F}" srcOrd="0" destOrd="0" presId="urn:microsoft.com/office/officeart/2005/8/layout/orgChart1"/>
    <dgm:cxn modelId="{AB58CD78-8E57-A04F-A49F-3C59C27C6A9C}" type="presOf" srcId="{C6D43FA0-1C64-3F48-827E-B657AA4C1BD1}" destId="{F1FF19F1-5A72-6D46-B5AF-EB3F1C56C108}" srcOrd="0" destOrd="0" presId="urn:microsoft.com/office/officeart/2005/8/layout/orgChart1"/>
    <dgm:cxn modelId="{7D43047A-BA2A-DA46-9A17-0A179BFEC177}" srcId="{EEE9F613-DD6F-F240-84F4-E91474BD659A}" destId="{A89C9649-0446-7A41-87B3-0BA41EC9A131}" srcOrd="0" destOrd="0" parTransId="{57CF6C3F-6A1C-5A45-97A7-9CC75A58A317}" sibTransId="{D922C496-0CA6-AA45-AC06-C7261906E527}"/>
    <dgm:cxn modelId="{29A18F7C-B695-234E-8626-2FAFA7E9A82D}" type="presOf" srcId="{0C055FC5-C37A-4C45-8860-B6460D59F5AF}" destId="{5157D4D9-5116-EF42-BB0D-FC5E467C4CB9}" srcOrd="0" destOrd="0" presId="urn:microsoft.com/office/officeart/2005/8/layout/orgChart1"/>
    <dgm:cxn modelId="{CA38787E-8D5E-E840-A8CD-B6321AD64DCE}" type="presOf" srcId="{96F550A2-016F-3F46-AEB4-BA9E6B41B501}" destId="{12BB3066-314E-B743-9E9D-E00F01684531}" srcOrd="1" destOrd="0" presId="urn:microsoft.com/office/officeart/2005/8/layout/orgChart1"/>
    <dgm:cxn modelId="{0076A688-5E87-C04D-84B1-09A34309A642}" type="presOf" srcId="{1732D839-B81C-6D4C-872D-06CF36BAF59D}" destId="{7B461D99-0A6A-8F46-AB9F-A2879BF74427}" srcOrd="0" destOrd="0" presId="urn:microsoft.com/office/officeart/2005/8/layout/orgChart1"/>
    <dgm:cxn modelId="{DA219C8D-103B-4AE2-98C6-9B02D3C20742}" type="presOf" srcId="{D77F4DD0-5D25-424B-B04D-CA5ACCDA0E95}" destId="{4CD2EA91-FDF4-42D8-97A7-0A3ED3DE8205}" srcOrd="0" destOrd="0" presId="urn:microsoft.com/office/officeart/2005/8/layout/orgChart1"/>
    <dgm:cxn modelId="{7D68F797-AC27-1E47-B26E-F96245F640E1}" type="presOf" srcId="{C0A89C1B-4BEB-CD47-8811-ED9AF25987CD}" destId="{A855CEC5-17BA-CE4D-807E-6DFCAC4B4BE7}" srcOrd="0" destOrd="0" presId="urn:microsoft.com/office/officeart/2005/8/layout/orgChart1"/>
    <dgm:cxn modelId="{5161DEA2-59FF-3340-936B-3E56C7A51756}" type="presOf" srcId="{858EC2B2-DF26-F141-A129-1208CAEDB9C9}" destId="{B5676141-67DC-534B-966C-87BB55F4A46F}" srcOrd="0" destOrd="0" presId="urn:microsoft.com/office/officeart/2005/8/layout/orgChart1"/>
    <dgm:cxn modelId="{344FCCA9-8B6B-6B4C-954F-9615F36F68A3}" srcId="{EEE9F613-DD6F-F240-84F4-E91474BD659A}" destId="{96F550A2-016F-3F46-AEB4-BA9E6B41B501}" srcOrd="7" destOrd="0" parTransId="{A54AA87B-533F-5B49-9404-D7338FB09188}" sibTransId="{C922D1A5-35A2-FE43-8DB2-9D3BD075A63A}"/>
    <dgm:cxn modelId="{BB6A56AE-1B4A-E54C-AD62-F4808A51F5DE}" type="presOf" srcId="{7D928671-DEF9-0142-8BCE-6159872D85F2}" destId="{B11BDA9B-C259-2F47-8C4E-BB9A36F72B47}" srcOrd="0" destOrd="0" presId="urn:microsoft.com/office/officeart/2005/8/layout/orgChart1"/>
    <dgm:cxn modelId="{D023C9B5-3E86-1145-9448-33F46E0295CA}" type="presOf" srcId="{EEE9F613-DD6F-F240-84F4-E91474BD659A}" destId="{AC57C02C-EDB9-8A4F-A4A9-285ED19F4F67}" srcOrd="0" destOrd="0" presId="urn:microsoft.com/office/officeart/2005/8/layout/orgChart1"/>
    <dgm:cxn modelId="{46DFD0B7-2279-BC45-A126-30E6DCD5C636}" type="presOf" srcId="{B459804B-27CF-4A44-9D61-FC90056760BA}" destId="{772533B7-D88F-C945-9028-C21BB80CAF1D}" srcOrd="0" destOrd="0" presId="urn:microsoft.com/office/officeart/2005/8/layout/orgChart1"/>
    <dgm:cxn modelId="{330291C0-FE63-274F-87B1-DDD960080EA5}" type="presOf" srcId="{EEE9F613-DD6F-F240-84F4-E91474BD659A}" destId="{8FC1B4B8-D1B8-C84F-B74B-7B955D08EED0}" srcOrd="1" destOrd="0" presId="urn:microsoft.com/office/officeart/2005/8/layout/orgChart1"/>
    <dgm:cxn modelId="{2EA6D0C7-555E-1049-9CDA-EDA8E8C6A105}" type="presOf" srcId="{E8BDC2B9-9299-784A-9F48-56D9909CABCD}" destId="{7AC27167-D68D-0542-88EF-1F052215BF38}" srcOrd="0" destOrd="0" presId="urn:microsoft.com/office/officeart/2005/8/layout/orgChart1"/>
    <dgm:cxn modelId="{F6F3A2CB-7800-8949-8379-68C06565DAC3}" type="presOf" srcId="{57CF6C3F-6A1C-5A45-97A7-9CC75A58A317}" destId="{02CCB675-4220-F24C-A419-E0D7B9167F50}" srcOrd="0" destOrd="0" presId="urn:microsoft.com/office/officeart/2005/8/layout/orgChart1"/>
    <dgm:cxn modelId="{7449D0CB-4F5B-6746-8F7F-FE1A6C4F8EEA}" type="presOf" srcId="{96F550A2-016F-3F46-AEB4-BA9E6B41B501}" destId="{00DF82A6-CD3F-544F-AAAE-CAD5D7882E4D}" srcOrd="0" destOrd="0" presId="urn:microsoft.com/office/officeart/2005/8/layout/orgChart1"/>
    <dgm:cxn modelId="{D8A626D4-863A-4271-B0D4-CDB20BEA2235}" type="presOf" srcId="{2CB1D76B-1A57-4578-B0D3-805BC0EBA4F9}" destId="{969C05F4-BF81-4E9D-8213-4BE649AD4433}" srcOrd="0" destOrd="0" presId="urn:microsoft.com/office/officeart/2005/8/layout/orgChart1"/>
    <dgm:cxn modelId="{995D68E0-CB1D-774E-B037-06AB20502D27}" type="presOf" srcId="{A54AA87B-533F-5B49-9404-D7338FB09188}" destId="{6F37BB0B-C375-084C-87B1-E3D5767F26E2}" srcOrd="0" destOrd="0" presId="urn:microsoft.com/office/officeart/2005/8/layout/orgChart1"/>
    <dgm:cxn modelId="{EF2E31E9-D6A7-A942-85A5-308CE171F27D}" type="presOf" srcId="{C6D43FA0-1C64-3F48-827E-B657AA4C1BD1}" destId="{B2DB86B4-4E28-744D-A0A5-7865C8CA2CAD}" srcOrd="1" destOrd="0" presId="urn:microsoft.com/office/officeart/2005/8/layout/orgChart1"/>
    <dgm:cxn modelId="{C228FDEC-D758-8C4B-A243-F27FBAA00A74}" type="presOf" srcId="{0C055FC5-C37A-4C45-8860-B6460D59F5AF}" destId="{049744FF-064D-B942-B789-D621D41FD4A1}" srcOrd="1" destOrd="0" presId="urn:microsoft.com/office/officeart/2005/8/layout/orgChart1"/>
    <dgm:cxn modelId="{0EE36DF0-BC94-354F-8BF5-02186A2B88E3}" type="presOf" srcId="{A89C9649-0446-7A41-87B3-0BA41EC9A131}" destId="{F456984C-B163-7745-B9CD-8918C956FC40}" srcOrd="0" destOrd="0" presId="urn:microsoft.com/office/officeart/2005/8/layout/orgChart1"/>
    <dgm:cxn modelId="{6FD99EF7-36B7-614B-B433-82BCEEC5450B}" srcId="{EEE9F613-DD6F-F240-84F4-E91474BD659A}" destId="{C6D43FA0-1C64-3F48-827E-B657AA4C1BD1}" srcOrd="6" destOrd="0" parTransId="{8359718C-C802-0C43-9437-3885164BE758}" sibTransId="{ADC01E49-5531-AB4C-86C3-2D985EB18444}"/>
    <dgm:cxn modelId="{70838FFB-D4B5-424C-B885-A79A01E8E388}" type="presOf" srcId="{41F8F787-E742-E04D-802C-987DBC5B5ABF}" destId="{F0C312AB-1DE2-4442-B2C2-E1D00E017B2B}" srcOrd="1" destOrd="0" presId="urn:microsoft.com/office/officeart/2005/8/layout/orgChart1"/>
    <dgm:cxn modelId="{1945B4FD-57E0-DB4F-A914-4D0F58B0F775}" type="presOf" srcId="{41F8F787-E742-E04D-802C-987DBC5B5ABF}" destId="{073EDE75-1713-5042-B374-B1DAD58FB7E5}" srcOrd="0" destOrd="0" presId="urn:microsoft.com/office/officeart/2005/8/layout/orgChart1"/>
    <dgm:cxn modelId="{B50CEA08-99BE-F249-9B57-19D2FE3A5659}" type="presParOf" srcId="{A855CEC5-17BA-CE4D-807E-6DFCAC4B4BE7}" destId="{CF62F9E7-2E58-7741-B4D2-469775EA3BA2}" srcOrd="0" destOrd="0" presId="urn:microsoft.com/office/officeart/2005/8/layout/orgChart1"/>
    <dgm:cxn modelId="{2750DBF2-A115-AA46-B67B-B6F663EC7043}" type="presParOf" srcId="{CF62F9E7-2E58-7741-B4D2-469775EA3BA2}" destId="{4688212F-0527-1345-A676-D4E04B70B341}" srcOrd="0" destOrd="0" presId="urn:microsoft.com/office/officeart/2005/8/layout/orgChart1"/>
    <dgm:cxn modelId="{95F423DC-9081-4049-857A-8A99C02651B5}" type="presParOf" srcId="{4688212F-0527-1345-A676-D4E04B70B341}" destId="{AC57C02C-EDB9-8A4F-A4A9-285ED19F4F67}" srcOrd="0" destOrd="0" presId="urn:microsoft.com/office/officeart/2005/8/layout/orgChart1"/>
    <dgm:cxn modelId="{E0C89C56-56D4-0E4C-A38B-02095A88215B}" type="presParOf" srcId="{4688212F-0527-1345-A676-D4E04B70B341}" destId="{8FC1B4B8-D1B8-C84F-B74B-7B955D08EED0}" srcOrd="1" destOrd="0" presId="urn:microsoft.com/office/officeart/2005/8/layout/orgChart1"/>
    <dgm:cxn modelId="{B8162378-8F53-1641-95CB-BBD8B905EAAC}" type="presParOf" srcId="{CF62F9E7-2E58-7741-B4D2-469775EA3BA2}" destId="{286251EB-F591-9549-AA7C-1E2AD54E42BE}" srcOrd="1" destOrd="0" presId="urn:microsoft.com/office/officeart/2005/8/layout/orgChart1"/>
    <dgm:cxn modelId="{BE84FB19-F204-424E-BF26-B834EF29CE14}" type="presParOf" srcId="{286251EB-F591-9549-AA7C-1E2AD54E42BE}" destId="{02CCB675-4220-F24C-A419-E0D7B9167F50}" srcOrd="0" destOrd="0" presId="urn:microsoft.com/office/officeart/2005/8/layout/orgChart1"/>
    <dgm:cxn modelId="{70154A18-3B10-7942-9795-AD27E33C9563}" type="presParOf" srcId="{286251EB-F591-9549-AA7C-1E2AD54E42BE}" destId="{553B02EB-51B2-424A-8EB8-19DFEE0C43F8}" srcOrd="1" destOrd="0" presId="urn:microsoft.com/office/officeart/2005/8/layout/orgChart1"/>
    <dgm:cxn modelId="{D764E86D-5993-A840-95E2-848494CB9B49}" type="presParOf" srcId="{553B02EB-51B2-424A-8EB8-19DFEE0C43F8}" destId="{212D359F-C7ED-074B-8893-C25AA75284E9}" srcOrd="0" destOrd="0" presId="urn:microsoft.com/office/officeart/2005/8/layout/orgChart1"/>
    <dgm:cxn modelId="{52360F7A-B692-314B-B178-69F0C90C7F3D}" type="presParOf" srcId="{212D359F-C7ED-074B-8893-C25AA75284E9}" destId="{F456984C-B163-7745-B9CD-8918C956FC40}" srcOrd="0" destOrd="0" presId="urn:microsoft.com/office/officeart/2005/8/layout/orgChart1"/>
    <dgm:cxn modelId="{D6C87D73-587C-6047-AA47-A4FD3801A04A}" type="presParOf" srcId="{212D359F-C7ED-074B-8893-C25AA75284E9}" destId="{C2C3614F-2F1D-EA46-84AF-D2AED88C8576}" srcOrd="1" destOrd="0" presId="urn:microsoft.com/office/officeart/2005/8/layout/orgChart1"/>
    <dgm:cxn modelId="{F896F6D6-326A-3948-A704-02F816865F27}" type="presParOf" srcId="{553B02EB-51B2-424A-8EB8-19DFEE0C43F8}" destId="{36D8D73D-4131-CA4C-82E0-70EA8CF0C76B}" srcOrd="1" destOrd="0" presId="urn:microsoft.com/office/officeart/2005/8/layout/orgChart1"/>
    <dgm:cxn modelId="{95685E75-03CD-364C-A000-89959A4D78AC}" type="presParOf" srcId="{553B02EB-51B2-424A-8EB8-19DFEE0C43F8}" destId="{0570F3DC-A9B7-654B-8384-B4155D762B5D}" srcOrd="2" destOrd="0" presId="urn:microsoft.com/office/officeart/2005/8/layout/orgChart1"/>
    <dgm:cxn modelId="{18087B6D-0094-B545-9134-D74ACEBFB511}" type="presParOf" srcId="{286251EB-F591-9549-AA7C-1E2AD54E42BE}" destId="{B5676141-67DC-534B-966C-87BB55F4A46F}" srcOrd="2" destOrd="0" presId="urn:microsoft.com/office/officeart/2005/8/layout/orgChart1"/>
    <dgm:cxn modelId="{13DED334-35F9-7D4B-A962-BCA8D6B0DAB0}" type="presParOf" srcId="{286251EB-F591-9549-AA7C-1E2AD54E42BE}" destId="{61B4E2A5-8039-8F4A-909A-85A3666FBC8A}" srcOrd="3" destOrd="0" presId="urn:microsoft.com/office/officeart/2005/8/layout/orgChart1"/>
    <dgm:cxn modelId="{AA967C14-E3FD-764E-A45D-7B07D1807110}" type="presParOf" srcId="{61B4E2A5-8039-8F4A-909A-85A3666FBC8A}" destId="{921BACCC-DA00-2549-BCC1-23B29C8FA8A9}" srcOrd="0" destOrd="0" presId="urn:microsoft.com/office/officeart/2005/8/layout/orgChart1"/>
    <dgm:cxn modelId="{CDBDD2E3-937E-1446-A92C-05E8C9203A77}" type="presParOf" srcId="{921BACCC-DA00-2549-BCC1-23B29C8FA8A9}" destId="{5157D4D9-5116-EF42-BB0D-FC5E467C4CB9}" srcOrd="0" destOrd="0" presId="urn:microsoft.com/office/officeart/2005/8/layout/orgChart1"/>
    <dgm:cxn modelId="{247C4E92-1389-A14D-BB2B-68107126DE67}" type="presParOf" srcId="{921BACCC-DA00-2549-BCC1-23B29C8FA8A9}" destId="{049744FF-064D-B942-B789-D621D41FD4A1}" srcOrd="1" destOrd="0" presId="urn:microsoft.com/office/officeart/2005/8/layout/orgChart1"/>
    <dgm:cxn modelId="{D054EE67-FDFE-0C4B-B95E-1738ED3A78D3}" type="presParOf" srcId="{61B4E2A5-8039-8F4A-909A-85A3666FBC8A}" destId="{1D7170E3-7FC5-BA40-AADA-3E8C80ECD1E7}" srcOrd="1" destOrd="0" presId="urn:microsoft.com/office/officeart/2005/8/layout/orgChart1"/>
    <dgm:cxn modelId="{E5E7D384-C3F4-1046-9B90-AF21C6393A40}" type="presParOf" srcId="{61B4E2A5-8039-8F4A-909A-85A3666FBC8A}" destId="{412B1B97-318D-524A-9277-D950DBD5F318}" srcOrd="2" destOrd="0" presId="urn:microsoft.com/office/officeart/2005/8/layout/orgChart1"/>
    <dgm:cxn modelId="{74BF4E13-7C76-5D4A-B22B-2951BAC08CC8}" type="presParOf" srcId="{286251EB-F591-9549-AA7C-1E2AD54E42BE}" destId="{7B461D99-0A6A-8F46-AB9F-A2879BF74427}" srcOrd="4" destOrd="0" presId="urn:microsoft.com/office/officeart/2005/8/layout/orgChart1"/>
    <dgm:cxn modelId="{92705D35-6C77-DE49-9E48-42FA76A00DE1}" type="presParOf" srcId="{286251EB-F591-9549-AA7C-1E2AD54E42BE}" destId="{491A02A0-7AD7-334F-AB57-53C166C78944}" srcOrd="5" destOrd="0" presId="urn:microsoft.com/office/officeart/2005/8/layout/orgChart1"/>
    <dgm:cxn modelId="{49CCA4D6-4909-FE40-AEB7-528E34619F82}" type="presParOf" srcId="{491A02A0-7AD7-334F-AB57-53C166C78944}" destId="{0478BFC2-5DB1-A545-B039-638E11B6B36D}" srcOrd="0" destOrd="0" presId="urn:microsoft.com/office/officeart/2005/8/layout/orgChart1"/>
    <dgm:cxn modelId="{EE63CCF0-4760-7740-9371-E94ECCA9DCCD}" type="presParOf" srcId="{0478BFC2-5DB1-A545-B039-638E11B6B36D}" destId="{772533B7-D88F-C945-9028-C21BB80CAF1D}" srcOrd="0" destOrd="0" presId="urn:microsoft.com/office/officeart/2005/8/layout/orgChart1"/>
    <dgm:cxn modelId="{CC54A506-5A8D-FA41-BB1D-410458F1AE4E}" type="presParOf" srcId="{0478BFC2-5DB1-A545-B039-638E11B6B36D}" destId="{7B93B08A-14D5-B346-8D88-AF3260A1D561}" srcOrd="1" destOrd="0" presId="urn:microsoft.com/office/officeart/2005/8/layout/orgChart1"/>
    <dgm:cxn modelId="{191BA341-F59E-2942-B21C-E999D2909A2B}" type="presParOf" srcId="{491A02A0-7AD7-334F-AB57-53C166C78944}" destId="{53F2BA5A-4E70-C14B-9204-7CB2C7B96CC3}" srcOrd="1" destOrd="0" presId="urn:microsoft.com/office/officeart/2005/8/layout/orgChart1"/>
    <dgm:cxn modelId="{F3EE6819-F9B4-2943-883D-60354AA32666}" type="presParOf" srcId="{491A02A0-7AD7-334F-AB57-53C166C78944}" destId="{9A8E6615-05D9-CB43-ACAF-B7B3E5E3DED2}" srcOrd="2" destOrd="0" presId="urn:microsoft.com/office/officeart/2005/8/layout/orgChart1"/>
    <dgm:cxn modelId="{38F16FCF-553D-5F4E-B9E7-2BD4F59CA703}" type="presParOf" srcId="{286251EB-F591-9549-AA7C-1E2AD54E42BE}" destId="{6FD039CB-39D5-DE4E-B1CD-B025BEA6007F}" srcOrd="6" destOrd="0" presId="urn:microsoft.com/office/officeart/2005/8/layout/orgChart1"/>
    <dgm:cxn modelId="{A23AE168-410B-4D49-9304-81810B201C9B}" type="presParOf" srcId="{286251EB-F591-9549-AA7C-1E2AD54E42BE}" destId="{A2F0CF17-8D4F-7E4A-9830-BF9AA2DE6270}" srcOrd="7" destOrd="0" presId="urn:microsoft.com/office/officeart/2005/8/layout/orgChart1"/>
    <dgm:cxn modelId="{169EEAB7-A334-7144-AD80-0152A67D5835}" type="presParOf" srcId="{A2F0CF17-8D4F-7E4A-9830-BF9AA2DE6270}" destId="{6D396DBE-BE24-C84C-9132-7838DB58AA06}" srcOrd="0" destOrd="0" presId="urn:microsoft.com/office/officeart/2005/8/layout/orgChart1"/>
    <dgm:cxn modelId="{12A64855-9215-7F4C-A56A-E95EAA9CF504}" type="presParOf" srcId="{6D396DBE-BE24-C84C-9132-7838DB58AA06}" destId="{B11BDA9B-C259-2F47-8C4E-BB9A36F72B47}" srcOrd="0" destOrd="0" presId="urn:microsoft.com/office/officeart/2005/8/layout/orgChart1"/>
    <dgm:cxn modelId="{B033103C-5ABC-7144-B358-BBF736B9C732}" type="presParOf" srcId="{6D396DBE-BE24-C84C-9132-7838DB58AA06}" destId="{56B98741-A378-9D44-9BDC-B8365285CA84}" srcOrd="1" destOrd="0" presId="urn:microsoft.com/office/officeart/2005/8/layout/orgChart1"/>
    <dgm:cxn modelId="{6E1616AA-53ED-9040-A3EF-AA5D863643C5}" type="presParOf" srcId="{A2F0CF17-8D4F-7E4A-9830-BF9AA2DE6270}" destId="{3F5E9CDC-B0F1-4F4D-9E23-A049670C1917}" srcOrd="1" destOrd="0" presId="urn:microsoft.com/office/officeart/2005/8/layout/orgChart1"/>
    <dgm:cxn modelId="{7D1E3190-531E-884D-B7F2-E6D8BCB1A7CE}" type="presParOf" srcId="{A2F0CF17-8D4F-7E4A-9830-BF9AA2DE6270}" destId="{BFF34B76-7F30-F940-903C-128EAE70A07D}" srcOrd="2" destOrd="0" presId="urn:microsoft.com/office/officeart/2005/8/layout/orgChart1"/>
    <dgm:cxn modelId="{031E89CB-2CDC-4F69-AEC1-B0A161CF6199}" type="presParOf" srcId="{286251EB-F591-9549-AA7C-1E2AD54E42BE}" destId="{969C05F4-BF81-4E9D-8213-4BE649AD4433}" srcOrd="8" destOrd="0" presId="urn:microsoft.com/office/officeart/2005/8/layout/orgChart1"/>
    <dgm:cxn modelId="{C07ED78F-9313-4C69-8C57-5E326B6D740B}" type="presParOf" srcId="{286251EB-F591-9549-AA7C-1E2AD54E42BE}" destId="{D59782B5-B151-47DA-A15F-8ACC7F69F11D}" srcOrd="9" destOrd="0" presId="urn:microsoft.com/office/officeart/2005/8/layout/orgChart1"/>
    <dgm:cxn modelId="{B4B47390-665A-48A1-80DF-0BFE16D3FCFF}" type="presParOf" srcId="{D59782B5-B151-47DA-A15F-8ACC7F69F11D}" destId="{E921DA86-D84B-47D3-B731-6817694FBD3E}" srcOrd="0" destOrd="0" presId="urn:microsoft.com/office/officeart/2005/8/layout/orgChart1"/>
    <dgm:cxn modelId="{87BF309B-F7CC-4DAD-AAF9-8BD19E7E06F7}" type="presParOf" srcId="{E921DA86-D84B-47D3-B731-6817694FBD3E}" destId="{4CD2EA91-FDF4-42D8-97A7-0A3ED3DE8205}" srcOrd="0" destOrd="0" presId="urn:microsoft.com/office/officeart/2005/8/layout/orgChart1"/>
    <dgm:cxn modelId="{6542ADEA-84FF-4092-BC1F-09A2AF829AD9}" type="presParOf" srcId="{E921DA86-D84B-47D3-B731-6817694FBD3E}" destId="{B6CBCDD9-7CD6-4F6B-A42D-90B2B86741F1}" srcOrd="1" destOrd="0" presId="urn:microsoft.com/office/officeart/2005/8/layout/orgChart1"/>
    <dgm:cxn modelId="{7FAC4C4C-557B-4A64-AA35-4619A8CA84B9}" type="presParOf" srcId="{D59782B5-B151-47DA-A15F-8ACC7F69F11D}" destId="{43C51826-082C-4923-A44E-C23C09EC52B3}" srcOrd="1" destOrd="0" presId="urn:microsoft.com/office/officeart/2005/8/layout/orgChart1"/>
    <dgm:cxn modelId="{06156020-FF51-4EB6-9CD4-5837358280D2}" type="presParOf" srcId="{D59782B5-B151-47DA-A15F-8ACC7F69F11D}" destId="{5DFA502F-B86E-493A-8C13-D9B105094C71}" srcOrd="2" destOrd="0" presId="urn:microsoft.com/office/officeart/2005/8/layout/orgChart1"/>
    <dgm:cxn modelId="{C94272D4-D259-7C4C-BF8D-90C6CA4DE035}" type="presParOf" srcId="{286251EB-F591-9549-AA7C-1E2AD54E42BE}" destId="{72E715C6-EA95-744F-8ADD-2AC00E27E34B}" srcOrd="10" destOrd="0" presId="urn:microsoft.com/office/officeart/2005/8/layout/orgChart1"/>
    <dgm:cxn modelId="{7FC0A429-60A3-F240-9008-18559347C595}" type="presParOf" srcId="{286251EB-F591-9549-AA7C-1E2AD54E42BE}" destId="{5B89EDCD-831B-CD42-8B54-E1FBB430C7ED}" srcOrd="11" destOrd="0" presId="urn:microsoft.com/office/officeart/2005/8/layout/orgChart1"/>
    <dgm:cxn modelId="{1348CD91-552A-244C-8155-46C47FE699F1}" type="presParOf" srcId="{5B89EDCD-831B-CD42-8B54-E1FBB430C7ED}" destId="{60AA9B80-DCD4-2B41-BAC0-5C9BAB869F21}" srcOrd="0" destOrd="0" presId="urn:microsoft.com/office/officeart/2005/8/layout/orgChart1"/>
    <dgm:cxn modelId="{B71FD954-02C9-FD44-92F5-FF68303DEE57}" type="presParOf" srcId="{60AA9B80-DCD4-2B41-BAC0-5C9BAB869F21}" destId="{073EDE75-1713-5042-B374-B1DAD58FB7E5}" srcOrd="0" destOrd="0" presId="urn:microsoft.com/office/officeart/2005/8/layout/orgChart1"/>
    <dgm:cxn modelId="{DB3466B1-F749-DE49-B974-DB5206BB796D}" type="presParOf" srcId="{60AA9B80-DCD4-2B41-BAC0-5C9BAB869F21}" destId="{F0C312AB-1DE2-4442-B2C2-E1D00E017B2B}" srcOrd="1" destOrd="0" presId="urn:microsoft.com/office/officeart/2005/8/layout/orgChart1"/>
    <dgm:cxn modelId="{61D8D088-1250-B24A-865F-33367961593A}" type="presParOf" srcId="{5B89EDCD-831B-CD42-8B54-E1FBB430C7ED}" destId="{C61C8E5C-CD12-2C4A-8F61-658026D45882}" srcOrd="1" destOrd="0" presId="urn:microsoft.com/office/officeart/2005/8/layout/orgChart1"/>
    <dgm:cxn modelId="{26466726-8E7F-F24E-A5A1-E899ACFD554E}" type="presParOf" srcId="{5B89EDCD-831B-CD42-8B54-E1FBB430C7ED}" destId="{7144661C-7040-DD46-A5EC-78698F80E3F9}" srcOrd="2" destOrd="0" presId="urn:microsoft.com/office/officeart/2005/8/layout/orgChart1"/>
    <dgm:cxn modelId="{FB9D2C2B-9ECF-1249-A8C1-18A33DA15C9C}" type="presParOf" srcId="{286251EB-F591-9549-AA7C-1E2AD54E42BE}" destId="{B67F3759-2ED7-B34F-A41B-A096F86F47D8}" srcOrd="12" destOrd="0" presId="urn:microsoft.com/office/officeart/2005/8/layout/orgChart1"/>
    <dgm:cxn modelId="{515F9CDF-7B59-7944-9AA0-9E89C98EC668}" type="presParOf" srcId="{286251EB-F591-9549-AA7C-1E2AD54E42BE}" destId="{64F50590-4D86-284F-A155-B2F7A87AC242}" srcOrd="13" destOrd="0" presId="urn:microsoft.com/office/officeart/2005/8/layout/orgChart1"/>
    <dgm:cxn modelId="{44CA90AE-3A96-CE44-8726-7119E6CCD0AD}" type="presParOf" srcId="{64F50590-4D86-284F-A155-B2F7A87AC242}" destId="{7B191A83-6C9E-FD4A-B8F6-39680F22E578}" srcOrd="0" destOrd="0" presId="urn:microsoft.com/office/officeart/2005/8/layout/orgChart1"/>
    <dgm:cxn modelId="{F25471D1-89D1-034F-85E7-4FACB1F8D2E4}" type="presParOf" srcId="{7B191A83-6C9E-FD4A-B8F6-39680F22E578}" destId="{F1FF19F1-5A72-6D46-B5AF-EB3F1C56C108}" srcOrd="0" destOrd="0" presId="urn:microsoft.com/office/officeart/2005/8/layout/orgChart1"/>
    <dgm:cxn modelId="{1AB1258F-3D1B-4D48-8001-EF1CAFE8CD1B}" type="presParOf" srcId="{7B191A83-6C9E-FD4A-B8F6-39680F22E578}" destId="{B2DB86B4-4E28-744D-A0A5-7865C8CA2CAD}" srcOrd="1" destOrd="0" presId="urn:microsoft.com/office/officeart/2005/8/layout/orgChart1"/>
    <dgm:cxn modelId="{A19F3FC8-6381-C64F-AB56-28C8B3167690}" type="presParOf" srcId="{64F50590-4D86-284F-A155-B2F7A87AC242}" destId="{A2448944-DA4F-9243-B503-B9DA17F037D3}" srcOrd="1" destOrd="0" presId="urn:microsoft.com/office/officeart/2005/8/layout/orgChart1"/>
    <dgm:cxn modelId="{41CD741D-0959-934B-A989-B116A6841780}" type="presParOf" srcId="{64F50590-4D86-284F-A155-B2F7A87AC242}" destId="{DC9E1E4F-2265-E249-8701-4BBFF3319611}" srcOrd="2" destOrd="0" presId="urn:microsoft.com/office/officeart/2005/8/layout/orgChart1"/>
    <dgm:cxn modelId="{54C6BDE9-892B-D941-8B69-814E4F6658C1}" type="presParOf" srcId="{286251EB-F591-9549-AA7C-1E2AD54E42BE}" destId="{6F37BB0B-C375-084C-87B1-E3D5767F26E2}" srcOrd="14" destOrd="0" presId="urn:microsoft.com/office/officeart/2005/8/layout/orgChart1"/>
    <dgm:cxn modelId="{EC0D61E3-DC84-BA41-9E8E-ED7232484D78}" type="presParOf" srcId="{286251EB-F591-9549-AA7C-1E2AD54E42BE}" destId="{3426F47B-66B9-BD44-A2EB-F9F55A67B571}" srcOrd="15" destOrd="0" presId="urn:microsoft.com/office/officeart/2005/8/layout/orgChart1"/>
    <dgm:cxn modelId="{465D7D9F-11E7-1647-BAF3-8464F8F39A9C}" type="presParOf" srcId="{3426F47B-66B9-BD44-A2EB-F9F55A67B571}" destId="{F9FF8082-A954-3E49-B176-25BE8460118F}" srcOrd="0" destOrd="0" presId="urn:microsoft.com/office/officeart/2005/8/layout/orgChart1"/>
    <dgm:cxn modelId="{1ED59F7C-83D1-2640-9429-D9873A10F839}" type="presParOf" srcId="{F9FF8082-A954-3E49-B176-25BE8460118F}" destId="{00DF82A6-CD3F-544F-AAAE-CAD5D7882E4D}" srcOrd="0" destOrd="0" presId="urn:microsoft.com/office/officeart/2005/8/layout/orgChart1"/>
    <dgm:cxn modelId="{90FAD5C1-95EC-3346-A84D-1F22A2D6526B}" type="presParOf" srcId="{F9FF8082-A954-3E49-B176-25BE8460118F}" destId="{12BB3066-314E-B743-9E9D-E00F01684531}" srcOrd="1" destOrd="0" presId="urn:microsoft.com/office/officeart/2005/8/layout/orgChart1"/>
    <dgm:cxn modelId="{A3AA35BE-6CBC-5F43-840D-19A095AAF5AE}" type="presParOf" srcId="{3426F47B-66B9-BD44-A2EB-F9F55A67B571}" destId="{A27030F2-4BBC-344B-B0D8-25A404BA949F}" srcOrd="1" destOrd="0" presId="urn:microsoft.com/office/officeart/2005/8/layout/orgChart1"/>
    <dgm:cxn modelId="{C2E14D8E-6A30-1F49-9D79-359591570276}" type="presParOf" srcId="{3426F47B-66B9-BD44-A2EB-F9F55A67B571}" destId="{D9411B3D-5B32-894A-B985-5F40F8280973}" srcOrd="2" destOrd="0" presId="urn:microsoft.com/office/officeart/2005/8/layout/orgChart1"/>
    <dgm:cxn modelId="{B688C1C0-7F31-5544-97F2-007C3741637C}" type="presParOf" srcId="{286251EB-F591-9549-AA7C-1E2AD54E42BE}" destId="{7AC27167-D68D-0542-88EF-1F052215BF38}" srcOrd="16" destOrd="0" presId="urn:microsoft.com/office/officeart/2005/8/layout/orgChart1"/>
    <dgm:cxn modelId="{25E0390C-C0C6-B942-A583-0998634DF3C3}" type="presParOf" srcId="{286251EB-F591-9549-AA7C-1E2AD54E42BE}" destId="{D81FDCCD-0E43-094B-B01B-2BCD681DD379}" srcOrd="17" destOrd="0" presId="urn:microsoft.com/office/officeart/2005/8/layout/orgChart1"/>
    <dgm:cxn modelId="{F315306B-717F-EE45-B083-51C4A6A170FC}" type="presParOf" srcId="{D81FDCCD-0E43-094B-B01B-2BCD681DD379}" destId="{9B501A9B-11E1-5E40-8BD9-CCF0C4AB140E}" srcOrd="0" destOrd="0" presId="urn:microsoft.com/office/officeart/2005/8/layout/orgChart1"/>
    <dgm:cxn modelId="{BABDF389-1351-EA46-A64E-329C62549136}" type="presParOf" srcId="{9B501A9B-11E1-5E40-8BD9-CCF0C4AB140E}" destId="{504AED55-E316-E440-83EC-200497EC51D1}" srcOrd="0" destOrd="0" presId="urn:microsoft.com/office/officeart/2005/8/layout/orgChart1"/>
    <dgm:cxn modelId="{E0F2C381-895A-FE4D-8908-C2773A1B031B}" type="presParOf" srcId="{9B501A9B-11E1-5E40-8BD9-CCF0C4AB140E}" destId="{765BE9AF-ADA8-A84C-AB02-56C82F052979}" srcOrd="1" destOrd="0" presId="urn:microsoft.com/office/officeart/2005/8/layout/orgChart1"/>
    <dgm:cxn modelId="{AC8654B2-BCD8-E147-87B5-5A40E26C98CE}" type="presParOf" srcId="{D81FDCCD-0E43-094B-B01B-2BCD681DD379}" destId="{71E7CB7B-421A-5443-BD2E-5A4FA786E4D7}" srcOrd="1" destOrd="0" presId="urn:microsoft.com/office/officeart/2005/8/layout/orgChart1"/>
    <dgm:cxn modelId="{FD5B1277-A8A7-2A4D-84E4-FE263BE94A62}" type="presParOf" srcId="{D81FDCCD-0E43-094B-B01B-2BCD681DD379}" destId="{35F6FF87-5F66-4C4F-A8FD-03F6C9E2A190}" srcOrd="2" destOrd="0" presId="urn:microsoft.com/office/officeart/2005/8/layout/orgChart1"/>
    <dgm:cxn modelId="{58009FD6-287D-4148-97C1-F68881B47396}" type="presParOf" srcId="{CF62F9E7-2E58-7741-B4D2-469775EA3BA2}" destId="{CCB4449D-487A-9B4C-A0A1-286C83FC0E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24F9FA-BB49-2546-A32A-80921ED43E0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A17B1E1-A666-DD4A-BC64-78D7095DF746}">
      <dgm:prSet phldrT="[Text]"/>
      <dgm:spPr/>
      <dgm:t>
        <a:bodyPr/>
        <a:lstStyle/>
        <a:p>
          <a:r>
            <a:rPr lang="de-DE" dirty="0"/>
            <a:t>FSB</a:t>
          </a:r>
        </a:p>
        <a:p>
          <a:r>
            <a:rPr lang="de-DE" dirty="0">
              <a:solidFill>
                <a:schemeClr val="bg1"/>
              </a:solidFill>
            </a:rPr>
            <a:t>H. May?</a:t>
          </a:r>
        </a:p>
        <a:p>
          <a:r>
            <a:rPr lang="de-DE" dirty="0">
              <a:solidFill>
                <a:schemeClr val="bg1"/>
              </a:solidFill>
            </a:rPr>
            <a:t>(M. Schwerdtfeger)</a:t>
          </a:r>
        </a:p>
      </dgm:t>
    </dgm:pt>
    <dgm:pt modelId="{15BABB33-6F7A-D94E-9652-2476107AFAB3}" type="parTrans" cxnId="{C46DA233-57A0-D546-B958-665EDCE228C0}">
      <dgm:prSet/>
      <dgm:spPr/>
      <dgm:t>
        <a:bodyPr/>
        <a:lstStyle/>
        <a:p>
          <a:endParaRPr lang="de-DE"/>
        </a:p>
      </dgm:t>
    </dgm:pt>
    <dgm:pt modelId="{C5EEC20E-18C5-A94A-B62D-337922F66981}" type="sibTrans" cxnId="{C46DA233-57A0-D546-B958-665EDCE228C0}">
      <dgm:prSet/>
      <dgm:spPr/>
      <dgm:t>
        <a:bodyPr/>
        <a:lstStyle/>
        <a:p>
          <a:endParaRPr lang="de-DE"/>
        </a:p>
      </dgm:t>
    </dgm:pt>
    <dgm:pt modelId="{A67B7679-6153-344D-B5F7-2E3B3D66FC8E}">
      <dgm:prSet phldrT="[Text]" custT="1"/>
      <dgm:spPr>
        <a:noFill/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080" tIns="5080" rIns="5080" bIns="5080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HEBT-Arbeitspakete</a:t>
          </a:r>
          <a:br>
            <a:rPr lang="de-DE" sz="800" kern="1200" dirty="0">
              <a:solidFill>
                <a:schemeClr val="tx1"/>
              </a:solidFill>
              <a:latin typeface="Arial"/>
              <a:ea typeface="+mn-ea"/>
              <a:cs typeface="+mn-cs"/>
            </a:rPr>
          </a:br>
          <a:r>
            <a:rPr lang="de-DE" sz="6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(Inbetriebnahme-ansprechpartner)</a:t>
          </a:r>
        </a:p>
      </dgm:t>
    </dgm:pt>
    <dgm:pt modelId="{FEFCE300-46F4-A44C-86D6-FDDBD1E29F71}" type="parTrans" cxnId="{4DF633B5-97FC-B940-869D-CA099E509B62}">
      <dgm:prSet/>
      <dgm:spPr/>
      <dgm:t>
        <a:bodyPr/>
        <a:lstStyle/>
        <a:p>
          <a:endParaRPr lang="de-DE"/>
        </a:p>
      </dgm:t>
    </dgm:pt>
    <dgm:pt modelId="{206039BF-FF8D-C245-9416-33784917316F}" type="sibTrans" cxnId="{4DF633B5-97FC-B940-869D-CA099E509B62}">
      <dgm:prSet/>
      <dgm:spPr/>
      <dgm:t>
        <a:bodyPr/>
        <a:lstStyle/>
        <a:p>
          <a:endParaRPr lang="de-DE"/>
        </a:p>
      </dgm:t>
    </dgm:pt>
    <dgm:pt modelId="{D4C8DA39-9411-194B-996B-A66BAADDE38E}">
      <dgm:prSet custT="1"/>
      <dgm:spPr>
        <a:noFill/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080" tIns="5080" rIns="5080" bIns="5080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 err="1">
              <a:solidFill>
                <a:prstClr val="black"/>
              </a:solidFill>
              <a:latin typeface="Arial"/>
              <a:ea typeface="+mn-ea"/>
              <a:cs typeface="+mn-cs"/>
            </a:rPr>
            <a:t>conventional</a:t>
          </a:r>
          <a:r>
            <a:rPr lang="de-DE" sz="8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&amp; </a:t>
          </a:r>
          <a:r>
            <a:rPr lang="de-DE" sz="800" kern="1200" dirty="0" err="1">
              <a:solidFill>
                <a:prstClr val="black"/>
              </a:solidFill>
              <a:latin typeface="Arial"/>
              <a:ea typeface="+mn-ea"/>
              <a:cs typeface="+mn-cs"/>
            </a:rPr>
            <a:t>rad</a:t>
          </a:r>
          <a:r>
            <a:rPr lang="de-DE" sz="8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. </a:t>
          </a:r>
          <a:r>
            <a:rPr lang="de-DE" sz="800" kern="1200" dirty="0" err="1">
              <a:solidFill>
                <a:prstClr val="black"/>
              </a:solidFill>
              <a:latin typeface="Arial"/>
              <a:ea typeface="+mn-ea"/>
              <a:cs typeface="+mn-cs"/>
            </a:rPr>
            <a:t>Safety</a:t>
          </a:r>
          <a:endParaRPr lang="de-DE" sz="800" kern="1200" dirty="0">
            <a:solidFill>
              <a:prstClr val="black"/>
            </a:solidFill>
            <a:latin typeface="Arial"/>
            <a:ea typeface="+mn-ea"/>
            <a:cs typeface="+mn-cs"/>
          </a:endParaRPr>
        </a:p>
      </dgm:t>
    </dgm:pt>
    <dgm:pt modelId="{13F08415-B98D-6B4C-991E-8A38B13445F5}" type="parTrans" cxnId="{0CA9911F-15F4-5E43-815C-823536EFAF3F}">
      <dgm:prSet/>
      <dgm:spPr/>
      <dgm:t>
        <a:bodyPr/>
        <a:lstStyle/>
        <a:p>
          <a:endParaRPr lang="de-DE"/>
        </a:p>
      </dgm:t>
    </dgm:pt>
    <dgm:pt modelId="{68139020-5182-6940-A5B4-5F121C17915B}" type="sibTrans" cxnId="{0CA9911F-15F4-5E43-815C-823536EFAF3F}">
      <dgm:prSet/>
      <dgm:spPr/>
      <dgm:t>
        <a:bodyPr/>
        <a:lstStyle/>
        <a:p>
          <a:endParaRPr lang="de-DE"/>
        </a:p>
      </dgm:t>
    </dgm:pt>
    <dgm:pt modelId="{45813055-1B16-864C-854D-938B1C0B966F}">
      <dgm:prSet/>
      <dgm:spPr/>
      <dgm:t>
        <a:bodyPr/>
        <a:lstStyle/>
        <a:p>
          <a:r>
            <a:rPr lang="de-DE" dirty="0"/>
            <a:t>WPL/SSPL </a:t>
          </a:r>
          <a:br>
            <a:rPr lang="de-DE" dirty="0"/>
          </a:br>
          <a:r>
            <a:rPr lang="de-DE" dirty="0"/>
            <a:t>Commissioning HEBT </a:t>
          </a:r>
          <a:br>
            <a:rPr lang="de-DE" dirty="0"/>
          </a:br>
          <a:r>
            <a:rPr lang="de-DE" dirty="0"/>
            <a:t>F. Hagenbuck</a:t>
          </a:r>
          <a:r>
            <a:rPr lang="de-DE" dirty="0">
              <a:solidFill>
                <a:schemeClr val="bg1"/>
              </a:solidFill>
            </a:rPr>
            <a:t> (...)</a:t>
          </a:r>
        </a:p>
      </dgm:t>
    </dgm:pt>
    <dgm:pt modelId="{9F600D3D-FC69-ED42-83DF-0E95F34C32C0}" type="parTrans" cxnId="{0B48554C-8840-CD41-B335-044FF99C7120}">
      <dgm:prSet/>
      <dgm:spPr/>
      <dgm:t>
        <a:bodyPr/>
        <a:lstStyle/>
        <a:p>
          <a:endParaRPr lang="de-DE"/>
        </a:p>
      </dgm:t>
    </dgm:pt>
    <dgm:pt modelId="{24C4BC63-6718-2646-913E-7D5D3BE2C7FB}" type="sibTrans" cxnId="{0B48554C-8840-CD41-B335-044FF99C7120}">
      <dgm:prSet/>
      <dgm:spPr/>
      <dgm:t>
        <a:bodyPr/>
        <a:lstStyle/>
        <a:p>
          <a:endParaRPr lang="de-DE"/>
        </a:p>
      </dgm:t>
    </dgm:pt>
    <dgm:pt modelId="{E8B1E062-68A3-E549-AE48-19DDD8037F84}">
      <dgm:prSet/>
      <dgm:spPr/>
      <dgm:t>
        <a:bodyPr/>
        <a:lstStyle/>
        <a:p>
          <a:r>
            <a:rPr lang="de-DE" dirty="0"/>
            <a:t>Site </a:t>
          </a:r>
          <a:r>
            <a:rPr lang="de-DE" dirty="0" err="1"/>
            <a:t>Safety</a:t>
          </a:r>
          <a:endParaRPr lang="de-DE" dirty="0"/>
        </a:p>
        <a:p>
          <a:r>
            <a:rPr lang="de-DE" dirty="0"/>
            <a:t>K. Dobelmann</a:t>
          </a:r>
          <a:br>
            <a:rPr lang="de-DE" dirty="0"/>
          </a:br>
          <a:r>
            <a:rPr lang="de-DE" dirty="0"/>
            <a:t>(D. Benz, W. </a:t>
          </a:r>
          <a:r>
            <a:rPr lang="de-DE" dirty="0" err="1"/>
            <a:t>Klor</a:t>
          </a:r>
          <a:r>
            <a:rPr lang="de-DE" dirty="0"/>
            <a:t>)</a:t>
          </a:r>
        </a:p>
      </dgm:t>
    </dgm:pt>
    <dgm:pt modelId="{156BD48B-3713-2D4D-A246-60A89BDB7331}" type="parTrans" cxnId="{36907170-70FD-3345-AC55-BB81287A2718}">
      <dgm:prSet/>
      <dgm:spPr/>
      <dgm:t>
        <a:bodyPr/>
        <a:lstStyle/>
        <a:p>
          <a:endParaRPr lang="de-DE"/>
        </a:p>
      </dgm:t>
    </dgm:pt>
    <dgm:pt modelId="{D8705C38-DB0E-1E41-B3A7-034DAFCE815E}" type="sibTrans" cxnId="{36907170-70FD-3345-AC55-BB81287A2718}">
      <dgm:prSet/>
      <dgm:spPr/>
      <dgm:t>
        <a:bodyPr/>
        <a:lstStyle/>
        <a:p>
          <a:endParaRPr lang="de-DE"/>
        </a:p>
      </dgm:t>
    </dgm:pt>
    <dgm:pt modelId="{763EE928-8B84-44A5-B234-D66D1F45D2D9}">
      <dgm:prSet/>
      <dgm:spPr/>
      <dgm:t>
        <a:bodyPr/>
        <a:lstStyle/>
        <a:p>
          <a:r>
            <a:rPr lang="en-US" dirty="0"/>
            <a:t>TBI</a:t>
          </a:r>
          <a:br>
            <a:rPr lang="en-US" dirty="0"/>
          </a:br>
          <a:r>
            <a:rPr lang="en-US" dirty="0">
              <a:solidFill>
                <a:schemeClr val="bg1"/>
              </a:solidFill>
            </a:rPr>
            <a:t>J. Uhrich</a:t>
          </a:r>
        </a:p>
        <a:p>
          <a:r>
            <a:rPr lang="en-US" dirty="0">
              <a:solidFill>
                <a:schemeClr val="bg1"/>
              </a:solidFill>
            </a:rPr>
            <a:t>(B. Redmer)</a:t>
          </a:r>
        </a:p>
      </dgm:t>
    </dgm:pt>
    <dgm:pt modelId="{17218D1E-CB71-4D43-87EB-862D0B09D0F1}" type="parTrans" cxnId="{ED851707-B23F-4C54-A022-7DCE86030D4E}">
      <dgm:prSet/>
      <dgm:spPr/>
      <dgm:t>
        <a:bodyPr/>
        <a:lstStyle/>
        <a:p>
          <a:endParaRPr lang="en-US"/>
        </a:p>
      </dgm:t>
    </dgm:pt>
    <dgm:pt modelId="{A20492B8-0DE4-4E0D-970F-648A73428BFD}" type="sibTrans" cxnId="{ED851707-B23F-4C54-A022-7DCE86030D4E}">
      <dgm:prSet/>
      <dgm:spPr/>
      <dgm:t>
        <a:bodyPr/>
        <a:lstStyle/>
        <a:p>
          <a:endParaRPr lang="en-US"/>
        </a:p>
      </dgm:t>
    </dgm:pt>
    <dgm:pt modelId="{9619DBCD-7E11-6B4F-AE4A-DCA849DB80AA}">
      <dgm:prSet/>
      <dgm:spPr/>
      <dgm:t>
        <a:bodyPr/>
        <a:lstStyle/>
        <a:p>
          <a:r>
            <a:rPr lang="de-DE" dirty="0"/>
            <a:t>FSB-Elektro &amp; BMA</a:t>
          </a:r>
        </a:p>
        <a:p>
          <a:r>
            <a:rPr lang="de-DE" dirty="0"/>
            <a:t>J. Laaser</a:t>
          </a:r>
        </a:p>
      </dgm:t>
    </dgm:pt>
    <dgm:pt modelId="{79399896-0504-D947-BB60-9D5799A79D65}" type="parTrans" cxnId="{9F9C4155-586B-BF47-850A-DC5DC01DCFCB}">
      <dgm:prSet/>
      <dgm:spPr/>
      <dgm:t>
        <a:bodyPr/>
        <a:lstStyle/>
        <a:p>
          <a:endParaRPr lang="de-DE"/>
        </a:p>
      </dgm:t>
    </dgm:pt>
    <dgm:pt modelId="{7E9A72F4-80AB-EE4D-8FDD-8B6DC03055DE}" type="sibTrans" cxnId="{9F9C4155-586B-BF47-850A-DC5DC01DCFCB}">
      <dgm:prSet/>
      <dgm:spPr/>
      <dgm:t>
        <a:bodyPr/>
        <a:lstStyle/>
        <a:p>
          <a:endParaRPr lang="de-DE"/>
        </a:p>
      </dgm:t>
    </dgm:pt>
    <dgm:pt modelId="{F9B17178-8E51-A443-BAE0-9B0E8C0DF697}">
      <dgm:prSet/>
      <dgm:spPr/>
      <dgm:t>
        <a:bodyPr/>
        <a:lstStyle/>
        <a:p>
          <a:r>
            <a:rPr lang="de-DE" dirty="0"/>
            <a:t>Mechanik</a:t>
          </a:r>
          <a:br>
            <a:rPr lang="de-DE" dirty="0"/>
          </a:br>
          <a:r>
            <a:rPr lang="de-DE" dirty="0"/>
            <a:t>D. Schmidt</a:t>
          </a:r>
        </a:p>
      </dgm:t>
    </dgm:pt>
    <dgm:pt modelId="{2861844C-9E80-4C43-AC48-C6CD06D7BE07}" type="parTrans" cxnId="{8C5FA022-1396-6649-B293-B2270C844F83}">
      <dgm:prSet/>
      <dgm:spPr/>
      <dgm:t>
        <a:bodyPr/>
        <a:lstStyle/>
        <a:p>
          <a:endParaRPr lang="de-DE"/>
        </a:p>
      </dgm:t>
    </dgm:pt>
    <dgm:pt modelId="{707E83EA-C151-604D-AD85-02BA75322655}" type="sibTrans" cxnId="{8C5FA022-1396-6649-B293-B2270C844F83}">
      <dgm:prSet/>
      <dgm:spPr/>
      <dgm:t>
        <a:bodyPr/>
        <a:lstStyle/>
        <a:p>
          <a:endParaRPr lang="de-DE"/>
        </a:p>
      </dgm:t>
    </dgm:pt>
    <dgm:pt modelId="{2D16F22C-11DA-AB41-AF44-39A5CD4C32A3}">
      <dgm:prSet/>
      <dgm:spPr/>
      <dgm:t>
        <a:bodyPr/>
        <a:lstStyle/>
        <a:p>
          <a:r>
            <a:rPr lang="de-DE" dirty="0"/>
            <a:t>Gebäudeautomation</a:t>
          </a:r>
          <a:br>
            <a:rPr lang="de-DE" dirty="0"/>
          </a:br>
          <a:r>
            <a:rPr lang="de-DE" dirty="0"/>
            <a:t>T. Denner</a:t>
          </a:r>
        </a:p>
      </dgm:t>
    </dgm:pt>
    <dgm:pt modelId="{F858F778-E573-9545-8700-6F9C649EB19A}" type="parTrans" cxnId="{ED93526E-C639-6F4A-86F1-BEBA415EC867}">
      <dgm:prSet/>
      <dgm:spPr/>
      <dgm:t>
        <a:bodyPr/>
        <a:lstStyle/>
        <a:p>
          <a:endParaRPr lang="de-DE"/>
        </a:p>
      </dgm:t>
    </dgm:pt>
    <dgm:pt modelId="{E6383F2C-459B-C542-9B5B-18C139B29F5C}" type="sibTrans" cxnId="{ED93526E-C639-6F4A-86F1-BEBA415EC867}">
      <dgm:prSet/>
      <dgm:spPr/>
      <dgm:t>
        <a:bodyPr/>
        <a:lstStyle/>
        <a:p>
          <a:endParaRPr lang="de-DE"/>
        </a:p>
      </dgm:t>
    </dgm:pt>
    <dgm:pt modelId="{9462EA84-C693-4DC2-BAEF-CBDFE0276EC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dirty="0"/>
            <a:t>PMO</a:t>
          </a:r>
        </a:p>
        <a:p>
          <a:r>
            <a:rPr lang="de-DE" dirty="0"/>
            <a:t>N. Winters (M. Gorda)</a:t>
          </a:r>
        </a:p>
        <a:p>
          <a:r>
            <a:rPr lang="de-DE" dirty="0"/>
            <a:t>Master Termin Plan</a:t>
          </a:r>
        </a:p>
      </dgm:t>
    </dgm:pt>
    <dgm:pt modelId="{95D30C31-35F8-4C82-8FE9-D63B2F47C08C}" type="parTrans" cxnId="{9740CCF2-BA27-4D94-904B-4131DC34389A}">
      <dgm:prSet/>
      <dgm:spPr/>
      <dgm:t>
        <a:bodyPr/>
        <a:lstStyle/>
        <a:p>
          <a:endParaRPr lang="en-US"/>
        </a:p>
      </dgm:t>
    </dgm:pt>
    <dgm:pt modelId="{69875A73-A161-425C-8BDB-03C620DDEA64}" type="sibTrans" cxnId="{9740CCF2-BA27-4D94-904B-4131DC34389A}">
      <dgm:prSet/>
      <dgm:spPr/>
      <dgm:t>
        <a:bodyPr/>
        <a:lstStyle/>
        <a:p>
          <a:endParaRPr lang="en-US"/>
        </a:p>
      </dgm:t>
    </dgm:pt>
    <dgm:pt modelId="{558A7026-5014-4988-8639-665C794D8B13}">
      <dgm:prSet/>
      <dgm:spPr/>
      <dgm:t>
        <a:bodyPr/>
        <a:lstStyle/>
        <a:p>
          <a:r>
            <a:rPr lang="de-DE" dirty="0"/>
            <a:t>GAT </a:t>
          </a:r>
        </a:p>
        <a:p>
          <a:r>
            <a:rPr lang="de-DE" dirty="0"/>
            <a:t>S. Schwarz</a:t>
          </a:r>
        </a:p>
        <a:p>
          <a:r>
            <a:rPr lang="de-DE" dirty="0"/>
            <a:t>(R. Wendland)</a:t>
          </a:r>
        </a:p>
      </dgm:t>
    </dgm:pt>
    <dgm:pt modelId="{077A562E-E86D-4CDC-800C-37ED6C5EDF75}" type="parTrans" cxnId="{59B7B410-253F-4C1F-836B-89943F081CB3}">
      <dgm:prSet/>
      <dgm:spPr/>
      <dgm:t>
        <a:bodyPr/>
        <a:lstStyle/>
        <a:p>
          <a:endParaRPr lang="de-DE"/>
        </a:p>
      </dgm:t>
    </dgm:pt>
    <dgm:pt modelId="{298833C2-49AD-4046-82A4-0E2C7AABA040}" type="sibTrans" cxnId="{59B7B410-253F-4C1F-836B-89943F081CB3}">
      <dgm:prSet/>
      <dgm:spPr/>
      <dgm:t>
        <a:bodyPr/>
        <a:lstStyle/>
        <a:p>
          <a:endParaRPr lang="de-DE"/>
        </a:p>
      </dgm:t>
    </dgm:pt>
    <dgm:pt modelId="{CCF66DE9-8351-4FAB-90A4-FE1B47355ABF}">
      <dgm:prSet/>
      <dgm:spPr/>
      <dgm:t>
        <a:bodyPr/>
        <a:lstStyle/>
        <a:p>
          <a:r>
            <a:rPr lang="de-DE" dirty="0"/>
            <a:t>GET</a:t>
          </a:r>
        </a:p>
        <a:p>
          <a:r>
            <a:rPr lang="de-DE" dirty="0"/>
            <a:t>T. Brühne</a:t>
          </a:r>
        </a:p>
      </dgm:t>
    </dgm:pt>
    <dgm:pt modelId="{7290C3AB-62A8-436C-8C3B-E7ECCB33E354}" type="parTrans" cxnId="{FE279D6B-0FB4-4FF2-B275-1E470C124640}">
      <dgm:prSet/>
      <dgm:spPr/>
      <dgm:t>
        <a:bodyPr/>
        <a:lstStyle/>
        <a:p>
          <a:endParaRPr lang="de-DE"/>
        </a:p>
      </dgm:t>
    </dgm:pt>
    <dgm:pt modelId="{B658B002-444F-4217-890D-07B55CF954A7}" type="sibTrans" cxnId="{FE279D6B-0FB4-4FF2-B275-1E470C124640}">
      <dgm:prSet/>
      <dgm:spPr/>
      <dgm:t>
        <a:bodyPr/>
        <a:lstStyle/>
        <a:p>
          <a:endParaRPr lang="de-DE"/>
        </a:p>
      </dgm:t>
    </dgm:pt>
    <dgm:pt modelId="{F8FFA6D6-B135-4E10-BE7D-ECEC8235433E}">
      <dgm:prSet/>
      <dgm:spPr/>
      <dgm:t>
        <a:bodyPr/>
        <a:lstStyle/>
        <a:p>
          <a:r>
            <a:rPr lang="de-DE" dirty="0"/>
            <a:t>GVT (S. Schwarz) VTW Hr. </a:t>
          </a:r>
          <a:r>
            <a:rPr lang="de-DE" dirty="0" err="1"/>
            <a:t>Knöß</a:t>
          </a:r>
          <a:endParaRPr lang="de-DE" dirty="0"/>
        </a:p>
        <a:p>
          <a:r>
            <a:rPr lang="de-DE" dirty="0"/>
            <a:t>VTB R. Reich</a:t>
          </a:r>
        </a:p>
      </dgm:t>
    </dgm:pt>
    <dgm:pt modelId="{EA6467FF-7432-4EF4-897B-CBE7603E800D}" type="parTrans" cxnId="{000ED279-99E3-42ED-83E9-424A56DE6893}">
      <dgm:prSet/>
      <dgm:spPr/>
      <dgm:t>
        <a:bodyPr/>
        <a:lstStyle/>
        <a:p>
          <a:endParaRPr lang="de-DE"/>
        </a:p>
      </dgm:t>
    </dgm:pt>
    <dgm:pt modelId="{828EA549-A88A-4A3B-9DDF-87EE443F5D73}" type="sibTrans" cxnId="{000ED279-99E3-42ED-83E9-424A56DE6893}">
      <dgm:prSet/>
      <dgm:spPr/>
      <dgm:t>
        <a:bodyPr/>
        <a:lstStyle/>
        <a:p>
          <a:endParaRPr lang="de-DE"/>
        </a:p>
      </dgm:t>
    </dgm:pt>
    <dgm:pt modelId="{754A16FD-227A-47CA-96AF-EF1C8387F655}">
      <dgm:prSet/>
      <dgm:spPr/>
      <dgm:t>
        <a:bodyPr/>
        <a:lstStyle/>
        <a:p>
          <a:r>
            <a:rPr lang="de-DE" dirty="0"/>
            <a:t>GSA </a:t>
          </a:r>
        </a:p>
        <a:p>
          <a:r>
            <a:rPr lang="de-DE" dirty="0"/>
            <a:t>R. Siebrasse</a:t>
          </a:r>
        </a:p>
      </dgm:t>
    </dgm:pt>
    <dgm:pt modelId="{DC21EEE6-3546-409F-AFEB-E4B349B9DD23}" type="parTrans" cxnId="{6E75C9F2-DB37-4D61-983A-2853898E5472}">
      <dgm:prSet/>
      <dgm:spPr/>
      <dgm:t>
        <a:bodyPr/>
        <a:lstStyle/>
        <a:p>
          <a:endParaRPr lang="de-DE"/>
        </a:p>
      </dgm:t>
    </dgm:pt>
    <dgm:pt modelId="{4044BB11-C26C-4FEC-BDF4-74243CD3C320}" type="sibTrans" cxnId="{6E75C9F2-DB37-4D61-983A-2853898E5472}">
      <dgm:prSet/>
      <dgm:spPr/>
      <dgm:t>
        <a:bodyPr/>
        <a:lstStyle/>
        <a:p>
          <a:endParaRPr lang="de-DE"/>
        </a:p>
      </dgm:t>
    </dgm:pt>
    <dgm:pt modelId="{C8029A41-93BC-49B1-9675-BA3B451D0072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EPS</a:t>
          </a:r>
        </a:p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gm:t>
    </dgm:pt>
    <dgm:pt modelId="{0CC807BD-702D-470C-822D-0217ED14E0B0}" type="parTrans" cxnId="{BEEC2AA0-9769-4B12-AECE-AB84BB18265A}">
      <dgm:prSet/>
      <dgm:spPr/>
      <dgm:t>
        <a:bodyPr/>
        <a:lstStyle/>
        <a:p>
          <a:endParaRPr lang="de-DE"/>
        </a:p>
      </dgm:t>
    </dgm:pt>
    <dgm:pt modelId="{17607378-9AD0-43F7-86CF-C769DD6E92CE}" type="sibTrans" cxnId="{BEEC2AA0-9769-4B12-AECE-AB84BB18265A}">
      <dgm:prSet/>
      <dgm:spPr/>
      <dgm:t>
        <a:bodyPr/>
        <a:lstStyle/>
        <a:p>
          <a:endParaRPr lang="de-DE"/>
        </a:p>
      </dgm:t>
    </dgm:pt>
    <dgm:pt modelId="{1B24283E-1844-4FAC-8F0F-57C779B66FC7}">
      <dgm:prSet/>
      <dgm:spPr>
        <a:solidFill>
          <a:schemeClr val="accent1"/>
        </a:solidFill>
      </dgm:spPr>
      <dgm:t>
        <a:bodyPr/>
        <a:lstStyle/>
        <a:p>
          <a:r>
            <a:rPr lang="de-DE" dirty="0"/>
            <a:t>FSB-Kühlung/ Kälte Hr. Müller</a:t>
          </a:r>
        </a:p>
      </dgm:t>
    </dgm:pt>
    <dgm:pt modelId="{9B33634E-C8EE-4395-B0E0-A2EF1B365B87}" type="parTrans" cxnId="{7EA2DF7A-2AF1-4944-8F44-B49AD6A2B7E0}">
      <dgm:prSet/>
      <dgm:spPr/>
      <dgm:t>
        <a:bodyPr/>
        <a:lstStyle/>
        <a:p>
          <a:endParaRPr lang="de-DE"/>
        </a:p>
      </dgm:t>
    </dgm:pt>
    <dgm:pt modelId="{9C58DBA2-3891-4DEE-A3FA-09DCA57277E3}" type="sibTrans" cxnId="{7EA2DF7A-2AF1-4944-8F44-B49AD6A2B7E0}">
      <dgm:prSet/>
      <dgm:spPr/>
      <dgm:t>
        <a:bodyPr/>
        <a:lstStyle/>
        <a:p>
          <a:endParaRPr lang="de-DE"/>
        </a:p>
      </dgm:t>
    </dgm:pt>
    <dgm:pt modelId="{8E86408A-0FE2-42AC-90A9-93FB7754EE03}">
      <dgm:prSet/>
      <dgm:spPr>
        <a:solidFill>
          <a:schemeClr val="accent1"/>
        </a:solidFill>
      </dgm:spPr>
      <dgm:t>
        <a:bodyPr/>
        <a:lstStyle/>
        <a:p>
          <a:r>
            <a:rPr lang="de-DE" dirty="0"/>
            <a:t>GPA </a:t>
          </a:r>
        </a:p>
        <a:p>
          <a:r>
            <a:rPr lang="de-DE" dirty="0"/>
            <a:t>G. Savino</a:t>
          </a:r>
        </a:p>
      </dgm:t>
    </dgm:pt>
    <dgm:pt modelId="{2B56C303-FA8C-4C62-A301-E540C43430C3}" type="parTrans" cxnId="{FEE98D50-8E8C-41B5-80A5-B75381340C73}">
      <dgm:prSet/>
      <dgm:spPr/>
      <dgm:t>
        <a:bodyPr/>
        <a:lstStyle/>
        <a:p>
          <a:endParaRPr lang="de-DE"/>
        </a:p>
      </dgm:t>
    </dgm:pt>
    <dgm:pt modelId="{EBB9E980-F501-45F0-A036-61F4D73E6251}" type="sibTrans" cxnId="{FEE98D50-8E8C-41B5-80A5-B75381340C73}">
      <dgm:prSet/>
      <dgm:spPr/>
      <dgm:t>
        <a:bodyPr/>
        <a:lstStyle/>
        <a:p>
          <a:endParaRPr lang="de-DE"/>
        </a:p>
      </dgm:t>
    </dgm:pt>
    <dgm:pt modelId="{197826E4-EF6D-43D5-BBA6-701A8D3664EB}">
      <dgm:prSet/>
      <dgm:spPr/>
      <dgm:t>
        <a:bodyPr/>
        <a:lstStyle/>
        <a:p>
          <a:r>
            <a:rPr lang="de-DE" dirty="0"/>
            <a:t>FSB Heizung/Lüftung </a:t>
          </a:r>
        </a:p>
        <a:p>
          <a:r>
            <a:rPr lang="de-DE" dirty="0"/>
            <a:t>Hr. Müller/ </a:t>
          </a:r>
          <a:r>
            <a:rPr lang="de-DE" dirty="0" err="1"/>
            <a:t>Keilhold</a:t>
          </a:r>
          <a:endParaRPr lang="de-DE" dirty="0"/>
        </a:p>
      </dgm:t>
    </dgm:pt>
    <dgm:pt modelId="{102FC8F0-F62D-467B-9B1E-14880907ADD0}" type="parTrans" cxnId="{7C747F8C-A428-4BAB-BBD9-5DA13F46465D}">
      <dgm:prSet/>
      <dgm:spPr/>
      <dgm:t>
        <a:bodyPr/>
        <a:lstStyle/>
        <a:p>
          <a:endParaRPr lang="de-DE"/>
        </a:p>
      </dgm:t>
    </dgm:pt>
    <dgm:pt modelId="{902BFA84-4637-414B-9B64-439541D87C53}" type="sibTrans" cxnId="{7C747F8C-A428-4BAB-BBD9-5DA13F46465D}">
      <dgm:prSet/>
      <dgm:spPr/>
      <dgm:t>
        <a:bodyPr/>
        <a:lstStyle/>
        <a:p>
          <a:endParaRPr lang="de-DE"/>
        </a:p>
      </dgm:t>
    </dgm:pt>
    <dgm:pt modelId="{E9D9E254-E558-473C-A02A-DE2294947676}">
      <dgm:prSet/>
      <dgm:spPr/>
      <dgm:t>
        <a:bodyPr/>
        <a:lstStyle/>
        <a:p>
          <a:r>
            <a:rPr lang="de-DE" dirty="0"/>
            <a:t>GVT (S. Schwarz) VTL Hr. Dreger</a:t>
          </a:r>
        </a:p>
        <a:p>
          <a:r>
            <a:rPr lang="de-DE" dirty="0"/>
            <a:t>VTK Hr. Roth</a:t>
          </a:r>
        </a:p>
      </dgm:t>
    </dgm:pt>
    <dgm:pt modelId="{E6DA55A8-F494-4E0F-89B6-00A0BC19C211}" type="parTrans" cxnId="{E3B63D09-F906-4542-AD8C-C667523D623D}">
      <dgm:prSet/>
      <dgm:spPr/>
      <dgm:t>
        <a:bodyPr/>
        <a:lstStyle/>
        <a:p>
          <a:endParaRPr lang="de-DE"/>
        </a:p>
      </dgm:t>
    </dgm:pt>
    <dgm:pt modelId="{FE9F93BB-FD23-41C3-A038-06BE07E6EEAE}" type="sibTrans" cxnId="{E3B63D09-F906-4542-AD8C-C667523D623D}">
      <dgm:prSet/>
      <dgm:spPr/>
      <dgm:t>
        <a:bodyPr/>
        <a:lstStyle/>
        <a:p>
          <a:endParaRPr lang="de-DE"/>
        </a:p>
      </dgm:t>
    </dgm:pt>
    <dgm:pt modelId="{1F8CA9B0-A4D4-49A0-A93B-BFF2C9C8B46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Fremdfirmen</a:t>
          </a:r>
        </a:p>
      </dgm:t>
    </dgm:pt>
    <dgm:pt modelId="{6D6323B7-B78B-4EB7-A9ED-909E2C78D3A9}" type="parTrans" cxnId="{382CF133-21BD-4C3B-BAEE-838668A5AAB3}">
      <dgm:prSet/>
      <dgm:spPr/>
      <dgm:t>
        <a:bodyPr/>
        <a:lstStyle/>
        <a:p>
          <a:endParaRPr lang="de-DE"/>
        </a:p>
      </dgm:t>
    </dgm:pt>
    <dgm:pt modelId="{2DA6DFDD-A14C-4998-BC5C-C65AB669FFAD}" type="sibTrans" cxnId="{382CF133-21BD-4C3B-BAEE-838668A5AAB3}">
      <dgm:prSet/>
      <dgm:spPr/>
      <dgm:t>
        <a:bodyPr/>
        <a:lstStyle/>
        <a:p>
          <a:endParaRPr lang="de-DE"/>
        </a:p>
      </dgm:t>
    </dgm:pt>
    <dgm:pt modelId="{63E67263-93DA-4700-8118-AC3628CBE77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Fremdfirmen</a:t>
          </a:r>
        </a:p>
      </dgm:t>
    </dgm:pt>
    <dgm:pt modelId="{95F998B1-EF51-415B-822A-2EDEC4C029EB}" type="parTrans" cxnId="{C56BB1CD-8F78-4789-B88D-871D9D54B783}">
      <dgm:prSet/>
      <dgm:spPr/>
      <dgm:t>
        <a:bodyPr/>
        <a:lstStyle/>
        <a:p>
          <a:endParaRPr lang="de-DE"/>
        </a:p>
      </dgm:t>
    </dgm:pt>
    <dgm:pt modelId="{3295152E-987B-493C-B52F-F24F1E2850E3}" type="sibTrans" cxnId="{C56BB1CD-8F78-4789-B88D-871D9D54B783}">
      <dgm:prSet/>
      <dgm:spPr/>
      <dgm:t>
        <a:bodyPr/>
        <a:lstStyle/>
        <a:p>
          <a:endParaRPr lang="de-DE"/>
        </a:p>
      </dgm:t>
    </dgm:pt>
    <dgm:pt modelId="{F61A90ED-3681-4E09-ADF8-9C87986D20F2}">
      <dgm:prSet/>
      <dgm:spPr/>
      <dgm:t>
        <a:bodyPr/>
        <a:lstStyle/>
        <a:p>
          <a:r>
            <a:rPr lang="de-DE" dirty="0"/>
            <a:t>Site-</a:t>
          </a:r>
          <a:r>
            <a:rPr lang="de-DE" dirty="0" err="1"/>
            <a:t>logistic</a:t>
          </a:r>
          <a:endParaRPr lang="de-DE" dirty="0"/>
        </a:p>
        <a:p>
          <a:r>
            <a:rPr lang="de-DE" dirty="0">
              <a:solidFill>
                <a:schemeClr val="bg1"/>
              </a:solidFill>
            </a:rPr>
            <a:t>H. Gwosdz ? </a:t>
          </a:r>
          <a:br>
            <a:rPr lang="de-DE" dirty="0">
              <a:solidFill>
                <a:schemeClr val="bg1"/>
              </a:solidFill>
            </a:rPr>
          </a:br>
          <a:r>
            <a:rPr lang="de-DE" dirty="0">
              <a:solidFill>
                <a:schemeClr val="bg1"/>
              </a:solidFill>
            </a:rPr>
            <a:t>(F. </a:t>
          </a:r>
          <a:r>
            <a:rPr lang="de-DE" dirty="0" err="1">
              <a:solidFill>
                <a:schemeClr val="bg1"/>
              </a:solidFill>
            </a:rPr>
            <a:t>Veenstra</a:t>
          </a:r>
          <a:r>
            <a:rPr lang="de-DE" dirty="0">
              <a:solidFill>
                <a:schemeClr val="bg1"/>
              </a:solidFill>
            </a:rPr>
            <a:t>)</a:t>
          </a:r>
          <a:endParaRPr lang="de-DE" dirty="0"/>
        </a:p>
      </dgm:t>
    </dgm:pt>
    <dgm:pt modelId="{E4FF1B42-E478-450C-A1D1-3774D54FDA0F}" type="parTrans" cxnId="{013876F8-AF32-443F-9701-620FD58023B8}">
      <dgm:prSet/>
      <dgm:spPr/>
      <dgm:t>
        <a:bodyPr/>
        <a:lstStyle/>
        <a:p>
          <a:endParaRPr lang="en-GB"/>
        </a:p>
      </dgm:t>
    </dgm:pt>
    <dgm:pt modelId="{474CEB50-8C05-4F71-8385-8901F2B391D5}" type="sibTrans" cxnId="{013876F8-AF32-443F-9701-620FD58023B8}">
      <dgm:prSet/>
      <dgm:spPr/>
      <dgm:t>
        <a:bodyPr/>
        <a:lstStyle/>
        <a:p>
          <a:endParaRPr lang="en-GB"/>
        </a:p>
      </dgm:t>
    </dgm:pt>
    <dgm:pt modelId="{B073B749-5F1F-46F7-A2AE-EC4513423112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NCM</a:t>
          </a:r>
        </a:p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gm:t>
    </dgm:pt>
    <dgm:pt modelId="{7C7D6DCF-2F74-4494-96AE-3ED88ABD8CDF}" type="parTrans" cxnId="{D0DC7709-0EDB-4DB1-ABE5-CE783CC0A5E4}">
      <dgm:prSet/>
      <dgm:spPr/>
      <dgm:t>
        <a:bodyPr/>
        <a:lstStyle/>
        <a:p>
          <a:endParaRPr lang="en-GB"/>
        </a:p>
      </dgm:t>
    </dgm:pt>
    <dgm:pt modelId="{0BF8C197-C13E-4E6D-8493-B10442E2C71D}" type="sibTrans" cxnId="{D0DC7709-0EDB-4DB1-ABE5-CE783CC0A5E4}">
      <dgm:prSet/>
      <dgm:spPr/>
      <dgm:t>
        <a:bodyPr/>
        <a:lstStyle/>
        <a:p>
          <a:endParaRPr lang="en-GB"/>
        </a:p>
      </dgm:t>
    </dgm:pt>
    <dgm:pt modelId="{218CFFF0-6442-40F8-A065-FBEAE9F406D5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BEA</a:t>
          </a:r>
        </a:p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gm:t>
    </dgm:pt>
    <dgm:pt modelId="{BF8E0FAA-1A15-4F55-8B4E-1418EE3304F6}" type="parTrans" cxnId="{D98485C6-C357-41A4-94E4-74AC5B6289AD}">
      <dgm:prSet/>
      <dgm:spPr/>
      <dgm:t>
        <a:bodyPr/>
        <a:lstStyle/>
        <a:p>
          <a:endParaRPr lang="en-GB"/>
        </a:p>
      </dgm:t>
    </dgm:pt>
    <dgm:pt modelId="{CE2473EB-F75A-459C-A538-420EBCA11F23}" type="sibTrans" cxnId="{D98485C6-C357-41A4-94E4-74AC5B6289AD}">
      <dgm:prSet/>
      <dgm:spPr/>
      <dgm:t>
        <a:bodyPr/>
        <a:lstStyle/>
        <a:p>
          <a:endParaRPr lang="en-GB"/>
        </a:p>
      </dgm:t>
    </dgm:pt>
    <dgm:pt modelId="{70E2E2E8-2719-46B2-ABAF-889A73BF8DE7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VAC</a:t>
          </a:r>
        </a:p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A. Krämer</a:t>
          </a:r>
        </a:p>
      </dgm:t>
    </dgm:pt>
    <dgm:pt modelId="{47D24B9E-F00D-4014-A901-1097408870CC}" type="parTrans" cxnId="{74E977B2-4C00-4B94-949A-07B66D29C896}">
      <dgm:prSet/>
      <dgm:spPr/>
      <dgm:t>
        <a:bodyPr/>
        <a:lstStyle/>
        <a:p>
          <a:endParaRPr lang="en-GB"/>
        </a:p>
      </dgm:t>
    </dgm:pt>
    <dgm:pt modelId="{D7D80E23-501F-4BC4-8F09-BA6DBAC46F93}" type="sibTrans" cxnId="{74E977B2-4C00-4B94-949A-07B66D29C896}">
      <dgm:prSet/>
      <dgm:spPr/>
      <dgm:t>
        <a:bodyPr/>
        <a:lstStyle/>
        <a:p>
          <a:endParaRPr lang="en-GB"/>
        </a:p>
      </dgm:t>
    </dgm:pt>
    <dgm:pt modelId="{49ABFAB6-2441-4578-A84A-AF2B97702158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ACO</a:t>
          </a:r>
        </a:p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R. Pfeil</a:t>
          </a:r>
        </a:p>
      </dgm:t>
    </dgm:pt>
    <dgm:pt modelId="{473BBA7C-3CA3-4CEC-B42E-DAD22297315D}" type="parTrans" cxnId="{FF3F3729-F920-4BD1-AF27-73AB0DE0465C}">
      <dgm:prSet/>
      <dgm:spPr/>
      <dgm:t>
        <a:bodyPr/>
        <a:lstStyle/>
        <a:p>
          <a:endParaRPr lang="en-GB"/>
        </a:p>
      </dgm:t>
    </dgm:pt>
    <dgm:pt modelId="{6B7A33F0-6DF6-4614-A562-5F022043BD1F}" type="sibTrans" cxnId="{FF3F3729-F920-4BD1-AF27-73AB0DE0465C}">
      <dgm:prSet/>
      <dgm:spPr/>
      <dgm:t>
        <a:bodyPr/>
        <a:lstStyle/>
        <a:p>
          <a:endParaRPr lang="en-GB"/>
        </a:p>
      </dgm:t>
    </dgm:pt>
    <dgm:pt modelId="{12FBA71B-3FE9-4A58-8BE1-C4FBF442C096}">
      <dgm:prSet/>
      <dgm:spPr/>
      <dgm:t>
        <a:bodyPr/>
        <a:lstStyle/>
        <a:p>
          <a:r>
            <a:rPr lang="de-DE" dirty="0"/>
            <a:t>Radiation </a:t>
          </a:r>
          <a:r>
            <a:rPr lang="de-DE" dirty="0" err="1"/>
            <a:t>Safety</a:t>
          </a:r>
          <a:br>
            <a:rPr lang="de-DE" dirty="0"/>
          </a:br>
          <a:r>
            <a:rPr lang="de-DE" dirty="0"/>
            <a:t>T. Radon</a:t>
          </a:r>
        </a:p>
      </dgm:t>
    </dgm:pt>
    <dgm:pt modelId="{370C6A69-CDA1-4861-8FA9-3040B2A77AB1}" type="parTrans" cxnId="{66B07D25-A336-468B-92E1-4E16FBB05CE8}">
      <dgm:prSet/>
      <dgm:spPr/>
      <dgm:t>
        <a:bodyPr/>
        <a:lstStyle/>
        <a:p>
          <a:endParaRPr lang="en-GB"/>
        </a:p>
      </dgm:t>
    </dgm:pt>
    <dgm:pt modelId="{A93C7A95-624A-49E8-9806-CF17BB2D5AB0}" type="sibTrans" cxnId="{66B07D25-A336-468B-92E1-4E16FBB05CE8}">
      <dgm:prSet/>
      <dgm:spPr/>
      <dgm:t>
        <a:bodyPr/>
        <a:lstStyle/>
        <a:p>
          <a:endParaRPr lang="en-GB"/>
        </a:p>
      </dgm:t>
    </dgm:pt>
    <dgm:pt modelId="{BABA0A99-BF0E-4DFD-8CA6-2A27DA878AFF}">
      <dgm:prSet/>
      <dgm:spPr/>
      <dgm:t>
        <a:bodyPr/>
        <a:lstStyle/>
        <a:p>
          <a:r>
            <a:rPr lang="de-DE" dirty="0" err="1"/>
            <a:t>Safety</a:t>
          </a:r>
          <a:endParaRPr lang="de-DE" dirty="0"/>
        </a:p>
        <a:p>
          <a:r>
            <a:rPr lang="de-DE" dirty="0"/>
            <a:t>K. Vogt</a:t>
          </a:r>
        </a:p>
        <a:p>
          <a:r>
            <a:rPr lang="de-DE" dirty="0"/>
            <a:t>(W. Kunisch)</a:t>
          </a:r>
        </a:p>
      </dgm:t>
    </dgm:pt>
    <dgm:pt modelId="{CAA9460D-6401-47F6-B670-259075979366}" type="parTrans" cxnId="{A9B11FE3-0D56-4E11-B3FD-3393E7DD1D14}">
      <dgm:prSet/>
      <dgm:spPr/>
      <dgm:t>
        <a:bodyPr/>
        <a:lstStyle/>
        <a:p>
          <a:endParaRPr lang="en-GB"/>
        </a:p>
      </dgm:t>
    </dgm:pt>
    <dgm:pt modelId="{456C247C-0C7F-445E-84BF-B59B13C55E2D}" type="sibTrans" cxnId="{A9B11FE3-0D56-4E11-B3FD-3393E7DD1D14}">
      <dgm:prSet/>
      <dgm:spPr/>
      <dgm:t>
        <a:bodyPr/>
        <a:lstStyle/>
        <a:p>
          <a:endParaRPr lang="en-GB"/>
        </a:p>
      </dgm:t>
    </dgm:pt>
    <dgm:pt modelId="{D7F5D794-07B6-4272-B596-87F3CB9B7B96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SYS</a:t>
          </a:r>
        </a:p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gm:t>
    </dgm:pt>
    <dgm:pt modelId="{B1CEED1C-A152-414D-80EB-1EF64A102DDD}" type="parTrans" cxnId="{CE9B2893-3D11-4A69-8EA0-80262A8B2F42}">
      <dgm:prSet/>
      <dgm:spPr/>
      <dgm:t>
        <a:bodyPr/>
        <a:lstStyle/>
        <a:p>
          <a:endParaRPr lang="en-GB"/>
        </a:p>
      </dgm:t>
    </dgm:pt>
    <dgm:pt modelId="{02487090-E9C8-4699-B8A7-B34CBA4A91CE}" type="sibTrans" cxnId="{CE9B2893-3D11-4A69-8EA0-80262A8B2F42}">
      <dgm:prSet/>
      <dgm:spPr/>
      <dgm:t>
        <a:bodyPr/>
        <a:lstStyle/>
        <a:p>
          <a:endParaRPr lang="en-GB"/>
        </a:p>
      </dgm:t>
    </dgm:pt>
    <dgm:pt modelId="{B17C728F-1F79-41F1-8BB7-F2112FACE03B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45" tIns="4445" rIns="4445" bIns="4445" numCol="1" spcCol="1270" anchor="ctr" anchorCtr="0"/>
        <a:lstStyle/>
        <a:p>
          <a:pPr marL="0"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SI</a:t>
          </a:r>
          <a:b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</a:b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gm:t>
    </dgm:pt>
    <dgm:pt modelId="{E894E75A-1EB3-4A89-B3FE-275AFDBFA8E1}" type="parTrans" cxnId="{6AEC24B5-4B5E-4F22-A296-A202B29A707E}">
      <dgm:prSet/>
      <dgm:spPr/>
      <dgm:t>
        <a:bodyPr/>
        <a:lstStyle/>
        <a:p>
          <a:endParaRPr lang="de-DE"/>
        </a:p>
      </dgm:t>
    </dgm:pt>
    <dgm:pt modelId="{F8588A7A-AD4F-4BA5-8C02-9306A0459A66}" type="sibTrans" cxnId="{6AEC24B5-4B5E-4F22-A296-A202B29A707E}">
      <dgm:prSet/>
      <dgm:spPr/>
      <dgm:t>
        <a:bodyPr/>
        <a:lstStyle/>
        <a:p>
          <a:endParaRPr lang="de-DE"/>
        </a:p>
      </dgm:t>
    </dgm:pt>
    <dgm:pt modelId="{E071DB1D-3A98-3A43-8912-2E2E1E460287}" type="pres">
      <dgm:prSet presAssocID="{3D24F9FA-BB49-2546-A32A-80921ED43E0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0B3C1A9-42EA-42BD-9F28-5E197DDFFF3C}" type="pres">
      <dgm:prSet presAssocID="{9462EA84-C693-4DC2-BAEF-CBDFE0276EC0}" presName="hierRoot1" presStyleCnt="0">
        <dgm:presLayoutVars>
          <dgm:hierBranch val="init"/>
        </dgm:presLayoutVars>
      </dgm:prSet>
      <dgm:spPr/>
    </dgm:pt>
    <dgm:pt modelId="{0628D877-CF37-4DDD-8F4B-155B0C83FF4E}" type="pres">
      <dgm:prSet presAssocID="{9462EA84-C693-4DC2-BAEF-CBDFE0276EC0}" presName="rootComposite1" presStyleCnt="0"/>
      <dgm:spPr/>
    </dgm:pt>
    <dgm:pt modelId="{F608B118-3C09-4D79-A040-3558E55C1B1E}" type="pres">
      <dgm:prSet presAssocID="{9462EA84-C693-4DC2-BAEF-CBDFE0276EC0}" presName="rootText1" presStyleLbl="node0" presStyleIdx="0" presStyleCnt="2" custScaleX="132793" custScaleY="94789" custLinFactNeighborX="2714" custLinFactNeighborY="-62037">
        <dgm:presLayoutVars>
          <dgm:chPref val="3"/>
        </dgm:presLayoutVars>
      </dgm:prSet>
      <dgm:spPr/>
    </dgm:pt>
    <dgm:pt modelId="{81E6D9BC-34C5-42FD-A36C-825D59E93F36}" type="pres">
      <dgm:prSet presAssocID="{9462EA84-C693-4DC2-BAEF-CBDFE0276EC0}" presName="rootConnector1" presStyleLbl="node1" presStyleIdx="0" presStyleCnt="0"/>
      <dgm:spPr/>
    </dgm:pt>
    <dgm:pt modelId="{6CA90F7F-6C88-42D5-B903-7CD018E792D5}" type="pres">
      <dgm:prSet presAssocID="{9462EA84-C693-4DC2-BAEF-CBDFE0276EC0}" presName="hierChild2" presStyleCnt="0"/>
      <dgm:spPr/>
    </dgm:pt>
    <dgm:pt modelId="{2C1B3EC3-51BB-4593-9A2F-2A3405240632}" type="pres">
      <dgm:prSet presAssocID="{9462EA84-C693-4DC2-BAEF-CBDFE0276EC0}" presName="hierChild3" presStyleCnt="0"/>
      <dgm:spPr/>
    </dgm:pt>
    <dgm:pt modelId="{2216FFD8-94F0-7F4A-9511-9217C1257CA6}" type="pres">
      <dgm:prSet presAssocID="{45813055-1B16-864C-854D-938B1C0B966F}" presName="hierRoot1" presStyleCnt="0">
        <dgm:presLayoutVars>
          <dgm:hierBranch val="init"/>
        </dgm:presLayoutVars>
      </dgm:prSet>
      <dgm:spPr/>
    </dgm:pt>
    <dgm:pt modelId="{CA81F131-472B-284C-9DDA-80FF8943FD53}" type="pres">
      <dgm:prSet presAssocID="{45813055-1B16-864C-854D-938B1C0B966F}" presName="rootComposite1" presStyleCnt="0"/>
      <dgm:spPr/>
    </dgm:pt>
    <dgm:pt modelId="{268E4A05-A3F3-7F4C-8318-542A476CB92A}" type="pres">
      <dgm:prSet presAssocID="{45813055-1B16-864C-854D-938B1C0B966F}" presName="rootText1" presStyleLbl="node0" presStyleIdx="1" presStyleCnt="2" custScaleX="143846" custLinFactNeighborX="745" custLinFactNeighborY="-63141">
        <dgm:presLayoutVars>
          <dgm:chPref val="3"/>
        </dgm:presLayoutVars>
      </dgm:prSet>
      <dgm:spPr/>
    </dgm:pt>
    <dgm:pt modelId="{A495008F-82C2-C14A-8368-14FFA7AE96C7}" type="pres">
      <dgm:prSet presAssocID="{45813055-1B16-864C-854D-938B1C0B966F}" presName="rootConnector1" presStyleLbl="node1" presStyleIdx="0" presStyleCnt="0"/>
      <dgm:spPr/>
    </dgm:pt>
    <dgm:pt modelId="{CDD6F220-81E8-0543-9E81-712240C41976}" type="pres">
      <dgm:prSet presAssocID="{45813055-1B16-864C-854D-938B1C0B966F}" presName="hierChild2" presStyleCnt="0"/>
      <dgm:spPr/>
    </dgm:pt>
    <dgm:pt modelId="{1626FA6A-26D1-1244-9CD3-8281D1D055D6}" type="pres">
      <dgm:prSet presAssocID="{15BABB33-6F7A-D94E-9652-2476107AFAB3}" presName="Name37" presStyleLbl="parChTrans1D2" presStyleIdx="0" presStyleCnt="7"/>
      <dgm:spPr/>
    </dgm:pt>
    <dgm:pt modelId="{AE3E8E4A-2F8B-C449-8682-9B782510B51C}" type="pres">
      <dgm:prSet presAssocID="{7A17B1E1-A666-DD4A-BC64-78D7095DF746}" presName="hierRoot2" presStyleCnt="0">
        <dgm:presLayoutVars>
          <dgm:hierBranch val="init"/>
        </dgm:presLayoutVars>
      </dgm:prSet>
      <dgm:spPr/>
    </dgm:pt>
    <dgm:pt modelId="{24B3E0E7-08A6-8442-88D3-E1BB25A8174E}" type="pres">
      <dgm:prSet presAssocID="{7A17B1E1-A666-DD4A-BC64-78D7095DF746}" presName="rootComposite" presStyleCnt="0"/>
      <dgm:spPr/>
    </dgm:pt>
    <dgm:pt modelId="{FF43558B-CDD5-0F4C-BB7D-00F0DE44D003}" type="pres">
      <dgm:prSet presAssocID="{7A17B1E1-A666-DD4A-BC64-78D7095DF746}" presName="rootText" presStyleLbl="node2" presStyleIdx="0" presStyleCnt="7" custLinFactNeighborX="-7354" custLinFactNeighborY="-273">
        <dgm:presLayoutVars>
          <dgm:chPref val="3"/>
        </dgm:presLayoutVars>
      </dgm:prSet>
      <dgm:spPr/>
    </dgm:pt>
    <dgm:pt modelId="{FAA3C0D4-AC26-E942-A9A1-4AFB0A7EC9FA}" type="pres">
      <dgm:prSet presAssocID="{7A17B1E1-A666-DD4A-BC64-78D7095DF746}" presName="rootConnector" presStyleLbl="node2" presStyleIdx="0" presStyleCnt="7"/>
      <dgm:spPr/>
    </dgm:pt>
    <dgm:pt modelId="{B353B367-F6FF-424F-B98B-D384F4801FA8}" type="pres">
      <dgm:prSet presAssocID="{7A17B1E1-A666-DD4A-BC64-78D7095DF746}" presName="hierChild4" presStyleCnt="0"/>
      <dgm:spPr/>
    </dgm:pt>
    <dgm:pt modelId="{1E4FE374-88C6-5E4F-A3A4-28E207EA7301}" type="pres">
      <dgm:prSet presAssocID="{7A17B1E1-A666-DD4A-BC64-78D7095DF746}" presName="hierChild5" presStyleCnt="0"/>
      <dgm:spPr/>
    </dgm:pt>
    <dgm:pt modelId="{4583F830-7FCF-4360-B120-B75E096292FF}" type="pres">
      <dgm:prSet presAssocID="{17218D1E-CB71-4D43-87EB-862D0B09D0F1}" presName="Name37" presStyleLbl="parChTrans1D2" presStyleIdx="1" presStyleCnt="7"/>
      <dgm:spPr/>
    </dgm:pt>
    <dgm:pt modelId="{A9A1A72E-94E5-4D23-A31B-0AA66DAE23F8}" type="pres">
      <dgm:prSet presAssocID="{763EE928-8B84-44A5-B234-D66D1F45D2D9}" presName="hierRoot2" presStyleCnt="0">
        <dgm:presLayoutVars>
          <dgm:hierBranch val="init"/>
        </dgm:presLayoutVars>
      </dgm:prSet>
      <dgm:spPr/>
    </dgm:pt>
    <dgm:pt modelId="{831DF391-BFBA-4960-BB31-497D553B0195}" type="pres">
      <dgm:prSet presAssocID="{763EE928-8B84-44A5-B234-D66D1F45D2D9}" presName="rootComposite" presStyleCnt="0"/>
      <dgm:spPr/>
    </dgm:pt>
    <dgm:pt modelId="{6C7172A5-B06E-4784-8390-F4C7783B9EA0}" type="pres">
      <dgm:prSet presAssocID="{763EE928-8B84-44A5-B234-D66D1F45D2D9}" presName="rootText" presStyleLbl="node2" presStyleIdx="1" presStyleCnt="7">
        <dgm:presLayoutVars>
          <dgm:chPref val="3"/>
        </dgm:presLayoutVars>
      </dgm:prSet>
      <dgm:spPr/>
    </dgm:pt>
    <dgm:pt modelId="{8ED5C5D3-4ABB-4476-9CE7-8B82C67C2EED}" type="pres">
      <dgm:prSet presAssocID="{763EE928-8B84-44A5-B234-D66D1F45D2D9}" presName="rootConnector" presStyleLbl="node2" presStyleIdx="1" presStyleCnt="7"/>
      <dgm:spPr/>
    </dgm:pt>
    <dgm:pt modelId="{FD54B17F-FBB3-4CFD-B912-54D56F4B38E2}" type="pres">
      <dgm:prSet presAssocID="{763EE928-8B84-44A5-B234-D66D1F45D2D9}" presName="hierChild4" presStyleCnt="0"/>
      <dgm:spPr/>
    </dgm:pt>
    <dgm:pt modelId="{0A2AEEDC-4070-FE43-8910-16FAC5476A1A}" type="pres">
      <dgm:prSet presAssocID="{79399896-0504-D947-BB60-9D5799A79D65}" presName="Name37" presStyleLbl="parChTrans1D3" presStyleIdx="0" presStyleCnt="21"/>
      <dgm:spPr/>
    </dgm:pt>
    <dgm:pt modelId="{0F06CC63-3473-AE40-BF66-D16B7E3231F9}" type="pres">
      <dgm:prSet presAssocID="{9619DBCD-7E11-6B4F-AE4A-DCA849DB80AA}" presName="hierRoot2" presStyleCnt="0">
        <dgm:presLayoutVars>
          <dgm:hierBranch val="init"/>
        </dgm:presLayoutVars>
      </dgm:prSet>
      <dgm:spPr/>
    </dgm:pt>
    <dgm:pt modelId="{7E402912-937A-B045-AA2C-17B8E27BF5B8}" type="pres">
      <dgm:prSet presAssocID="{9619DBCD-7E11-6B4F-AE4A-DCA849DB80AA}" presName="rootComposite" presStyleCnt="0"/>
      <dgm:spPr/>
    </dgm:pt>
    <dgm:pt modelId="{BFF6B7F0-AB9B-6344-B0B4-4962158F84B7}" type="pres">
      <dgm:prSet presAssocID="{9619DBCD-7E11-6B4F-AE4A-DCA849DB80AA}" presName="rootText" presStyleLbl="node3" presStyleIdx="0" presStyleCnt="21" custLinFactY="100000" custLinFactNeighborX="2519" custLinFactNeighborY="190931">
        <dgm:presLayoutVars>
          <dgm:chPref val="3"/>
        </dgm:presLayoutVars>
      </dgm:prSet>
      <dgm:spPr/>
    </dgm:pt>
    <dgm:pt modelId="{FC2EC203-8407-6B46-9FD7-EEE54AD0D1EC}" type="pres">
      <dgm:prSet presAssocID="{9619DBCD-7E11-6B4F-AE4A-DCA849DB80AA}" presName="rootConnector" presStyleLbl="node3" presStyleIdx="0" presStyleCnt="21"/>
      <dgm:spPr/>
    </dgm:pt>
    <dgm:pt modelId="{8C000862-CDEF-6147-9065-327CB9BD99F4}" type="pres">
      <dgm:prSet presAssocID="{9619DBCD-7E11-6B4F-AE4A-DCA849DB80AA}" presName="hierChild4" presStyleCnt="0"/>
      <dgm:spPr/>
    </dgm:pt>
    <dgm:pt modelId="{C0505F11-EB77-6548-B008-75DAFFE1F0AC}" type="pres">
      <dgm:prSet presAssocID="{9619DBCD-7E11-6B4F-AE4A-DCA849DB80AA}" presName="hierChild5" presStyleCnt="0"/>
      <dgm:spPr/>
    </dgm:pt>
    <dgm:pt modelId="{56B965C8-BB24-1547-AE8E-20F956EC4BD9}" type="pres">
      <dgm:prSet presAssocID="{2861844C-9E80-4C43-AC48-C6CD06D7BE07}" presName="Name37" presStyleLbl="parChTrans1D3" presStyleIdx="1" presStyleCnt="21"/>
      <dgm:spPr/>
    </dgm:pt>
    <dgm:pt modelId="{9846BE36-6A00-B945-8841-0D2E4692777D}" type="pres">
      <dgm:prSet presAssocID="{F9B17178-8E51-A443-BAE0-9B0E8C0DF697}" presName="hierRoot2" presStyleCnt="0">
        <dgm:presLayoutVars>
          <dgm:hierBranch val="init"/>
        </dgm:presLayoutVars>
      </dgm:prSet>
      <dgm:spPr/>
    </dgm:pt>
    <dgm:pt modelId="{AF556E0E-C7D5-CE40-BFA1-9669DDF9A8C0}" type="pres">
      <dgm:prSet presAssocID="{F9B17178-8E51-A443-BAE0-9B0E8C0DF697}" presName="rootComposite" presStyleCnt="0"/>
      <dgm:spPr/>
    </dgm:pt>
    <dgm:pt modelId="{1267B335-9256-514D-BBA0-8ECECEA97E7A}" type="pres">
      <dgm:prSet presAssocID="{F9B17178-8E51-A443-BAE0-9B0E8C0DF697}" presName="rootText" presStyleLbl="node3" presStyleIdx="1" presStyleCnt="21" custLinFactY="-46119" custLinFactNeighborX="3359" custLinFactNeighborY="-100000">
        <dgm:presLayoutVars>
          <dgm:chPref val="3"/>
        </dgm:presLayoutVars>
      </dgm:prSet>
      <dgm:spPr/>
    </dgm:pt>
    <dgm:pt modelId="{0F8FFB29-BE79-4141-BFBD-1F245F715C35}" type="pres">
      <dgm:prSet presAssocID="{F9B17178-8E51-A443-BAE0-9B0E8C0DF697}" presName="rootConnector" presStyleLbl="node3" presStyleIdx="1" presStyleCnt="21"/>
      <dgm:spPr/>
    </dgm:pt>
    <dgm:pt modelId="{7CE77298-D5DC-9A47-B4EB-0D5906676A5C}" type="pres">
      <dgm:prSet presAssocID="{F9B17178-8E51-A443-BAE0-9B0E8C0DF697}" presName="hierChild4" presStyleCnt="0"/>
      <dgm:spPr/>
    </dgm:pt>
    <dgm:pt modelId="{0A0FE2C7-167F-7045-BDD1-16E5FEF7EBAA}" type="pres">
      <dgm:prSet presAssocID="{F9B17178-8E51-A443-BAE0-9B0E8C0DF697}" presName="hierChild5" presStyleCnt="0"/>
      <dgm:spPr/>
    </dgm:pt>
    <dgm:pt modelId="{33ACF692-A41C-C641-B6CD-EFBE397058A9}" type="pres">
      <dgm:prSet presAssocID="{F858F778-E573-9545-8700-6F9C649EB19A}" presName="Name37" presStyleLbl="parChTrans1D3" presStyleIdx="2" presStyleCnt="21"/>
      <dgm:spPr/>
    </dgm:pt>
    <dgm:pt modelId="{0F43ECBC-27D7-A548-B2E2-04EB8B7314C6}" type="pres">
      <dgm:prSet presAssocID="{2D16F22C-11DA-AB41-AF44-39A5CD4C32A3}" presName="hierRoot2" presStyleCnt="0">
        <dgm:presLayoutVars>
          <dgm:hierBranch val="init"/>
        </dgm:presLayoutVars>
      </dgm:prSet>
      <dgm:spPr/>
    </dgm:pt>
    <dgm:pt modelId="{3EA3DB04-9270-154B-9B05-E84844EB1F40}" type="pres">
      <dgm:prSet presAssocID="{2D16F22C-11DA-AB41-AF44-39A5CD4C32A3}" presName="rootComposite" presStyleCnt="0"/>
      <dgm:spPr/>
    </dgm:pt>
    <dgm:pt modelId="{221C74C0-0674-3F42-8A91-BFA5BFF16C85}" type="pres">
      <dgm:prSet presAssocID="{2D16F22C-11DA-AB41-AF44-39A5CD4C32A3}" presName="rootText" presStyleLbl="node3" presStyleIdx="2" presStyleCnt="21" custLinFactY="-37721" custLinFactNeighborX="1680" custLinFactNeighborY="-100000">
        <dgm:presLayoutVars>
          <dgm:chPref val="3"/>
        </dgm:presLayoutVars>
      </dgm:prSet>
      <dgm:spPr/>
    </dgm:pt>
    <dgm:pt modelId="{C63FD95C-2B81-D54D-888C-EB1B23771964}" type="pres">
      <dgm:prSet presAssocID="{2D16F22C-11DA-AB41-AF44-39A5CD4C32A3}" presName="rootConnector" presStyleLbl="node3" presStyleIdx="2" presStyleCnt="21"/>
      <dgm:spPr/>
    </dgm:pt>
    <dgm:pt modelId="{CAF19239-84D4-D14F-8A5E-EBDAC0B40CF8}" type="pres">
      <dgm:prSet presAssocID="{2D16F22C-11DA-AB41-AF44-39A5CD4C32A3}" presName="hierChild4" presStyleCnt="0"/>
      <dgm:spPr/>
    </dgm:pt>
    <dgm:pt modelId="{D6D09248-7681-CB45-90B2-F3C515F9B1AA}" type="pres">
      <dgm:prSet presAssocID="{2D16F22C-11DA-AB41-AF44-39A5CD4C32A3}" presName="hierChild5" presStyleCnt="0"/>
      <dgm:spPr/>
    </dgm:pt>
    <dgm:pt modelId="{DD656277-9154-4174-B5CD-EC9587C4BE52}" type="pres">
      <dgm:prSet presAssocID="{9B33634E-C8EE-4395-B0E0-A2EF1B365B87}" presName="Name37" presStyleLbl="parChTrans1D3" presStyleIdx="3" presStyleCnt="21"/>
      <dgm:spPr/>
    </dgm:pt>
    <dgm:pt modelId="{A8EEA88A-B92F-4E03-88D2-3F0C0E13EB48}" type="pres">
      <dgm:prSet presAssocID="{1B24283E-1844-4FAC-8F0F-57C779B66FC7}" presName="hierRoot2" presStyleCnt="0">
        <dgm:presLayoutVars>
          <dgm:hierBranch val="init"/>
        </dgm:presLayoutVars>
      </dgm:prSet>
      <dgm:spPr/>
    </dgm:pt>
    <dgm:pt modelId="{8AD7AD6C-F4A9-426A-8657-3C96900B1833}" type="pres">
      <dgm:prSet presAssocID="{1B24283E-1844-4FAC-8F0F-57C779B66FC7}" presName="rootComposite" presStyleCnt="0"/>
      <dgm:spPr/>
    </dgm:pt>
    <dgm:pt modelId="{CCE2C50F-2FE5-43AE-9899-ED521FCDF3FC}" type="pres">
      <dgm:prSet presAssocID="{1B24283E-1844-4FAC-8F0F-57C779B66FC7}" presName="rootText" presStyleLbl="node3" presStyleIdx="3" presStyleCnt="21">
        <dgm:presLayoutVars>
          <dgm:chPref val="3"/>
        </dgm:presLayoutVars>
      </dgm:prSet>
      <dgm:spPr/>
    </dgm:pt>
    <dgm:pt modelId="{8C6432E1-0F77-429B-AFA8-D00A63F3A93F}" type="pres">
      <dgm:prSet presAssocID="{1B24283E-1844-4FAC-8F0F-57C779B66FC7}" presName="rootConnector" presStyleLbl="node3" presStyleIdx="3" presStyleCnt="21"/>
      <dgm:spPr/>
    </dgm:pt>
    <dgm:pt modelId="{5EB8E784-4742-4420-B140-9CFB41708C9A}" type="pres">
      <dgm:prSet presAssocID="{1B24283E-1844-4FAC-8F0F-57C779B66FC7}" presName="hierChild4" presStyleCnt="0"/>
      <dgm:spPr/>
    </dgm:pt>
    <dgm:pt modelId="{60285568-3EA0-4E1B-8516-ADE1241FA89F}" type="pres">
      <dgm:prSet presAssocID="{1B24283E-1844-4FAC-8F0F-57C779B66FC7}" presName="hierChild5" presStyleCnt="0"/>
      <dgm:spPr/>
    </dgm:pt>
    <dgm:pt modelId="{D0B8003C-3F8B-4E14-9B48-347F74CCA01A}" type="pres">
      <dgm:prSet presAssocID="{102FC8F0-F62D-467B-9B1E-14880907ADD0}" presName="Name37" presStyleLbl="parChTrans1D3" presStyleIdx="4" presStyleCnt="21"/>
      <dgm:spPr/>
    </dgm:pt>
    <dgm:pt modelId="{EE39E6F8-021E-4695-BE65-F9E477ADDD2C}" type="pres">
      <dgm:prSet presAssocID="{197826E4-EF6D-43D5-BBA6-701A8D3664EB}" presName="hierRoot2" presStyleCnt="0">
        <dgm:presLayoutVars>
          <dgm:hierBranch val="init"/>
        </dgm:presLayoutVars>
      </dgm:prSet>
      <dgm:spPr/>
    </dgm:pt>
    <dgm:pt modelId="{7EF58DE7-D7FF-4954-BEF6-B49FCBD67CA9}" type="pres">
      <dgm:prSet presAssocID="{197826E4-EF6D-43D5-BBA6-701A8D3664EB}" presName="rootComposite" presStyleCnt="0"/>
      <dgm:spPr/>
    </dgm:pt>
    <dgm:pt modelId="{91A89987-AB27-492B-B74C-A1F934A7A448}" type="pres">
      <dgm:prSet presAssocID="{197826E4-EF6D-43D5-BBA6-701A8D3664EB}" presName="rootText" presStyleLbl="node3" presStyleIdx="4" presStyleCnt="21">
        <dgm:presLayoutVars>
          <dgm:chPref val="3"/>
        </dgm:presLayoutVars>
      </dgm:prSet>
      <dgm:spPr/>
    </dgm:pt>
    <dgm:pt modelId="{14458B12-EEB6-4F46-9B1E-FC1F39B2B16B}" type="pres">
      <dgm:prSet presAssocID="{197826E4-EF6D-43D5-BBA6-701A8D3664EB}" presName="rootConnector" presStyleLbl="node3" presStyleIdx="4" presStyleCnt="21"/>
      <dgm:spPr/>
    </dgm:pt>
    <dgm:pt modelId="{80DFE3E5-7C63-4DF7-969D-D1184ED15090}" type="pres">
      <dgm:prSet presAssocID="{197826E4-EF6D-43D5-BBA6-701A8D3664EB}" presName="hierChild4" presStyleCnt="0"/>
      <dgm:spPr/>
    </dgm:pt>
    <dgm:pt modelId="{63B284DF-90FB-44CD-8EE9-38A97E1ACB5B}" type="pres">
      <dgm:prSet presAssocID="{197826E4-EF6D-43D5-BBA6-701A8D3664EB}" presName="hierChild5" presStyleCnt="0"/>
      <dgm:spPr/>
    </dgm:pt>
    <dgm:pt modelId="{25F7611E-A343-4037-842F-EAFCE3D31B3D}" type="pres">
      <dgm:prSet presAssocID="{6D6323B7-B78B-4EB7-A9ED-909E2C78D3A9}" presName="Name37" presStyleLbl="parChTrans1D3" presStyleIdx="5" presStyleCnt="21"/>
      <dgm:spPr/>
    </dgm:pt>
    <dgm:pt modelId="{29A3710E-2B48-46FE-BEBA-B8C353568A81}" type="pres">
      <dgm:prSet presAssocID="{1F8CA9B0-A4D4-49A0-A93B-BFF2C9C8B463}" presName="hierRoot2" presStyleCnt="0">
        <dgm:presLayoutVars>
          <dgm:hierBranch val="init"/>
        </dgm:presLayoutVars>
      </dgm:prSet>
      <dgm:spPr/>
    </dgm:pt>
    <dgm:pt modelId="{960143E9-330E-450F-A27F-C10C3AD13FDB}" type="pres">
      <dgm:prSet presAssocID="{1F8CA9B0-A4D4-49A0-A93B-BFF2C9C8B463}" presName="rootComposite" presStyleCnt="0"/>
      <dgm:spPr/>
    </dgm:pt>
    <dgm:pt modelId="{875E9317-A33A-4FC0-A1F5-495F4EB4DEB7}" type="pres">
      <dgm:prSet presAssocID="{1F8CA9B0-A4D4-49A0-A93B-BFF2C9C8B463}" presName="rootText" presStyleLbl="node3" presStyleIdx="5" presStyleCnt="21">
        <dgm:presLayoutVars>
          <dgm:chPref val="3"/>
        </dgm:presLayoutVars>
      </dgm:prSet>
      <dgm:spPr/>
    </dgm:pt>
    <dgm:pt modelId="{E82A33DD-12C1-4264-8E47-188FBF50328F}" type="pres">
      <dgm:prSet presAssocID="{1F8CA9B0-A4D4-49A0-A93B-BFF2C9C8B463}" presName="rootConnector" presStyleLbl="node3" presStyleIdx="5" presStyleCnt="21"/>
      <dgm:spPr/>
    </dgm:pt>
    <dgm:pt modelId="{2CC66C09-39A1-4B9B-ABD4-AEF969C2D68F}" type="pres">
      <dgm:prSet presAssocID="{1F8CA9B0-A4D4-49A0-A93B-BFF2C9C8B463}" presName="hierChild4" presStyleCnt="0"/>
      <dgm:spPr/>
    </dgm:pt>
    <dgm:pt modelId="{EE214192-4019-4040-8C61-CCDE62F2FCD4}" type="pres">
      <dgm:prSet presAssocID="{1F8CA9B0-A4D4-49A0-A93B-BFF2C9C8B463}" presName="hierChild5" presStyleCnt="0"/>
      <dgm:spPr/>
    </dgm:pt>
    <dgm:pt modelId="{BAD62838-CB70-428C-B5D0-BE78284F9B3D}" type="pres">
      <dgm:prSet presAssocID="{763EE928-8B84-44A5-B234-D66D1F45D2D9}" presName="hierChild5" presStyleCnt="0"/>
      <dgm:spPr/>
    </dgm:pt>
    <dgm:pt modelId="{029A1854-D799-4416-9778-0199BAF93429}" type="pres">
      <dgm:prSet presAssocID="{077A562E-E86D-4CDC-800C-37ED6C5EDF75}" presName="Name37" presStyleLbl="parChTrans1D2" presStyleIdx="2" presStyleCnt="7"/>
      <dgm:spPr/>
    </dgm:pt>
    <dgm:pt modelId="{AA282C0C-3490-4980-B999-5432DA4BB9BC}" type="pres">
      <dgm:prSet presAssocID="{558A7026-5014-4988-8639-665C794D8B13}" presName="hierRoot2" presStyleCnt="0">
        <dgm:presLayoutVars>
          <dgm:hierBranch val="init"/>
        </dgm:presLayoutVars>
      </dgm:prSet>
      <dgm:spPr/>
    </dgm:pt>
    <dgm:pt modelId="{D0DF361A-15BE-43AC-98DF-73C78F0B7DB6}" type="pres">
      <dgm:prSet presAssocID="{558A7026-5014-4988-8639-665C794D8B13}" presName="rootComposite" presStyleCnt="0"/>
      <dgm:spPr/>
    </dgm:pt>
    <dgm:pt modelId="{D52AB9FA-0B7F-4E2A-BBAE-C79CB990EA15}" type="pres">
      <dgm:prSet presAssocID="{558A7026-5014-4988-8639-665C794D8B13}" presName="rootText" presStyleLbl="node2" presStyleIdx="2" presStyleCnt="7">
        <dgm:presLayoutVars>
          <dgm:chPref val="3"/>
        </dgm:presLayoutVars>
      </dgm:prSet>
      <dgm:spPr/>
    </dgm:pt>
    <dgm:pt modelId="{C905A8D0-096A-42F4-867A-AAF9F7DDC3BB}" type="pres">
      <dgm:prSet presAssocID="{558A7026-5014-4988-8639-665C794D8B13}" presName="rootConnector" presStyleLbl="node2" presStyleIdx="2" presStyleCnt="7"/>
      <dgm:spPr/>
    </dgm:pt>
    <dgm:pt modelId="{F80419F2-D82B-4BE4-8A01-A3F84E3B903E}" type="pres">
      <dgm:prSet presAssocID="{558A7026-5014-4988-8639-665C794D8B13}" presName="hierChild4" presStyleCnt="0"/>
      <dgm:spPr/>
    </dgm:pt>
    <dgm:pt modelId="{DBD13D24-2884-41A5-9635-022BFDC73521}" type="pres">
      <dgm:prSet presAssocID="{7290C3AB-62A8-436C-8C3B-E7ECCB33E354}" presName="Name37" presStyleLbl="parChTrans1D3" presStyleIdx="6" presStyleCnt="21"/>
      <dgm:spPr/>
    </dgm:pt>
    <dgm:pt modelId="{036DFA93-AA0A-4331-9D77-6A29E2DAE992}" type="pres">
      <dgm:prSet presAssocID="{CCF66DE9-8351-4FAB-90A4-FE1B47355ABF}" presName="hierRoot2" presStyleCnt="0">
        <dgm:presLayoutVars>
          <dgm:hierBranch val="init"/>
        </dgm:presLayoutVars>
      </dgm:prSet>
      <dgm:spPr/>
    </dgm:pt>
    <dgm:pt modelId="{4425947C-1EAB-48B2-A2E5-A29BA298B689}" type="pres">
      <dgm:prSet presAssocID="{CCF66DE9-8351-4FAB-90A4-FE1B47355ABF}" presName="rootComposite" presStyleCnt="0"/>
      <dgm:spPr/>
    </dgm:pt>
    <dgm:pt modelId="{80A396B2-1AAB-4DD9-A716-0227B8F008D4}" type="pres">
      <dgm:prSet presAssocID="{CCF66DE9-8351-4FAB-90A4-FE1B47355ABF}" presName="rootText" presStyleLbl="node3" presStyleIdx="6" presStyleCnt="21">
        <dgm:presLayoutVars>
          <dgm:chPref val="3"/>
        </dgm:presLayoutVars>
      </dgm:prSet>
      <dgm:spPr/>
    </dgm:pt>
    <dgm:pt modelId="{3EA7D32A-ACA7-4882-87F9-B403BFAEB7A4}" type="pres">
      <dgm:prSet presAssocID="{CCF66DE9-8351-4FAB-90A4-FE1B47355ABF}" presName="rootConnector" presStyleLbl="node3" presStyleIdx="6" presStyleCnt="21"/>
      <dgm:spPr/>
    </dgm:pt>
    <dgm:pt modelId="{28B6F37C-C38F-4B75-94CB-B58149ADABD7}" type="pres">
      <dgm:prSet presAssocID="{CCF66DE9-8351-4FAB-90A4-FE1B47355ABF}" presName="hierChild4" presStyleCnt="0"/>
      <dgm:spPr/>
    </dgm:pt>
    <dgm:pt modelId="{96915999-4026-4E95-9683-3725FE6745B2}" type="pres">
      <dgm:prSet presAssocID="{CCF66DE9-8351-4FAB-90A4-FE1B47355ABF}" presName="hierChild5" presStyleCnt="0"/>
      <dgm:spPr/>
    </dgm:pt>
    <dgm:pt modelId="{8C7B75C2-C3CE-4131-8F7A-78B8A57B67AC}" type="pres">
      <dgm:prSet presAssocID="{E6DA55A8-F494-4E0F-89B6-00A0BC19C211}" presName="Name37" presStyleLbl="parChTrans1D3" presStyleIdx="7" presStyleCnt="21"/>
      <dgm:spPr/>
    </dgm:pt>
    <dgm:pt modelId="{F3154285-F4E1-4CE7-99C0-9E531DC0B41D}" type="pres">
      <dgm:prSet presAssocID="{E9D9E254-E558-473C-A02A-DE2294947676}" presName="hierRoot2" presStyleCnt="0">
        <dgm:presLayoutVars>
          <dgm:hierBranch val="init"/>
        </dgm:presLayoutVars>
      </dgm:prSet>
      <dgm:spPr/>
    </dgm:pt>
    <dgm:pt modelId="{E738E06A-D15F-4A37-A4FE-1160031B9302}" type="pres">
      <dgm:prSet presAssocID="{E9D9E254-E558-473C-A02A-DE2294947676}" presName="rootComposite" presStyleCnt="0"/>
      <dgm:spPr/>
    </dgm:pt>
    <dgm:pt modelId="{91AF913A-9377-4CDA-B2C9-39CBF16F78D7}" type="pres">
      <dgm:prSet presAssocID="{E9D9E254-E558-473C-A02A-DE2294947676}" presName="rootText" presStyleLbl="node3" presStyleIdx="7" presStyleCnt="21">
        <dgm:presLayoutVars>
          <dgm:chPref val="3"/>
        </dgm:presLayoutVars>
      </dgm:prSet>
      <dgm:spPr/>
    </dgm:pt>
    <dgm:pt modelId="{54796C1A-B8B3-4176-A859-84DE4326F013}" type="pres">
      <dgm:prSet presAssocID="{E9D9E254-E558-473C-A02A-DE2294947676}" presName="rootConnector" presStyleLbl="node3" presStyleIdx="7" presStyleCnt="21"/>
      <dgm:spPr/>
    </dgm:pt>
    <dgm:pt modelId="{0DBE3A2C-9F47-4174-BE61-34FC19F8EDF9}" type="pres">
      <dgm:prSet presAssocID="{E9D9E254-E558-473C-A02A-DE2294947676}" presName="hierChild4" presStyleCnt="0"/>
      <dgm:spPr/>
    </dgm:pt>
    <dgm:pt modelId="{BE84F855-57FE-4634-9533-54C1A984DF75}" type="pres">
      <dgm:prSet presAssocID="{E9D9E254-E558-473C-A02A-DE2294947676}" presName="hierChild5" presStyleCnt="0"/>
      <dgm:spPr/>
    </dgm:pt>
    <dgm:pt modelId="{26D5F441-8227-40FE-8F5E-2B9B7D46C388}" type="pres">
      <dgm:prSet presAssocID="{EA6467FF-7432-4EF4-897B-CBE7603E800D}" presName="Name37" presStyleLbl="parChTrans1D3" presStyleIdx="8" presStyleCnt="21"/>
      <dgm:spPr/>
    </dgm:pt>
    <dgm:pt modelId="{3E38089B-0926-4206-A00A-70899933E29F}" type="pres">
      <dgm:prSet presAssocID="{F8FFA6D6-B135-4E10-BE7D-ECEC8235433E}" presName="hierRoot2" presStyleCnt="0">
        <dgm:presLayoutVars>
          <dgm:hierBranch val="init"/>
        </dgm:presLayoutVars>
      </dgm:prSet>
      <dgm:spPr/>
    </dgm:pt>
    <dgm:pt modelId="{0BAD36D0-F862-4897-BB10-70D68CA855EA}" type="pres">
      <dgm:prSet presAssocID="{F8FFA6D6-B135-4E10-BE7D-ECEC8235433E}" presName="rootComposite" presStyleCnt="0"/>
      <dgm:spPr/>
    </dgm:pt>
    <dgm:pt modelId="{CA1785BB-7AF9-4293-BBF9-C72A63F4303A}" type="pres">
      <dgm:prSet presAssocID="{F8FFA6D6-B135-4E10-BE7D-ECEC8235433E}" presName="rootText" presStyleLbl="node3" presStyleIdx="8" presStyleCnt="21">
        <dgm:presLayoutVars>
          <dgm:chPref val="3"/>
        </dgm:presLayoutVars>
      </dgm:prSet>
      <dgm:spPr/>
    </dgm:pt>
    <dgm:pt modelId="{9BFCFF56-E014-42FC-837F-DA6D6738611E}" type="pres">
      <dgm:prSet presAssocID="{F8FFA6D6-B135-4E10-BE7D-ECEC8235433E}" presName="rootConnector" presStyleLbl="node3" presStyleIdx="8" presStyleCnt="21"/>
      <dgm:spPr/>
    </dgm:pt>
    <dgm:pt modelId="{994D1E39-CB38-47A4-BDA2-D36AFAB47024}" type="pres">
      <dgm:prSet presAssocID="{F8FFA6D6-B135-4E10-BE7D-ECEC8235433E}" presName="hierChild4" presStyleCnt="0"/>
      <dgm:spPr/>
    </dgm:pt>
    <dgm:pt modelId="{E7A9B358-D598-46C3-A5CF-C4DAC9CF7792}" type="pres">
      <dgm:prSet presAssocID="{F8FFA6D6-B135-4E10-BE7D-ECEC8235433E}" presName="hierChild5" presStyleCnt="0"/>
      <dgm:spPr/>
    </dgm:pt>
    <dgm:pt modelId="{2F0C7667-7830-46C0-81BC-167629BC230F}" type="pres">
      <dgm:prSet presAssocID="{DC21EEE6-3546-409F-AFEB-E4B349B9DD23}" presName="Name37" presStyleLbl="parChTrans1D3" presStyleIdx="9" presStyleCnt="21"/>
      <dgm:spPr/>
    </dgm:pt>
    <dgm:pt modelId="{787EA84A-8060-4B75-8493-E0DC9249DC3E}" type="pres">
      <dgm:prSet presAssocID="{754A16FD-227A-47CA-96AF-EF1C8387F655}" presName="hierRoot2" presStyleCnt="0">
        <dgm:presLayoutVars>
          <dgm:hierBranch val="init"/>
        </dgm:presLayoutVars>
      </dgm:prSet>
      <dgm:spPr/>
    </dgm:pt>
    <dgm:pt modelId="{84EF6A00-3DCF-475C-9F47-8811DBFF6C74}" type="pres">
      <dgm:prSet presAssocID="{754A16FD-227A-47CA-96AF-EF1C8387F655}" presName="rootComposite" presStyleCnt="0"/>
      <dgm:spPr/>
    </dgm:pt>
    <dgm:pt modelId="{8D783643-0AFE-4933-A0F6-4930DFE5EBE4}" type="pres">
      <dgm:prSet presAssocID="{754A16FD-227A-47CA-96AF-EF1C8387F655}" presName="rootText" presStyleLbl="node3" presStyleIdx="9" presStyleCnt="21" custLinFactNeighborX="-2116">
        <dgm:presLayoutVars>
          <dgm:chPref val="3"/>
        </dgm:presLayoutVars>
      </dgm:prSet>
      <dgm:spPr/>
    </dgm:pt>
    <dgm:pt modelId="{2FEEF2E8-B1AF-41B7-9478-6CD686857FC6}" type="pres">
      <dgm:prSet presAssocID="{754A16FD-227A-47CA-96AF-EF1C8387F655}" presName="rootConnector" presStyleLbl="node3" presStyleIdx="9" presStyleCnt="21"/>
      <dgm:spPr/>
    </dgm:pt>
    <dgm:pt modelId="{101F4B68-EC83-4FDB-801C-BAA0C7E19D0F}" type="pres">
      <dgm:prSet presAssocID="{754A16FD-227A-47CA-96AF-EF1C8387F655}" presName="hierChild4" presStyleCnt="0"/>
      <dgm:spPr/>
    </dgm:pt>
    <dgm:pt modelId="{32477067-A581-4E8F-A18E-85C7E6C88DFE}" type="pres">
      <dgm:prSet presAssocID="{754A16FD-227A-47CA-96AF-EF1C8387F655}" presName="hierChild5" presStyleCnt="0"/>
      <dgm:spPr/>
    </dgm:pt>
    <dgm:pt modelId="{6ED76BC9-39C2-4EE3-BFA1-BE01F7F10FB5}" type="pres">
      <dgm:prSet presAssocID="{2B56C303-FA8C-4C62-A301-E540C43430C3}" presName="Name37" presStyleLbl="parChTrans1D3" presStyleIdx="10" presStyleCnt="21"/>
      <dgm:spPr/>
    </dgm:pt>
    <dgm:pt modelId="{32B844E6-AEBC-4D20-BCB1-7A7ED5729622}" type="pres">
      <dgm:prSet presAssocID="{8E86408A-0FE2-42AC-90A9-93FB7754EE03}" presName="hierRoot2" presStyleCnt="0">
        <dgm:presLayoutVars>
          <dgm:hierBranch val="init"/>
        </dgm:presLayoutVars>
      </dgm:prSet>
      <dgm:spPr/>
    </dgm:pt>
    <dgm:pt modelId="{CFF156D9-17F6-4E2C-8470-E176E4360569}" type="pres">
      <dgm:prSet presAssocID="{8E86408A-0FE2-42AC-90A9-93FB7754EE03}" presName="rootComposite" presStyleCnt="0"/>
      <dgm:spPr/>
    </dgm:pt>
    <dgm:pt modelId="{91384622-E113-4F7E-99EC-9F54E10E5A69}" type="pres">
      <dgm:prSet presAssocID="{8E86408A-0FE2-42AC-90A9-93FB7754EE03}" presName="rootText" presStyleLbl="node3" presStyleIdx="10" presStyleCnt="21">
        <dgm:presLayoutVars>
          <dgm:chPref val="3"/>
        </dgm:presLayoutVars>
      </dgm:prSet>
      <dgm:spPr/>
    </dgm:pt>
    <dgm:pt modelId="{506ADDFC-1B99-49E7-B0C9-C7426109DD61}" type="pres">
      <dgm:prSet presAssocID="{8E86408A-0FE2-42AC-90A9-93FB7754EE03}" presName="rootConnector" presStyleLbl="node3" presStyleIdx="10" presStyleCnt="21"/>
      <dgm:spPr/>
    </dgm:pt>
    <dgm:pt modelId="{8C326DB3-7772-4D15-81BA-7FA308ABF620}" type="pres">
      <dgm:prSet presAssocID="{8E86408A-0FE2-42AC-90A9-93FB7754EE03}" presName="hierChild4" presStyleCnt="0"/>
      <dgm:spPr/>
    </dgm:pt>
    <dgm:pt modelId="{42FF8614-ED9F-4A48-A8CF-AC8F62E8383C}" type="pres">
      <dgm:prSet presAssocID="{8E86408A-0FE2-42AC-90A9-93FB7754EE03}" presName="hierChild5" presStyleCnt="0"/>
      <dgm:spPr/>
    </dgm:pt>
    <dgm:pt modelId="{B61B431B-B65F-4479-8491-D26F7AB5FA7C}" type="pres">
      <dgm:prSet presAssocID="{95F998B1-EF51-415B-822A-2EDEC4C029EB}" presName="Name37" presStyleLbl="parChTrans1D3" presStyleIdx="11" presStyleCnt="21"/>
      <dgm:spPr/>
    </dgm:pt>
    <dgm:pt modelId="{5BE9A398-0DBC-49DC-8C6C-68861AFDE7CC}" type="pres">
      <dgm:prSet presAssocID="{63E67263-93DA-4700-8118-AC3628CBE77E}" presName="hierRoot2" presStyleCnt="0">
        <dgm:presLayoutVars>
          <dgm:hierBranch val="init"/>
        </dgm:presLayoutVars>
      </dgm:prSet>
      <dgm:spPr/>
    </dgm:pt>
    <dgm:pt modelId="{8031A645-95DE-4B4F-BA4A-B786FB03729E}" type="pres">
      <dgm:prSet presAssocID="{63E67263-93DA-4700-8118-AC3628CBE77E}" presName="rootComposite" presStyleCnt="0"/>
      <dgm:spPr/>
    </dgm:pt>
    <dgm:pt modelId="{62AE3865-43B0-4D6E-BE03-FC88797E7304}" type="pres">
      <dgm:prSet presAssocID="{63E67263-93DA-4700-8118-AC3628CBE77E}" presName="rootText" presStyleLbl="node3" presStyleIdx="11" presStyleCnt="21">
        <dgm:presLayoutVars>
          <dgm:chPref val="3"/>
        </dgm:presLayoutVars>
      </dgm:prSet>
      <dgm:spPr/>
    </dgm:pt>
    <dgm:pt modelId="{8BBD8176-72B2-4BEB-88E2-B1AE317A3F94}" type="pres">
      <dgm:prSet presAssocID="{63E67263-93DA-4700-8118-AC3628CBE77E}" presName="rootConnector" presStyleLbl="node3" presStyleIdx="11" presStyleCnt="21"/>
      <dgm:spPr/>
    </dgm:pt>
    <dgm:pt modelId="{10E7D7A7-68AC-4F6D-AB1B-B534EBA5581A}" type="pres">
      <dgm:prSet presAssocID="{63E67263-93DA-4700-8118-AC3628CBE77E}" presName="hierChild4" presStyleCnt="0"/>
      <dgm:spPr/>
    </dgm:pt>
    <dgm:pt modelId="{6488B380-B125-413A-A627-B0DE2AE9175A}" type="pres">
      <dgm:prSet presAssocID="{63E67263-93DA-4700-8118-AC3628CBE77E}" presName="hierChild5" presStyleCnt="0"/>
      <dgm:spPr/>
    </dgm:pt>
    <dgm:pt modelId="{1F4F958F-2D5E-4161-8EA1-79A360D8D3EB}" type="pres">
      <dgm:prSet presAssocID="{558A7026-5014-4988-8639-665C794D8B13}" presName="hierChild5" presStyleCnt="0"/>
      <dgm:spPr/>
    </dgm:pt>
    <dgm:pt modelId="{5B873DD1-7C1F-EC46-A829-621CD6BF9BDB}" type="pres">
      <dgm:prSet presAssocID="{FEFCE300-46F4-A44C-86D6-FDDBD1E29F71}" presName="Name37" presStyleLbl="parChTrans1D2" presStyleIdx="3" presStyleCnt="7"/>
      <dgm:spPr/>
    </dgm:pt>
    <dgm:pt modelId="{5AC77C71-AE27-6B46-9FBA-60346A26A39A}" type="pres">
      <dgm:prSet presAssocID="{A67B7679-6153-344D-B5F7-2E3B3D66FC8E}" presName="hierRoot2" presStyleCnt="0">
        <dgm:presLayoutVars>
          <dgm:hierBranch val="init"/>
        </dgm:presLayoutVars>
      </dgm:prSet>
      <dgm:spPr/>
    </dgm:pt>
    <dgm:pt modelId="{F4F793E1-48AA-5442-A573-5DB6E51E438E}" type="pres">
      <dgm:prSet presAssocID="{A67B7679-6153-344D-B5F7-2E3B3D66FC8E}" presName="rootComposite" presStyleCnt="0"/>
      <dgm:spPr/>
    </dgm:pt>
    <dgm:pt modelId="{BBD0AE68-04CD-5240-B0DF-432B4662CCDC}" type="pres">
      <dgm:prSet presAssocID="{A67B7679-6153-344D-B5F7-2E3B3D66FC8E}" presName="rootText" presStyleLbl="node2" presStyleIdx="3" presStyleCnt="7" custScaleX="160028">
        <dgm:presLayoutVars>
          <dgm:chPref val="3"/>
        </dgm:presLayoutVars>
      </dgm:prSet>
      <dgm:spPr>
        <a:xfrm>
          <a:off x="3141348" y="691173"/>
          <a:ext cx="972736" cy="486368"/>
        </a:xfrm>
        <a:prstGeom prst="rect">
          <a:avLst/>
        </a:prstGeom>
      </dgm:spPr>
    </dgm:pt>
    <dgm:pt modelId="{4592F2FB-4975-BB4A-9CAF-8F5F617B8841}" type="pres">
      <dgm:prSet presAssocID="{A67B7679-6153-344D-B5F7-2E3B3D66FC8E}" presName="rootConnector" presStyleLbl="node2" presStyleIdx="3" presStyleCnt="7"/>
      <dgm:spPr/>
    </dgm:pt>
    <dgm:pt modelId="{BE12C3EA-364E-F948-9F45-FFAEFE4C9562}" type="pres">
      <dgm:prSet presAssocID="{A67B7679-6153-344D-B5F7-2E3B3D66FC8E}" presName="hierChild4" presStyleCnt="0"/>
      <dgm:spPr/>
    </dgm:pt>
    <dgm:pt modelId="{9216079B-351D-404D-A40E-6E3581EBE6D3}" type="pres">
      <dgm:prSet presAssocID="{0CC807BD-702D-470C-822D-0217ED14E0B0}" presName="Name37" presStyleLbl="parChTrans1D3" presStyleIdx="12" presStyleCnt="21"/>
      <dgm:spPr/>
    </dgm:pt>
    <dgm:pt modelId="{C7E44FCE-A9F5-4A3F-82E3-2C801E1FA6DF}" type="pres">
      <dgm:prSet presAssocID="{C8029A41-93BC-49B1-9675-BA3B451D0072}" presName="hierRoot2" presStyleCnt="0">
        <dgm:presLayoutVars>
          <dgm:hierBranch val="init"/>
        </dgm:presLayoutVars>
      </dgm:prSet>
      <dgm:spPr/>
    </dgm:pt>
    <dgm:pt modelId="{D5C687AC-2EA9-4D32-9641-D4EF0487C338}" type="pres">
      <dgm:prSet presAssocID="{C8029A41-93BC-49B1-9675-BA3B451D0072}" presName="rootComposite" presStyleCnt="0"/>
      <dgm:spPr/>
    </dgm:pt>
    <dgm:pt modelId="{622A6AA2-6EB6-4DBD-B11A-5864CC3F1735}" type="pres">
      <dgm:prSet presAssocID="{C8029A41-93BC-49B1-9675-BA3B451D0072}" presName="rootText" presStyleLbl="node3" presStyleIdx="12" presStyleCnt="21">
        <dgm:presLayoutVars>
          <dgm:chPref val="3"/>
        </dgm:presLayoutVars>
      </dgm:prSet>
      <dgm:spPr>
        <a:xfrm>
          <a:off x="3951989" y="1203786"/>
          <a:ext cx="847241" cy="423620"/>
        </a:xfrm>
        <a:prstGeom prst="rect">
          <a:avLst/>
        </a:prstGeom>
      </dgm:spPr>
    </dgm:pt>
    <dgm:pt modelId="{859B16AB-E9B1-4734-80D0-B2B99566EDAC}" type="pres">
      <dgm:prSet presAssocID="{C8029A41-93BC-49B1-9675-BA3B451D0072}" presName="rootConnector" presStyleLbl="node3" presStyleIdx="12" presStyleCnt="21"/>
      <dgm:spPr/>
    </dgm:pt>
    <dgm:pt modelId="{6A572573-3D37-4608-8058-E76E81D0B262}" type="pres">
      <dgm:prSet presAssocID="{C8029A41-93BC-49B1-9675-BA3B451D0072}" presName="hierChild4" presStyleCnt="0"/>
      <dgm:spPr/>
    </dgm:pt>
    <dgm:pt modelId="{CB6F1A00-F031-4B41-AF43-F16C18A64083}" type="pres">
      <dgm:prSet presAssocID="{C8029A41-93BC-49B1-9675-BA3B451D0072}" presName="hierChild5" presStyleCnt="0"/>
      <dgm:spPr/>
    </dgm:pt>
    <dgm:pt modelId="{EC556E65-90B1-421D-A9A0-262A4312DE9C}" type="pres">
      <dgm:prSet presAssocID="{7C7D6DCF-2F74-4494-96AE-3ED88ABD8CDF}" presName="Name37" presStyleLbl="parChTrans1D3" presStyleIdx="13" presStyleCnt="21"/>
      <dgm:spPr/>
    </dgm:pt>
    <dgm:pt modelId="{9D1E9D15-206F-4368-9362-96A0E2EF5EEC}" type="pres">
      <dgm:prSet presAssocID="{B073B749-5F1F-46F7-A2AE-EC4513423112}" presName="hierRoot2" presStyleCnt="0">
        <dgm:presLayoutVars>
          <dgm:hierBranch val="init"/>
        </dgm:presLayoutVars>
      </dgm:prSet>
      <dgm:spPr/>
    </dgm:pt>
    <dgm:pt modelId="{3B71D4A8-8383-439B-A246-299A46E7FBFC}" type="pres">
      <dgm:prSet presAssocID="{B073B749-5F1F-46F7-A2AE-EC4513423112}" presName="rootComposite" presStyleCnt="0"/>
      <dgm:spPr/>
    </dgm:pt>
    <dgm:pt modelId="{9D30FB9F-0B3B-460D-96E9-F076DE825AD0}" type="pres">
      <dgm:prSet presAssocID="{B073B749-5F1F-46F7-A2AE-EC4513423112}" presName="rootText" presStyleLbl="node3" presStyleIdx="13" presStyleCnt="21">
        <dgm:presLayoutVars>
          <dgm:chPref val="3"/>
        </dgm:presLayoutVars>
      </dgm:prSet>
      <dgm:spPr/>
    </dgm:pt>
    <dgm:pt modelId="{39C34BAE-CC7A-48C8-9C73-8F5C8A2E1EA0}" type="pres">
      <dgm:prSet presAssocID="{B073B749-5F1F-46F7-A2AE-EC4513423112}" presName="rootConnector" presStyleLbl="node3" presStyleIdx="13" presStyleCnt="21"/>
      <dgm:spPr/>
    </dgm:pt>
    <dgm:pt modelId="{E0E8A101-B14D-44E9-92F9-D325689AFCDD}" type="pres">
      <dgm:prSet presAssocID="{B073B749-5F1F-46F7-A2AE-EC4513423112}" presName="hierChild4" presStyleCnt="0"/>
      <dgm:spPr/>
    </dgm:pt>
    <dgm:pt modelId="{C74AB82C-0532-4DDC-ABAA-37F9EF410456}" type="pres">
      <dgm:prSet presAssocID="{B073B749-5F1F-46F7-A2AE-EC4513423112}" presName="hierChild5" presStyleCnt="0"/>
      <dgm:spPr/>
    </dgm:pt>
    <dgm:pt modelId="{4BA0EB83-EE01-449F-B834-5FE5940C3A75}" type="pres">
      <dgm:prSet presAssocID="{BF8E0FAA-1A15-4F55-8B4E-1418EE3304F6}" presName="Name37" presStyleLbl="parChTrans1D3" presStyleIdx="14" presStyleCnt="21"/>
      <dgm:spPr/>
    </dgm:pt>
    <dgm:pt modelId="{9E7F029B-9119-4543-821C-4BF392EC7D30}" type="pres">
      <dgm:prSet presAssocID="{218CFFF0-6442-40F8-A065-FBEAE9F406D5}" presName="hierRoot2" presStyleCnt="0">
        <dgm:presLayoutVars>
          <dgm:hierBranch val="init"/>
        </dgm:presLayoutVars>
      </dgm:prSet>
      <dgm:spPr/>
    </dgm:pt>
    <dgm:pt modelId="{5497E5DC-3E66-4221-BDB2-927EE5F6003C}" type="pres">
      <dgm:prSet presAssocID="{218CFFF0-6442-40F8-A065-FBEAE9F406D5}" presName="rootComposite" presStyleCnt="0"/>
      <dgm:spPr/>
    </dgm:pt>
    <dgm:pt modelId="{FAE0D6FE-B0C5-4162-AB07-2A6538D9DB09}" type="pres">
      <dgm:prSet presAssocID="{218CFFF0-6442-40F8-A065-FBEAE9F406D5}" presName="rootText" presStyleLbl="node3" presStyleIdx="14" presStyleCnt="21">
        <dgm:presLayoutVars>
          <dgm:chPref val="3"/>
        </dgm:presLayoutVars>
      </dgm:prSet>
      <dgm:spPr/>
    </dgm:pt>
    <dgm:pt modelId="{C1ED5C06-5138-47EB-A3AD-020BFBEDFFBB}" type="pres">
      <dgm:prSet presAssocID="{218CFFF0-6442-40F8-A065-FBEAE9F406D5}" presName="rootConnector" presStyleLbl="node3" presStyleIdx="14" presStyleCnt="21"/>
      <dgm:spPr/>
    </dgm:pt>
    <dgm:pt modelId="{4C0A98C7-85F2-4AF3-A953-C6927A0A085E}" type="pres">
      <dgm:prSet presAssocID="{218CFFF0-6442-40F8-A065-FBEAE9F406D5}" presName="hierChild4" presStyleCnt="0"/>
      <dgm:spPr/>
    </dgm:pt>
    <dgm:pt modelId="{23C88224-09EE-436B-B8A4-6C8720316EA6}" type="pres">
      <dgm:prSet presAssocID="{218CFFF0-6442-40F8-A065-FBEAE9F406D5}" presName="hierChild5" presStyleCnt="0"/>
      <dgm:spPr/>
    </dgm:pt>
    <dgm:pt modelId="{FE6311C8-2975-4150-861D-630CAD7A477D}" type="pres">
      <dgm:prSet presAssocID="{47D24B9E-F00D-4014-A901-1097408870CC}" presName="Name37" presStyleLbl="parChTrans1D3" presStyleIdx="15" presStyleCnt="21"/>
      <dgm:spPr/>
    </dgm:pt>
    <dgm:pt modelId="{167EE136-C2D0-4DB8-B53A-609559A67C4E}" type="pres">
      <dgm:prSet presAssocID="{70E2E2E8-2719-46B2-ABAF-889A73BF8DE7}" presName="hierRoot2" presStyleCnt="0">
        <dgm:presLayoutVars>
          <dgm:hierBranch val="init"/>
        </dgm:presLayoutVars>
      </dgm:prSet>
      <dgm:spPr/>
    </dgm:pt>
    <dgm:pt modelId="{E2A77225-E0E1-482A-96AF-B7F82F48EC2A}" type="pres">
      <dgm:prSet presAssocID="{70E2E2E8-2719-46B2-ABAF-889A73BF8DE7}" presName="rootComposite" presStyleCnt="0"/>
      <dgm:spPr/>
    </dgm:pt>
    <dgm:pt modelId="{352551E0-6D32-4057-A8C7-5FA9934E2D10}" type="pres">
      <dgm:prSet presAssocID="{70E2E2E8-2719-46B2-ABAF-889A73BF8DE7}" presName="rootText" presStyleLbl="node3" presStyleIdx="15" presStyleCnt="21">
        <dgm:presLayoutVars>
          <dgm:chPref val="3"/>
        </dgm:presLayoutVars>
      </dgm:prSet>
      <dgm:spPr/>
    </dgm:pt>
    <dgm:pt modelId="{B08D7D96-35C8-4CCD-88AA-29F599375E3E}" type="pres">
      <dgm:prSet presAssocID="{70E2E2E8-2719-46B2-ABAF-889A73BF8DE7}" presName="rootConnector" presStyleLbl="node3" presStyleIdx="15" presStyleCnt="21"/>
      <dgm:spPr/>
    </dgm:pt>
    <dgm:pt modelId="{7A11AA1F-E822-4CE3-931C-8DFB4A207B4B}" type="pres">
      <dgm:prSet presAssocID="{70E2E2E8-2719-46B2-ABAF-889A73BF8DE7}" presName="hierChild4" presStyleCnt="0"/>
      <dgm:spPr/>
    </dgm:pt>
    <dgm:pt modelId="{5099496B-6CBC-448A-A7AC-B2A81C38AA19}" type="pres">
      <dgm:prSet presAssocID="{70E2E2E8-2719-46B2-ABAF-889A73BF8DE7}" presName="hierChild5" presStyleCnt="0"/>
      <dgm:spPr/>
    </dgm:pt>
    <dgm:pt modelId="{33969834-E48E-4147-9C4D-B0A33FDAF60F}" type="pres">
      <dgm:prSet presAssocID="{473BBA7C-3CA3-4CEC-B42E-DAD22297315D}" presName="Name37" presStyleLbl="parChTrans1D3" presStyleIdx="16" presStyleCnt="21"/>
      <dgm:spPr/>
    </dgm:pt>
    <dgm:pt modelId="{792D5C1C-E88C-416B-A8C9-793AF1ED82EB}" type="pres">
      <dgm:prSet presAssocID="{49ABFAB6-2441-4578-A84A-AF2B97702158}" presName="hierRoot2" presStyleCnt="0">
        <dgm:presLayoutVars>
          <dgm:hierBranch val="init"/>
        </dgm:presLayoutVars>
      </dgm:prSet>
      <dgm:spPr/>
    </dgm:pt>
    <dgm:pt modelId="{EBA1E54E-0B62-4343-AE13-4C5CD29C216B}" type="pres">
      <dgm:prSet presAssocID="{49ABFAB6-2441-4578-A84A-AF2B97702158}" presName="rootComposite" presStyleCnt="0"/>
      <dgm:spPr/>
    </dgm:pt>
    <dgm:pt modelId="{8428B30A-52E4-48C2-BB1E-013867844338}" type="pres">
      <dgm:prSet presAssocID="{49ABFAB6-2441-4578-A84A-AF2B97702158}" presName="rootText" presStyleLbl="node3" presStyleIdx="16" presStyleCnt="21">
        <dgm:presLayoutVars>
          <dgm:chPref val="3"/>
        </dgm:presLayoutVars>
      </dgm:prSet>
      <dgm:spPr/>
    </dgm:pt>
    <dgm:pt modelId="{4B025CDE-614F-48F7-967B-398EEA8B4D4A}" type="pres">
      <dgm:prSet presAssocID="{49ABFAB6-2441-4578-A84A-AF2B97702158}" presName="rootConnector" presStyleLbl="node3" presStyleIdx="16" presStyleCnt="21"/>
      <dgm:spPr/>
    </dgm:pt>
    <dgm:pt modelId="{076D1106-DD87-4CFA-B9C2-A266D397B444}" type="pres">
      <dgm:prSet presAssocID="{49ABFAB6-2441-4578-A84A-AF2B97702158}" presName="hierChild4" presStyleCnt="0"/>
      <dgm:spPr/>
    </dgm:pt>
    <dgm:pt modelId="{FD3D2490-5A4D-4FBF-8476-F916092B2D29}" type="pres">
      <dgm:prSet presAssocID="{49ABFAB6-2441-4578-A84A-AF2B97702158}" presName="hierChild5" presStyleCnt="0"/>
      <dgm:spPr/>
    </dgm:pt>
    <dgm:pt modelId="{9627B06E-9FB4-4366-AEC3-9E0FA0958FFF}" type="pres">
      <dgm:prSet presAssocID="{B1CEED1C-A152-414D-80EB-1EF64A102DDD}" presName="Name37" presStyleLbl="parChTrans1D3" presStyleIdx="17" presStyleCnt="21"/>
      <dgm:spPr/>
    </dgm:pt>
    <dgm:pt modelId="{59148D49-EABD-476D-AA45-A5FE53EDA909}" type="pres">
      <dgm:prSet presAssocID="{D7F5D794-07B6-4272-B596-87F3CB9B7B96}" presName="hierRoot2" presStyleCnt="0">
        <dgm:presLayoutVars>
          <dgm:hierBranch val="init"/>
        </dgm:presLayoutVars>
      </dgm:prSet>
      <dgm:spPr/>
    </dgm:pt>
    <dgm:pt modelId="{C5AB6E71-613E-4562-810D-5472A66E90AB}" type="pres">
      <dgm:prSet presAssocID="{D7F5D794-07B6-4272-B596-87F3CB9B7B96}" presName="rootComposite" presStyleCnt="0"/>
      <dgm:spPr/>
    </dgm:pt>
    <dgm:pt modelId="{3C41ED46-EEA0-48D2-8007-652EAD43BECE}" type="pres">
      <dgm:prSet presAssocID="{D7F5D794-07B6-4272-B596-87F3CB9B7B96}" presName="rootText" presStyleLbl="node3" presStyleIdx="17" presStyleCnt="21">
        <dgm:presLayoutVars>
          <dgm:chPref val="3"/>
        </dgm:presLayoutVars>
      </dgm:prSet>
      <dgm:spPr/>
    </dgm:pt>
    <dgm:pt modelId="{79913AEB-3B0E-4A90-AE76-7585BD0900E1}" type="pres">
      <dgm:prSet presAssocID="{D7F5D794-07B6-4272-B596-87F3CB9B7B96}" presName="rootConnector" presStyleLbl="node3" presStyleIdx="17" presStyleCnt="21"/>
      <dgm:spPr/>
    </dgm:pt>
    <dgm:pt modelId="{8379F8E3-BAE5-4740-ACC5-73EA7EE28CC6}" type="pres">
      <dgm:prSet presAssocID="{D7F5D794-07B6-4272-B596-87F3CB9B7B96}" presName="hierChild4" presStyleCnt="0"/>
      <dgm:spPr/>
    </dgm:pt>
    <dgm:pt modelId="{E738E62D-23C7-43FF-AC90-C0F06A3EB74E}" type="pres">
      <dgm:prSet presAssocID="{D7F5D794-07B6-4272-B596-87F3CB9B7B96}" presName="hierChild5" presStyleCnt="0"/>
      <dgm:spPr/>
    </dgm:pt>
    <dgm:pt modelId="{BAC3525B-6B0B-45CC-B120-8A69193BE3D8}" type="pres">
      <dgm:prSet presAssocID="{E894E75A-1EB3-4A89-B3FE-275AFDBFA8E1}" presName="Name37" presStyleLbl="parChTrans1D3" presStyleIdx="18" presStyleCnt="21"/>
      <dgm:spPr/>
    </dgm:pt>
    <dgm:pt modelId="{9A54E647-FBC1-4DE9-9F7A-7C26CE534C51}" type="pres">
      <dgm:prSet presAssocID="{B17C728F-1F79-41F1-8BB7-F2112FACE03B}" presName="hierRoot2" presStyleCnt="0">
        <dgm:presLayoutVars>
          <dgm:hierBranch val="init"/>
        </dgm:presLayoutVars>
      </dgm:prSet>
      <dgm:spPr/>
    </dgm:pt>
    <dgm:pt modelId="{FE96FC7C-A21D-46E9-A4D8-942117369533}" type="pres">
      <dgm:prSet presAssocID="{B17C728F-1F79-41F1-8BB7-F2112FACE03B}" presName="rootComposite" presStyleCnt="0"/>
      <dgm:spPr/>
    </dgm:pt>
    <dgm:pt modelId="{1F824E2F-0827-4CFD-8289-8A7A4572004B}" type="pres">
      <dgm:prSet presAssocID="{B17C728F-1F79-41F1-8BB7-F2112FACE03B}" presName="rootText" presStyleLbl="node3" presStyleIdx="18" presStyleCnt="21">
        <dgm:presLayoutVars>
          <dgm:chPref val="3"/>
        </dgm:presLayoutVars>
      </dgm:prSet>
      <dgm:spPr/>
    </dgm:pt>
    <dgm:pt modelId="{4DA005D4-4019-4E59-9645-65A229AAFA8D}" type="pres">
      <dgm:prSet presAssocID="{B17C728F-1F79-41F1-8BB7-F2112FACE03B}" presName="rootConnector" presStyleLbl="node3" presStyleIdx="18" presStyleCnt="21"/>
      <dgm:spPr/>
    </dgm:pt>
    <dgm:pt modelId="{1E7E1ED9-E1BA-4AF9-9AFD-D5C508DBCA5B}" type="pres">
      <dgm:prSet presAssocID="{B17C728F-1F79-41F1-8BB7-F2112FACE03B}" presName="hierChild4" presStyleCnt="0"/>
      <dgm:spPr/>
    </dgm:pt>
    <dgm:pt modelId="{A05D60CC-3F70-4D29-BA39-7FA03F4DDFFF}" type="pres">
      <dgm:prSet presAssocID="{B17C728F-1F79-41F1-8BB7-F2112FACE03B}" presName="hierChild5" presStyleCnt="0"/>
      <dgm:spPr/>
    </dgm:pt>
    <dgm:pt modelId="{A84D227E-A145-434A-AAD8-CF2167D47B4B}" type="pres">
      <dgm:prSet presAssocID="{A67B7679-6153-344D-B5F7-2E3B3D66FC8E}" presName="hierChild5" presStyleCnt="0"/>
      <dgm:spPr/>
    </dgm:pt>
    <dgm:pt modelId="{9C7D8D61-8914-A743-9821-F259E25FA5D4}" type="pres">
      <dgm:prSet presAssocID="{13F08415-B98D-6B4C-991E-8A38B13445F5}" presName="Name37" presStyleLbl="parChTrans1D2" presStyleIdx="4" presStyleCnt="7"/>
      <dgm:spPr/>
    </dgm:pt>
    <dgm:pt modelId="{795A0C47-86C5-9040-8624-58AE00F1CF1F}" type="pres">
      <dgm:prSet presAssocID="{D4C8DA39-9411-194B-996B-A66BAADDE38E}" presName="hierRoot2" presStyleCnt="0">
        <dgm:presLayoutVars>
          <dgm:hierBranch val="init"/>
        </dgm:presLayoutVars>
      </dgm:prSet>
      <dgm:spPr/>
    </dgm:pt>
    <dgm:pt modelId="{A532981C-8E3C-E746-A204-2017835F6E57}" type="pres">
      <dgm:prSet presAssocID="{D4C8DA39-9411-194B-996B-A66BAADDE38E}" presName="rootComposite" presStyleCnt="0"/>
      <dgm:spPr/>
    </dgm:pt>
    <dgm:pt modelId="{324DF87B-2A6B-4542-8E22-8438519EF3EE}" type="pres">
      <dgm:prSet presAssocID="{D4C8DA39-9411-194B-996B-A66BAADDE38E}" presName="rootText" presStyleLbl="node2" presStyleIdx="4" presStyleCnt="7" custScaleX="111659">
        <dgm:presLayoutVars>
          <dgm:chPref val="3"/>
        </dgm:presLayoutVars>
      </dgm:prSet>
      <dgm:spPr>
        <a:xfrm>
          <a:off x="3699122" y="472772"/>
          <a:ext cx="665160" cy="332580"/>
        </a:xfrm>
        <a:prstGeom prst="rect">
          <a:avLst/>
        </a:prstGeom>
      </dgm:spPr>
    </dgm:pt>
    <dgm:pt modelId="{AB397087-8605-F248-AC09-83630FB3759A}" type="pres">
      <dgm:prSet presAssocID="{D4C8DA39-9411-194B-996B-A66BAADDE38E}" presName="rootConnector" presStyleLbl="node2" presStyleIdx="4" presStyleCnt="7"/>
      <dgm:spPr/>
    </dgm:pt>
    <dgm:pt modelId="{F7F8C6EF-4E0E-4D49-9375-9498EDB22B72}" type="pres">
      <dgm:prSet presAssocID="{D4C8DA39-9411-194B-996B-A66BAADDE38E}" presName="hierChild4" presStyleCnt="0"/>
      <dgm:spPr/>
    </dgm:pt>
    <dgm:pt modelId="{5BCDE371-579A-4824-8AD4-322DE47A6041}" type="pres">
      <dgm:prSet presAssocID="{CAA9460D-6401-47F6-B670-259075979366}" presName="Name37" presStyleLbl="parChTrans1D3" presStyleIdx="19" presStyleCnt="21"/>
      <dgm:spPr/>
    </dgm:pt>
    <dgm:pt modelId="{3A94181D-588D-4068-9248-6291C1A93F7B}" type="pres">
      <dgm:prSet presAssocID="{BABA0A99-BF0E-4DFD-8CA6-2A27DA878AFF}" presName="hierRoot2" presStyleCnt="0">
        <dgm:presLayoutVars>
          <dgm:hierBranch val="init"/>
        </dgm:presLayoutVars>
      </dgm:prSet>
      <dgm:spPr/>
    </dgm:pt>
    <dgm:pt modelId="{8F5151F8-BE5C-46E5-BD8A-00087BB5E7F0}" type="pres">
      <dgm:prSet presAssocID="{BABA0A99-BF0E-4DFD-8CA6-2A27DA878AFF}" presName="rootComposite" presStyleCnt="0"/>
      <dgm:spPr/>
    </dgm:pt>
    <dgm:pt modelId="{35E31A3D-1690-49F8-953A-56E6BB60CD9A}" type="pres">
      <dgm:prSet presAssocID="{BABA0A99-BF0E-4DFD-8CA6-2A27DA878AFF}" presName="rootText" presStyleLbl="node3" presStyleIdx="19" presStyleCnt="21">
        <dgm:presLayoutVars>
          <dgm:chPref val="3"/>
        </dgm:presLayoutVars>
      </dgm:prSet>
      <dgm:spPr/>
    </dgm:pt>
    <dgm:pt modelId="{260556B4-8B52-4860-8814-0A694A562C4F}" type="pres">
      <dgm:prSet presAssocID="{BABA0A99-BF0E-4DFD-8CA6-2A27DA878AFF}" presName="rootConnector" presStyleLbl="node3" presStyleIdx="19" presStyleCnt="21"/>
      <dgm:spPr/>
    </dgm:pt>
    <dgm:pt modelId="{A2D9415D-6828-4135-B7CF-B8FD409342BC}" type="pres">
      <dgm:prSet presAssocID="{BABA0A99-BF0E-4DFD-8CA6-2A27DA878AFF}" presName="hierChild4" presStyleCnt="0"/>
      <dgm:spPr/>
    </dgm:pt>
    <dgm:pt modelId="{2C9FEEB9-2EC3-4171-9E16-4910AFEAF1DF}" type="pres">
      <dgm:prSet presAssocID="{BABA0A99-BF0E-4DFD-8CA6-2A27DA878AFF}" presName="hierChild5" presStyleCnt="0"/>
      <dgm:spPr/>
    </dgm:pt>
    <dgm:pt modelId="{61918DBC-9F10-49FE-8E5E-EA38E419396B}" type="pres">
      <dgm:prSet presAssocID="{370C6A69-CDA1-4861-8FA9-3040B2A77AB1}" presName="Name37" presStyleLbl="parChTrans1D3" presStyleIdx="20" presStyleCnt="21"/>
      <dgm:spPr/>
    </dgm:pt>
    <dgm:pt modelId="{8993370A-1EB4-496D-8C6D-7EDC5DA34497}" type="pres">
      <dgm:prSet presAssocID="{12FBA71B-3FE9-4A58-8BE1-C4FBF442C096}" presName="hierRoot2" presStyleCnt="0">
        <dgm:presLayoutVars>
          <dgm:hierBranch val="init"/>
        </dgm:presLayoutVars>
      </dgm:prSet>
      <dgm:spPr/>
    </dgm:pt>
    <dgm:pt modelId="{30AFDA27-879D-417E-A74A-AB4375673ADC}" type="pres">
      <dgm:prSet presAssocID="{12FBA71B-3FE9-4A58-8BE1-C4FBF442C096}" presName="rootComposite" presStyleCnt="0"/>
      <dgm:spPr/>
    </dgm:pt>
    <dgm:pt modelId="{97C35D79-2A53-4B3A-BE47-E0CEBB0BAEA4}" type="pres">
      <dgm:prSet presAssocID="{12FBA71B-3FE9-4A58-8BE1-C4FBF442C096}" presName="rootText" presStyleLbl="node3" presStyleIdx="20" presStyleCnt="21">
        <dgm:presLayoutVars>
          <dgm:chPref val="3"/>
        </dgm:presLayoutVars>
      </dgm:prSet>
      <dgm:spPr/>
    </dgm:pt>
    <dgm:pt modelId="{D1EA998B-65D3-4954-8826-01A88071C63B}" type="pres">
      <dgm:prSet presAssocID="{12FBA71B-3FE9-4A58-8BE1-C4FBF442C096}" presName="rootConnector" presStyleLbl="node3" presStyleIdx="20" presStyleCnt="21"/>
      <dgm:spPr/>
    </dgm:pt>
    <dgm:pt modelId="{6194356D-C172-4125-82BB-9ACA93F42117}" type="pres">
      <dgm:prSet presAssocID="{12FBA71B-3FE9-4A58-8BE1-C4FBF442C096}" presName="hierChild4" presStyleCnt="0"/>
      <dgm:spPr/>
    </dgm:pt>
    <dgm:pt modelId="{4D444318-1D57-4579-9D47-FD72BA0A7549}" type="pres">
      <dgm:prSet presAssocID="{12FBA71B-3FE9-4A58-8BE1-C4FBF442C096}" presName="hierChild5" presStyleCnt="0"/>
      <dgm:spPr/>
    </dgm:pt>
    <dgm:pt modelId="{619A36D6-2DBF-B941-98C6-0E8B1C86416A}" type="pres">
      <dgm:prSet presAssocID="{D4C8DA39-9411-194B-996B-A66BAADDE38E}" presName="hierChild5" presStyleCnt="0"/>
      <dgm:spPr/>
    </dgm:pt>
    <dgm:pt modelId="{6817CE3B-CE2F-AC44-9DA8-EE6FA2CA1AF3}" type="pres">
      <dgm:prSet presAssocID="{156BD48B-3713-2D4D-A246-60A89BDB7331}" presName="Name37" presStyleLbl="parChTrans1D2" presStyleIdx="5" presStyleCnt="7"/>
      <dgm:spPr/>
    </dgm:pt>
    <dgm:pt modelId="{743D3911-9E4E-F342-BB98-A7BDA113047C}" type="pres">
      <dgm:prSet presAssocID="{E8B1E062-68A3-E549-AE48-19DDD8037F84}" presName="hierRoot2" presStyleCnt="0">
        <dgm:presLayoutVars>
          <dgm:hierBranch val="init"/>
        </dgm:presLayoutVars>
      </dgm:prSet>
      <dgm:spPr/>
    </dgm:pt>
    <dgm:pt modelId="{CFC26CB0-1FD0-A641-B6E7-D3AEAAD260D3}" type="pres">
      <dgm:prSet presAssocID="{E8B1E062-68A3-E549-AE48-19DDD8037F84}" presName="rootComposite" presStyleCnt="0"/>
      <dgm:spPr/>
    </dgm:pt>
    <dgm:pt modelId="{265A9F63-40A4-8B4C-8538-B0322EB13A4A}" type="pres">
      <dgm:prSet presAssocID="{E8B1E062-68A3-E549-AE48-19DDD8037F84}" presName="rootText" presStyleLbl="node2" presStyleIdx="5" presStyleCnt="7">
        <dgm:presLayoutVars>
          <dgm:chPref val="3"/>
        </dgm:presLayoutVars>
      </dgm:prSet>
      <dgm:spPr/>
    </dgm:pt>
    <dgm:pt modelId="{AD0EFFB4-B11D-014C-A8BA-63A52EDA188F}" type="pres">
      <dgm:prSet presAssocID="{E8B1E062-68A3-E549-AE48-19DDD8037F84}" presName="rootConnector" presStyleLbl="node2" presStyleIdx="5" presStyleCnt="7"/>
      <dgm:spPr/>
    </dgm:pt>
    <dgm:pt modelId="{C9B81652-3017-3A44-B44E-9A0F0CB7B0BF}" type="pres">
      <dgm:prSet presAssocID="{E8B1E062-68A3-E549-AE48-19DDD8037F84}" presName="hierChild4" presStyleCnt="0"/>
      <dgm:spPr/>
    </dgm:pt>
    <dgm:pt modelId="{5F66D53B-5E36-E046-99BB-65ACE61FC0C8}" type="pres">
      <dgm:prSet presAssocID="{E8B1E062-68A3-E549-AE48-19DDD8037F84}" presName="hierChild5" presStyleCnt="0"/>
      <dgm:spPr/>
    </dgm:pt>
    <dgm:pt modelId="{22FE5261-213A-40B6-A863-B4D1FEDBFFC7}" type="pres">
      <dgm:prSet presAssocID="{E4FF1B42-E478-450C-A1D1-3774D54FDA0F}" presName="Name37" presStyleLbl="parChTrans1D2" presStyleIdx="6" presStyleCnt="7"/>
      <dgm:spPr/>
    </dgm:pt>
    <dgm:pt modelId="{A6FE755D-77B4-4338-A4B2-36B115C7D33B}" type="pres">
      <dgm:prSet presAssocID="{F61A90ED-3681-4E09-ADF8-9C87986D20F2}" presName="hierRoot2" presStyleCnt="0">
        <dgm:presLayoutVars>
          <dgm:hierBranch val="init"/>
        </dgm:presLayoutVars>
      </dgm:prSet>
      <dgm:spPr/>
    </dgm:pt>
    <dgm:pt modelId="{18D24884-FD44-4D4D-8D77-BE42611EE4CE}" type="pres">
      <dgm:prSet presAssocID="{F61A90ED-3681-4E09-ADF8-9C87986D20F2}" presName="rootComposite" presStyleCnt="0"/>
      <dgm:spPr/>
    </dgm:pt>
    <dgm:pt modelId="{A6F94D8C-0E5C-4ACF-A26D-0E3653D21D41}" type="pres">
      <dgm:prSet presAssocID="{F61A90ED-3681-4E09-ADF8-9C87986D20F2}" presName="rootText" presStyleLbl="node2" presStyleIdx="6" presStyleCnt="7">
        <dgm:presLayoutVars>
          <dgm:chPref val="3"/>
        </dgm:presLayoutVars>
      </dgm:prSet>
      <dgm:spPr/>
    </dgm:pt>
    <dgm:pt modelId="{85338BD0-FFE0-4423-BF9A-072149B6B544}" type="pres">
      <dgm:prSet presAssocID="{F61A90ED-3681-4E09-ADF8-9C87986D20F2}" presName="rootConnector" presStyleLbl="node2" presStyleIdx="6" presStyleCnt="7"/>
      <dgm:spPr/>
    </dgm:pt>
    <dgm:pt modelId="{3972592B-536A-4946-95C3-75017EC80459}" type="pres">
      <dgm:prSet presAssocID="{F61A90ED-3681-4E09-ADF8-9C87986D20F2}" presName="hierChild4" presStyleCnt="0"/>
      <dgm:spPr/>
    </dgm:pt>
    <dgm:pt modelId="{56679E97-0DFA-40FB-9AA1-9C40A6F19BF4}" type="pres">
      <dgm:prSet presAssocID="{F61A90ED-3681-4E09-ADF8-9C87986D20F2}" presName="hierChild5" presStyleCnt="0"/>
      <dgm:spPr/>
    </dgm:pt>
    <dgm:pt modelId="{7A0C2DD4-C933-9D44-B532-217A0B45B6A8}" type="pres">
      <dgm:prSet presAssocID="{45813055-1B16-864C-854D-938B1C0B966F}" presName="hierChild3" presStyleCnt="0"/>
      <dgm:spPr/>
    </dgm:pt>
  </dgm:ptLst>
  <dgm:cxnLst>
    <dgm:cxn modelId="{8E294800-0A3A-0042-B903-B2442571F24F}" type="presOf" srcId="{E8B1E062-68A3-E549-AE48-19DDD8037F84}" destId="{AD0EFFB4-B11D-014C-A8BA-63A52EDA188F}" srcOrd="1" destOrd="0" presId="urn:microsoft.com/office/officeart/2005/8/layout/orgChart1"/>
    <dgm:cxn modelId="{A4F09302-3726-4383-AD78-044C278931CF}" type="presOf" srcId="{2B56C303-FA8C-4C62-A301-E540C43430C3}" destId="{6ED76BC9-39C2-4EE3-BFA1-BE01F7F10FB5}" srcOrd="0" destOrd="0" presId="urn:microsoft.com/office/officeart/2005/8/layout/orgChart1"/>
    <dgm:cxn modelId="{ED851707-B23F-4C54-A022-7DCE86030D4E}" srcId="{45813055-1B16-864C-854D-938B1C0B966F}" destId="{763EE928-8B84-44A5-B234-D66D1F45D2D9}" srcOrd="1" destOrd="0" parTransId="{17218D1E-CB71-4D43-87EB-862D0B09D0F1}" sibTransId="{A20492B8-0DE4-4E0D-970F-648A73428BFD}"/>
    <dgm:cxn modelId="{E3B63D09-F906-4542-AD8C-C667523D623D}" srcId="{558A7026-5014-4988-8639-665C794D8B13}" destId="{E9D9E254-E558-473C-A02A-DE2294947676}" srcOrd="1" destOrd="0" parTransId="{E6DA55A8-F494-4E0F-89B6-00A0BC19C211}" sibTransId="{FE9F93BB-FD23-41C3-A038-06BE07E6EEAE}"/>
    <dgm:cxn modelId="{D0DC7709-0EDB-4DB1-ABE5-CE783CC0A5E4}" srcId="{A67B7679-6153-344D-B5F7-2E3B3D66FC8E}" destId="{B073B749-5F1F-46F7-A2AE-EC4513423112}" srcOrd="1" destOrd="0" parTransId="{7C7D6DCF-2F74-4494-96AE-3ED88ABD8CDF}" sibTransId="{0BF8C197-C13E-4E6D-8493-B10442E2C71D}"/>
    <dgm:cxn modelId="{E757E909-AC36-4891-948A-37D9ED0F159B}" type="presOf" srcId="{102FC8F0-F62D-467B-9B1E-14880907ADD0}" destId="{D0B8003C-3F8B-4E14-9B48-347F74CCA01A}" srcOrd="0" destOrd="0" presId="urn:microsoft.com/office/officeart/2005/8/layout/orgChart1"/>
    <dgm:cxn modelId="{B9D2ED09-4981-45D4-8567-D936B20B7A69}" type="presOf" srcId="{EA6467FF-7432-4EF4-897B-CBE7603E800D}" destId="{26D5F441-8227-40FE-8F5E-2B9B7D46C388}" srcOrd="0" destOrd="0" presId="urn:microsoft.com/office/officeart/2005/8/layout/orgChart1"/>
    <dgm:cxn modelId="{EA4DEA0B-4AF2-FF40-B218-9FDB7089F9FA}" type="presOf" srcId="{9619DBCD-7E11-6B4F-AE4A-DCA849DB80AA}" destId="{BFF6B7F0-AB9B-6344-B0B4-4962158F84B7}" srcOrd="0" destOrd="0" presId="urn:microsoft.com/office/officeart/2005/8/layout/orgChart1"/>
    <dgm:cxn modelId="{9BCB030C-BE91-4C53-82A3-7CC605BF7735}" type="presOf" srcId="{F61A90ED-3681-4E09-ADF8-9C87986D20F2}" destId="{A6F94D8C-0E5C-4ACF-A26D-0E3653D21D41}" srcOrd="0" destOrd="0" presId="urn:microsoft.com/office/officeart/2005/8/layout/orgChart1"/>
    <dgm:cxn modelId="{EF6AF90C-CBED-D44E-BD27-AEE36D8ED30D}" type="presOf" srcId="{FEFCE300-46F4-A44C-86D6-FDDBD1E29F71}" destId="{5B873DD1-7C1F-EC46-A829-621CD6BF9BDB}" srcOrd="0" destOrd="0" presId="urn:microsoft.com/office/officeart/2005/8/layout/orgChart1"/>
    <dgm:cxn modelId="{3321B60D-67FE-C548-8502-E0DD8A7CA7DA}" type="presOf" srcId="{7A17B1E1-A666-DD4A-BC64-78D7095DF746}" destId="{FAA3C0D4-AC26-E942-A9A1-4AFB0A7EC9FA}" srcOrd="1" destOrd="0" presId="urn:microsoft.com/office/officeart/2005/8/layout/orgChart1"/>
    <dgm:cxn modelId="{F21DD40E-BB83-6C45-9903-49E9FB510C6E}" type="presOf" srcId="{2D16F22C-11DA-AB41-AF44-39A5CD4C32A3}" destId="{221C74C0-0674-3F42-8A91-BFA5BFF16C85}" srcOrd="0" destOrd="0" presId="urn:microsoft.com/office/officeart/2005/8/layout/orgChart1"/>
    <dgm:cxn modelId="{6AF83210-052F-BF4C-81E9-156348897CB0}" type="presOf" srcId="{A67B7679-6153-344D-B5F7-2E3B3D66FC8E}" destId="{BBD0AE68-04CD-5240-B0DF-432B4662CCDC}" srcOrd="0" destOrd="0" presId="urn:microsoft.com/office/officeart/2005/8/layout/orgChart1"/>
    <dgm:cxn modelId="{59B7B410-253F-4C1F-836B-89943F081CB3}" srcId="{45813055-1B16-864C-854D-938B1C0B966F}" destId="{558A7026-5014-4988-8639-665C794D8B13}" srcOrd="2" destOrd="0" parTransId="{077A562E-E86D-4CDC-800C-37ED6C5EDF75}" sibTransId="{298833C2-49AD-4046-82A4-0E2C7AABA040}"/>
    <dgm:cxn modelId="{B2123415-A3DA-E642-94B5-A081B786F0EB}" type="presOf" srcId="{15BABB33-6F7A-D94E-9652-2476107AFAB3}" destId="{1626FA6A-26D1-1244-9CD3-8281D1D055D6}" srcOrd="0" destOrd="0" presId="urn:microsoft.com/office/officeart/2005/8/layout/orgChart1"/>
    <dgm:cxn modelId="{F6472F16-A0B6-4ADD-BC90-89D2882B739A}" type="presOf" srcId="{CAA9460D-6401-47F6-B670-259075979366}" destId="{5BCDE371-579A-4824-8AD4-322DE47A6041}" srcOrd="0" destOrd="0" presId="urn:microsoft.com/office/officeart/2005/8/layout/orgChart1"/>
    <dgm:cxn modelId="{DF704817-3958-4493-B7C7-0E84772342D0}" type="presOf" srcId="{754A16FD-227A-47CA-96AF-EF1C8387F655}" destId="{8D783643-0AFE-4933-A0F6-4930DFE5EBE4}" srcOrd="0" destOrd="0" presId="urn:microsoft.com/office/officeart/2005/8/layout/orgChart1"/>
    <dgm:cxn modelId="{2264E21A-5F58-8148-B572-6E2031A36ACA}" type="presOf" srcId="{13F08415-B98D-6B4C-991E-8A38B13445F5}" destId="{9C7D8D61-8914-A743-9821-F259E25FA5D4}" srcOrd="0" destOrd="0" presId="urn:microsoft.com/office/officeart/2005/8/layout/orgChart1"/>
    <dgm:cxn modelId="{A308811C-BDF4-6843-BF7B-978461F1D9E5}" type="presOf" srcId="{A67B7679-6153-344D-B5F7-2E3B3D66FC8E}" destId="{4592F2FB-4975-BB4A-9CAF-8F5F617B8841}" srcOrd="1" destOrd="0" presId="urn:microsoft.com/office/officeart/2005/8/layout/orgChart1"/>
    <dgm:cxn modelId="{DFDA9E1E-997F-40C5-8C24-200923C85D0E}" type="presOf" srcId="{CCF66DE9-8351-4FAB-90A4-FE1B47355ABF}" destId="{80A396B2-1AAB-4DD9-A716-0227B8F008D4}" srcOrd="0" destOrd="0" presId="urn:microsoft.com/office/officeart/2005/8/layout/orgChart1"/>
    <dgm:cxn modelId="{F265B71E-CDB9-436F-A168-F70C6B0897AE}" type="presOf" srcId="{218CFFF0-6442-40F8-A065-FBEAE9F406D5}" destId="{C1ED5C06-5138-47EB-A3AD-020BFBEDFFBB}" srcOrd="1" destOrd="0" presId="urn:microsoft.com/office/officeart/2005/8/layout/orgChart1"/>
    <dgm:cxn modelId="{0CA9911F-15F4-5E43-815C-823536EFAF3F}" srcId="{45813055-1B16-864C-854D-938B1C0B966F}" destId="{D4C8DA39-9411-194B-996B-A66BAADDE38E}" srcOrd="4" destOrd="0" parTransId="{13F08415-B98D-6B4C-991E-8A38B13445F5}" sibTransId="{68139020-5182-6940-A5B4-5F121C17915B}"/>
    <dgm:cxn modelId="{0DFD7720-FA94-414D-A4B7-E2543DA17B2B}" type="presOf" srcId="{F9B17178-8E51-A443-BAE0-9B0E8C0DF697}" destId="{0F8FFB29-BE79-4141-BFBD-1F245F715C35}" srcOrd="1" destOrd="0" presId="urn:microsoft.com/office/officeart/2005/8/layout/orgChart1"/>
    <dgm:cxn modelId="{8C5FA022-1396-6649-B293-B2270C844F83}" srcId="{763EE928-8B84-44A5-B234-D66D1F45D2D9}" destId="{F9B17178-8E51-A443-BAE0-9B0E8C0DF697}" srcOrd="1" destOrd="0" parTransId="{2861844C-9E80-4C43-AC48-C6CD06D7BE07}" sibTransId="{707E83EA-C151-604D-AD85-02BA75322655}"/>
    <dgm:cxn modelId="{66B07D25-A336-468B-92E1-4E16FBB05CE8}" srcId="{D4C8DA39-9411-194B-996B-A66BAADDE38E}" destId="{12FBA71B-3FE9-4A58-8BE1-C4FBF442C096}" srcOrd="1" destOrd="0" parTransId="{370C6A69-CDA1-4861-8FA9-3040B2A77AB1}" sibTransId="{A93C7A95-624A-49E8-9806-CF17BB2D5AB0}"/>
    <dgm:cxn modelId="{F1342428-3A0B-4676-81F2-D0C4514099DD}" type="presOf" srcId="{763EE928-8B84-44A5-B234-D66D1F45D2D9}" destId="{8ED5C5D3-4ABB-4476-9CE7-8B82C67C2EED}" srcOrd="1" destOrd="0" presId="urn:microsoft.com/office/officeart/2005/8/layout/orgChart1"/>
    <dgm:cxn modelId="{FF3F3729-F920-4BD1-AF27-73AB0DE0465C}" srcId="{A67B7679-6153-344D-B5F7-2E3B3D66FC8E}" destId="{49ABFAB6-2441-4578-A84A-AF2B97702158}" srcOrd="4" destOrd="0" parTransId="{473BBA7C-3CA3-4CEC-B42E-DAD22297315D}" sibTransId="{6B7A33F0-6DF6-4614-A562-5F022043BD1F}"/>
    <dgm:cxn modelId="{E0D63729-4EA8-6748-919E-FB6ADDA8C6C5}" type="presOf" srcId="{F9B17178-8E51-A443-BAE0-9B0E8C0DF697}" destId="{1267B335-9256-514D-BBA0-8ECECEA97E7A}" srcOrd="0" destOrd="0" presId="urn:microsoft.com/office/officeart/2005/8/layout/orgChart1"/>
    <dgm:cxn modelId="{D70C312C-5DEC-4CFF-ABCE-D07D34DEC7E8}" type="presOf" srcId="{B073B749-5F1F-46F7-A2AE-EC4513423112}" destId="{39C34BAE-CC7A-48C8-9C73-8F5C8A2E1EA0}" srcOrd="1" destOrd="0" presId="urn:microsoft.com/office/officeart/2005/8/layout/orgChart1"/>
    <dgm:cxn modelId="{88A93F2C-5EF1-4F75-BD5E-1B6F0D17D315}" type="presOf" srcId="{7290C3AB-62A8-436C-8C3B-E7ECCB33E354}" destId="{DBD13D24-2884-41A5-9635-022BFDC73521}" srcOrd="0" destOrd="0" presId="urn:microsoft.com/office/officeart/2005/8/layout/orgChart1"/>
    <dgm:cxn modelId="{6F923632-4CA8-44D4-A52A-43AEA71268A7}" type="presOf" srcId="{70E2E2E8-2719-46B2-ABAF-889A73BF8DE7}" destId="{B08D7D96-35C8-4CCD-88AA-29F599375E3E}" srcOrd="1" destOrd="0" presId="urn:microsoft.com/office/officeart/2005/8/layout/orgChart1"/>
    <dgm:cxn modelId="{C46DA233-57A0-D546-B958-665EDCE228C0}" srcId="{45813055-1B16-864C-854D-938B1C0B966F}" destId="{7A17B1E1-A666-DD4A-BC64-78D7095DF746}" srcOrd="0" destOrd="0" parTransId="{15BABB33-6F7A-D94E-9652-2476107AFAB3}" sibTransId="{C5EEC20E-18C5-A94A-B62D-337922F66981}"/>
    <dgm:cxn modelId="{382CF133-21BD-4C3B-BAEE-838668A5AAB3}" srcId="{763EE928-8B84-44A5-B234-D66D1F45D2D9}" destId="{1F8CA9B0-A4D4-49A0-A93B-BFF2C9C8B463}" srcOrd="5" destOrd="0" parTransId="{6D6323B7-B78B-4EB7-A9ED-909E2C78D3A9}" sibTransId="{2DA6DFDD-A14C-4998-BC5C-C65AB669FFAD}"/>
    <dgm:cxn modelId="{197EFD35-FE51-45B5-94E4-E1746F43866A}" type="presOf" srcId="{95F998B1-EF51-415B-822A-2EDEC4C029EB}" destId="{B61B431B-B65F-4479-8491-D26F7AB5FA7C}" srcOrd="0" destOrd="0" presId="urn:microsoft.com/office/officeart/2005/8/layout/orgChart1"/>
    <dgm:cxn modelId="{5CEEE13B-6D13-40CC-8233-C9B009E2CA5A}" type="presOf" srcId="{9462EA84-C693-4DC2-BAEF-CBDFE0276EC0}" destId="{81E6D9BC-34C5-42FD-A36C-825D59E93F36}" srcOrd="1" destOrd="0" presId="urn:microsoft.com/office/officeart/2005/8/layout/orgChart1"/>
    <dgm:cxn modelId="{7F6A7E5B-4485-41FD-AEA6-E01E39F0920D}" type="presOf" srcId="{8E86408A-0FE2-42AC-90A9-93FB7754EE03}" destId="{506ADDFC-1B99-49E7-B0C9-C7426109DD61}" srcOrd="1" destOrd="0" presId="urn:microsoft.com/office/officeart/2005/8/layout/orgChart1"/>
    <dgm:cxn modelId="{94522B5C-C3EE-3849-9351-2D04817D468F}" type="presOf" srcId="{E8B1E062-68A3-E549-AE48-19DDD8037F84}" destId="{265A9F63-40A4-8B4C-8538-B0322EB13A4A}" srcOrd="0" destOrd="0" presId="urn:microsoft.com/office/officeart/2005/8/layout/orgChart1"/>
    <dgm:cxn modelId="{098BF85C-4670-4580-B219-F046A812B1DF}" type="presOf" srcId="{12FBA71B-3FE9-4A58-8BE1-C4FBF442C096}" destId="{97C35D79-2A53-4B3A-BE47-E0CEBB0BAEA4}" srcOrd="0" destOrd="0" presId="urn:microsoft.com/office/officeart/2005/8/layout/orgChart1"/>
    <dgm:cxn modelId="{97DC895E-BBEC-45F6-82B0-3FD834F9D1B7}" type="presOf" srcId="{BABA0A99-BF0E-4DFD-8CA6-2A27DA878AFF}" destId="{260556B4-8B52-4860-8814-0A694A562C4F}" srcOrd="1" destOrd="0" presId="urn:microsoft.com/office/officeart/2005/8/layout/orgChart1"/>
    <dgm:cxn modelId="{DE130841-9FEC-4345-ABA0-1E045965CCFC}" type="presOf" srcId="{F858F778-E573-9545-8700-6F9C649EB19A}" destId="{33ACF692-A41C-C641-B6CD-EFBE397058A9}" srcOrd="0" destOrd="0" presId="urn:microsoft.com/office/officeart/2005/8/layout/orgChart1"/>
    <dgm:cxn modelId="{F9BB0665-F511-44EE-81E7-2C05E6720B07}" type="presOf" srcId="{C8029A41-93BC-49B1-9675-BA3B451D0072}" destId="{622A6AA2-6EB6-4DBD-B11A-5864CC3F1735}" srcOrd="0" destOrd="0" presId="urn:microsoft.com/office/officeart/2005/8/layout/orgChart1"/>
    <dgm:cxn modelId="{D1293665-CA47-43D0-A32E-3D7EDB3E255D}" type="presOf" srcId="{197826E4-EF6D-43D5-BBA6-701A8D3664EB}" destId="{14458B12-EEB6-4F46-9B1E-FC1F39B2B16B}" srcOrd="1" destOrd="0" presId="urn:microsoft.com/office/officeart/2005/8/layout/orgChart1"/>
    <dgm:cxn modelId="{894A2B68-5F54-4AB3-9E35-007693CA0304}" type="presOf" srcId="{C8029A41-93BC-49B1-9675-BA3B451D0072}" destId="{859B16AB-E9B1-4734-80D0-B2B99566EDAC}" srcOrd="1" destOrd="0" presId="urn:microsoft.com/office/officeart/2005/8/layout/orgChart1"/>
    <dgm:cxn modelId="{DCFEDD6A-EFD0-4BE7-8F36-A714B7997BB3}" type="presOf" srcId="{B17C728F-1F79-41F1-8BB7-F2112FACE03B}" destId="{1F824E2F-0827-4CFD-8289-8A7A4572004B}" srcOrd="0" destOrd="0" presId="urn:microsoft.com/office/officeart/2005/8/layout/orgChart1"/>
    <dgm:cxn modelId="{FE279D6B-0FB4-4FF2-B275-1E470C124640}" srcId="{558A7026-5014-4988-8639-665C794D8B13}" destId="{CCF66DE9-8351-4FAB-90A4-FE1B47355ABF}" srcOrd="0" destOrd="0" parTransId="{7290C3AB-62A8-436C-8C3B-E7ECCB33E354}" sibTransId="{B658B002-444F-4217-890D-07B55CF954A7}"/>
    <dgm:cxn modelId="{0B48554C-8840-CD41-B335-044FF99C7120}" srcId="{3D24F9FA-BB49-2546-A32A-80921ED43E02}" destId="{45813055-1B16-864C-854D-938B1C0B966F}" srcOrd="1" destOrd="0" parTransId="{9F600D3D-FC69-ED42-83DF-0E95F34C32C0}" sibTransId="{24C4BC63-6718-2646-913E-7D5D3BE2C7FB}"/>
    <dgm:cxn modelId="{3F5A9E4C-3F30-954C-A0D6-3D3FBD76322E}" type="presOf" srcId="{45813055-1B16-864C-854D-938B1C0B966F}" destId="{268E4A05-A3F3-7F4C-8318-542A476CB92A}" srcOrd="0" destOrd="0" presId="urn:microsoft.com/office/officeart/2005/8/layout/orgChart1"/>
    <dgm:cxn modelId="{4A8F604D-01FC-7247-A1D6-0915B96E1501}" type="presOf" srcId="{2D16F22C-11DA-AB41-AF44-39A5CD4C32A3}" destId="{C63FD95C-2B81-D54D-888C-EB1B23771964}" srcOrd="1" destOrd="0" presId="urn:microsoft.com/office/officeart/2005/8/layout/orgChart1"/>
    <dgm:cxn modelId="{23D1116E-F29D-4B2B-948A-326285D7D101}" type="presOf" srcId="{BF8E0FAA-1A15-4F55-8B4E-1418EE3304F6}" destId="{4BA0EB83-EE01-449F-B834-5FE5940C3A75}" srcOrd="0" destOrd="0" presId="urn:microsoft.com/office/officeart/2005/8/layout/orgChart1"/>
    <dgm:cxn modelId="{ED93526E-C639-6F4A-86F1-BEBA415EC867}" srcId="{763EE928-8B84-44A5-B234-D66D1F45D2D9}" destId="{2D16F22C-11DA-AB41-AF44-39A5CD4C32A3}" srcOrd="2" destOrd="0" parTransId="{F858F778-E573-9545-8700-6F9C649EB19A}" sibTransId="{E6383F2C-459B-C542-9B5B-18C139B29F5C}"/>
    <dgm:cxn modelId="{36907170-70FD-3345-AC55-BB81287A2718}" srcId="{45813055-1B16-864C-854D-938B1C0B966F}" destId="{E8B1E062-68A3-E549-AE48-19DDD8037F84}" srcOrd="5" destOrd="0" parTransId="{156BD48B-3713-2D4D-A246-60A89BDB7331}" sibTransId="{D8705C38-DB0E-1E41-B3A7-034DAFCE815E}"/>
    <dgm:cxn modelId="{FEE98D50-8E8C-41B5-80A5-B75381340C73}" srcId="{558A7026-5014-4988-8639-665C794D8B13}" destId="{8E86408A-0FE2-42AC-90A9-93FB7754EE03}" srcOrd="4" destOrd="0" parTransId="{2B56C303-FA8C-4C62-A301-E540C43430C3}" sibTransId="{EBB9E980-F501-45F0-A036-61F4D73E6251}"/>
    <dgm:cxn modelId="{6189B852-3F9F-4AF4-B95F-2F57EF1A34E4}" type="presOf" srcId="{BABA0A99-BF0E-4DFD-8CA6-2A27DA878AFF}" destId="{35E31A3D-1690-49F8-953A-56E6BB60CD9A}" srcOrd="0" destOrd="0" presId="urn:microsoft.com/office/officeart/2005/8/layout/orgChart1"/>
    <dgm:cxn modelId="{35D13454-B8C4-4889-81E9-8B3F07D3D75C}" type="presOf" srcId="{0CC807BD-702D-470C-822D-0217ED14E0B0}" destId="{9216079B-351D-404D-A40E-6E3581EBE6D3}" srcOrd="0" destOrd="0" presId="urn:microsoft.com/office/officeart/2005/8/layout/orgChart1"/>
    <dgm:cxn modelId="{4A24D854-A7C0-4688-B97F-DDF14538CEF1}" type="presOf" srcId="{70E2E2E8-2719-46B2-ABAF-889A73BF8DE7}" destId="{352551E0-6D32-4057-A8C7-5FA9934E2D10}" srcOrd="0" destOrd="0" presId="urn:microsoft.com/office/officeart/2005/8/layout/orgChart1"/>
    <dgm:cxn modelId="{9F9C4155-586B-BF47-850A-DC5DC01DCFCB}" srcId="{763EE928-8B84-44A5-B234-D66D1F45D2D9}" destId="{9619DBCD-7E11-6B4F-AE4A-DCA849DB80AA}" srcOrd="0" destOrd="0" parTransId="{79399896-0504-D947-BB60-9D5799A79D65}" sibTransId="{7E9A72F4-80AB-EE4D-8FDD-8B6DC03055DE}"/>
    <dgm:cxn modelId="{70EBC376-FA5A-4EC9-824A-D4ACC9B802A0}" type="presOf" srcId="{E894E75A-1EB3-4A89-B3FE-275AFDBFA8E1}" destId="{BAC3525B-6B0B-45CC-B120-8A69193BE3D8}" srcOrd="0" destOrd="0" presId="urn:microsoft.com/office/officeart/2005/8/layout/orgChart1"/>
    <dgm:cxn modelId="{4FC25457-A71F-44C3-9561-F0EE9B622749}" type="presOf" srcId="{473BBA7C-3CA3-4CEC-B42E-DAD22297315D}" destId="{33969834-E48E-4147-9C4D-B0A33FDAF60F}" srcOrd="0" destOrd="0" presId="urn:microsoft.com/office/officeart/2005/8/layout/orgChart1"/>
    <dgm:cxn modelId="{0F3D1678-654D-1B43-8CEB-EDB8FA79AB90}" type="presOf" srcId="{2861844C-9E80-4C43-AC48-C6CD06D7BE07}" destId="{56B965C8-BB24-1547-AE8E-20F956EC4BD9}" srcOrd="0" destOrd="0" presId="urn:microsoft.com/office/officeart/2005/8/layout/orgChart1"/>
    <dgm:cxn modelId="{FEFA9E58-79A4-4267-9262-7EFC7010B278}" type="presOf" srcId="{B073B749-5F1F-46F7-A2AE-EC4513423112}" destId="{9D30FB9F-0B3B-460D-96E9-F076DE825AD0}" srcOrd="0" destOrd="0" presId="urn:microsoft.com/office/officeart/2005/8/layout/orgChart1"/>
    <dgm:cxn modelId="{2A8D2E59-2F1A-43C5-AF61-1253E45E96BE}" type="presOf" srcId="{9462EA84-C693-4DC2-BAEF-CBDFE0276EC0}" destId="{F608B118-3C09-4D79-A040-3558E55C1B1E}" srcOrd="0" destOrd="0" presId="urn:microsoft.com/office/officeart/2005/8/layout/orgChart1"/>
    <dgm:cxn modelId="{CD783C79-8E86-40FD-9BA0-F387A34C419D}" type="presOf" srcId="{49ABFAB6-2441-4578-A84A-AF2B97702158}" destId="{8428B30A-52E4-48C2-BB1E-013867844338}" srcOrd="0" destOrd="0" presId="urn:microsoft.com/office/officeart/2005/8/layout/orgChart1"/>
    <dgm:cxn modelId="{000ED279-99E3-42ED-83E9-424A56DE6893}" srcId="{558A7026-5014-4988-8639-665C794D8B13}" destId="{F8FFA6D6-B135-4E10-BE7D-ECEC8235433E}" srcOrd="2" destOrd="0" parTransId="{EA6467FF-7432-4EF4-897B-CBE7603E800D}" sibTransId="{828EA549-A88A-4A3B-9DDF-87EE443F5D73}"/>
    <dgm:cxn modelId="{7EA2DF7A-2AF1-4944-8F44-B49AD6A2B7E0}" srcId="{763EE928-8B84-44A5-B234-D66D1F45D2D9}" destId="{1B24283E-1844-4FAC-8F0F-57C779B66FC7}" srcOrd="3" destOrd="0" parTransId="{9B33634E-C8EE-4395-B0E0-A2EF1B365B87}" sibTransId="{9C58DBA2-3891-4DEE-A3FA-09DCA57277E3}"/>
    <dgm:cxn modelId="{36E7F37B-F0FF-4FE2-A0FB-8D645A3640F8}" type="presOf" srcId="{D7F5D794-07B6-4272-B596-87F3CB9B7B96}" destId="{3C41ED46-EEA0-48D2-8007-652EAD43BECE}" srcOrd="0" destOrd="0" presId="urn:microsoft.com/office/officeart/2005/8/layout/orgChart1"/>
    <dgm:cxn modelId="{D6F3107D-87C6-4D71-8366-9CC4F7182EEA}" type="presOf" srcId="{763EE928-8B84-44A5-B234-D66D1F45D2D9}" destId="{6C7172A5-B06E-4784-8390-F4C7783B9EA0}" srcOrd="0" destOrd="0" presId="urn:microsoft.com/office/officeart/2005/8/layout/orgChart1"/>
    <dgm:cxn modelId="{85B9327F-0497-4D50-9377-0D931FAFCE8F}" type="presOf" srcId="{754A16FD-227A-47CA-96AF-EF1C8387F655}" destId="{2FEEF2E8-B1AF-41B7-9478-6CD686857FC6}" srcOrd="1" destOrd="0" presId="urn:microsoft.com/office/officeart/2005/8/layout/orgChart1"/>
    <dgm:cxn modelId="{02EAB080-2742-435C-A6FE-CB98864BECD2}" type="presOf" srcId="{B1CEED1C-A152-414D-80EB-1EF64A102DDD}" destId="{9627B06E-9FB4-4366-AEC3-9E0FA0958FFF}" srcOrd="0" destOrd="0" presId="urn:microsoft.com/office/officeart/2005/8/layout/orgChart1"/>
    <dgm:cxn modelId="{256B7F84-B62A-4CBC-8AB0-56BC87D4408B}" type="presOf" srcId="{558A7026-5014-4988-8639-665C794D8B13}" destId="{C905A8D0-096A-42F4-867A-AAF9F7DDC3BB}" srcOrd="1" destOrd="0" presId="urn:microsoft.com/office/officeart/2005/8/layout/orgChart1"/>
    <dgm:cxn modelId="{C10FC584-31BA-7844-B58D-B6E21178D1F1}" type="presOf" srcId="{3D24F9FA-BB49-2546-A32A-80921ED43E02}" destId="{E071DB1D-3A98-3A43-8912-2E2E1E460287}" srcOrd="0" destOrd="0" presId="urn:microsoft.com/office/officeart/2005/8/layout/orgChart1"/>
    <dgm:cxn modelId="{5B34B386-EC4E-B44A-A8C2-1CEDB6A6EDA7}" type="presOf" srcId="{156BD48B-3713-2D4D-A246-60A89BDB7331}" destId="{6817CE3B-CE2F-AC44-9DA8-EE6FA2CA1AF3}" srcOrd="0" destOrd="0" presId="urn:microsoft.com/office/officeart/2005/8/layout/orgChart1"/>
    <dgm:cxn modelId="{775ECD89-A360-4D8B-94BF-12371AF0F09F}" type="presOf" srcId="{63E67263-93DA-4700-8118-AC3628CBE77E}" destId="{62AE3865-43B0-4D6E-BE03-FC88797E7304}" srcOrd="0" destOrd="0" presId="urn:microsoft.com/office/officeart/2005/8/layout/orgChart1"/>
    <dgm:cxn modelId="{55B6DE8A-604E-43DE-9E6C-41F772AB5FBB}" type="presOf" srcId="{7C7D6DCF-2F74-4494-96AE-3ED88ABD8CDF}" destId="{EC556E65-90B1-421D-A9A0-262A4312DE9C}" srcOrd="0" destOrd="0" presId="urn:microsoft.com/office/officeart/2005/8/layout/orgChart1"/>
    <dgm:cxn modelId="{7C747F8C-A428-4BAB-BBD9-5DA13F46465D}" srcId="{763EE928-8B84-44A5-B234-D66D1F45D2D9}" destId="{197826E4-EF6D-43D5-BBA6-701A8D3664EB}" srcOrd="4" destOrd="0" parTransId="{102FC8F0-F62D-467B-9B1E-14880907ADD0}" sibTransId="{902BFA84-4637-414B-9B64-439541D87C53}"/>
    <dgm:cxn modelId="{CE9B2893-3D11-4A69-8EA0-80262A8B2F42}" srcId="{A67B7679-6153-344D-B5F7-2E3B3D66FC8E}" destId="{D7F5D794-07B6-4272-B596-87F3CB9B7B96}" srcOrd="5" destOrd="0" parTransId="{B1CEED1C-A152-414D-80EB-1EF64A102DDD}" sibTransId="{02487090-E9C8-4699-B8A7-B34CBA4A91CE}"/>
    <dgm:cxn modelId="{C7BDA594-934F-491E-81B7-C13D5156D954}" type="presOf" srcId="{197826E4-EF6D-43D5-BBA6-701A8D3664EB}" destId="{91A89987-AB27-492B-B74C-A1F934A7A448}" srcOrd="0" destOrd="0" presId="urn:microsoft.com/office/officeart/2005/8/layout/orgChart1"/>
    <dgm:cxn modelId="{D261DE94-044D-4FD8-BE04-9552A3E9FD47}" type="presOf" srcId="{B17C728F-1F79-41F1-8BB7-F2112FACE03B}" destId="{4DA005D4-4019-4E59-9645-65A229AAFA8D}" srcOrd="1" destOrd="0" presId="urn:microsoft.com/office/officeart/2005/8/layout/orgChart1"/>
    <dgm:cxn modelId="{B8BF3195-C23C-43F2-AD89-E0A38CD9E52B}" type="presOf" srcId="{63E67263-93DA-4700-8118-AC3628CBE77E}" destId="{8BBD8176-72B2-4BEB-88E2-B1AE317A3F94}" srcOrd="1" destOrd="0" presId="urn:microsoft.com/office/officeart/2005/8/layout/orgChart1"/>
    <dgm:cxn modelId="{0EEA7995-263C-4954-89C5-0A48B29317F2}" type="presOf" srcId="{9B33634E-C8EE-4395-B0E0-A2EF1B365B87}" destId="{DD656277-9154-4174-B5CD-EC9587C4BE52}" srcOrd="0" destOrd="0" presId="urn:microsoft.com/office/officeart/2005/8/layout/orgChart1"/>
    <dgm:cxn modelId="{DF802F9A-75FC-4D82-B5C8-E7AA61AA5FDB}" type="presOf" srcId="{370C6A69-CDA1-4861-8FA9-3040B2A77AB1}" destId="{61918DBC-9F10-49FE-8E5E-EA38E419396B}" srcOrd="0" destOrd="0" presId="urn:microsoft.com/office/officeart/2005/8/layout/orgChart1"/>
    <dgm:cxn modelId="{E7ED129E-A833-4060-8D05-EFC495270FEE}" type="presOf" srcId="{17218D1E-CB71-4D43-87EB-862D0B09D0F1}" destId="{4583F830-7FCF-4360-B120-B75E096292FF}" srcOrd="0" destOrd="0" presId="urn:microsoft.com/office/officeart/2005/8/layout/orgChart1"/>
    <dgm:cxn modelId="{D813229F-39A3-42A5-8239-89F40C66D597}" type="presOf" srcId="{E6DA55A8-F494-4E0F-89B6-00A0BC19C211}" destId="{8C7B75C2-C3CE-4131-8F7A-78B8A57B67AC}" srcOrd="0" destOrd="0" presId="urn:microsoft.com/office/officeart/2005/8/layout/orgChart1"/>
    <dgm:cxn modelId="{BEEC2AA0-9769-4B12-AECE-AB84BB18265A}" srcId="{A67B7679-6153-344D-B5F7-2E3B3D66FC8E}" destId="{C8029A41-93BC-49B1-9675-BA3B451D0072}" srcOrd="0" destOrd="0" parTransId="{0CC807BD-702D-470C-822D-0217ED14E0B0}" sibTransId="{17607378-9AD0-43F7-86CF-C769DD6E92CE}"/>
    <dgm:cxn modelId="{629A47A1-713E-4497-8FE7-BA4F631F547A}" type="presOf" srcId="{8E86408A-0FE2-42AC-90A9-93FB7754EE03}" destId="{91384622-E113-4F7E-99EC-9F54E10E5A69}" srcOrd="0" destOrd="0" presId="urn:microsoft.com/office/officeart/2005/8/layout/orgChart1"/>
    <dgm:cxn modelId="{52D12AA2-37F7-44D2-B6FF-47CB233CFD81}" type="presOf" srcId="{F8FFA6D6-B135-4E10-BE7D-ECEC8235433E}" destId="{CA1785BB-7AF9-4293-BBF9-C72A63F4303A}" srcOrd="0" destOrd="0" presId="urn:microsoft.com/office/officeart/2005/8/layout/orgChart1"/>
    <dgm:cxn modelId="{8991B1A2-FEE2-47C6-B8FF-8CD73A6A6162}" type="presOf" srcId="{F8FFA6D6-B135-4E10-BE7D-ECEC8235433E}" destId="{9BFCFF56-E014-42FC-837F-DA6D6738611E}" srcOrd="1" destOrd="0" presId="urn:microsoft.com/office/officeart/2005/8/layout/orgChart1"/>
    <dgm:cxn modelId="{FF85D9A6-6A20-45EC-8939-C9656E3CBCDD}" type="presOf" srcId="{218CFFF0-6442-40F8-A065-FBEAE9F406D5}" destId="{FAE0D6FE-B0C5-4162-AB07-2A6538D9DB09}" srcOrd="0" destOrd="0" presId="urn:microsoft.com/office/officeart/2005/8/layout/orgChart1"/>
    <dgm:cxn modelId="{36FBA5A7-965B-4CA2-A65D-D61D9F239105}" type="presOf" srcId="{D7F5D794-07B6-4272-B596-87F3CB9B7B96}" destId="{79913AEB-3B0E-4A90-AE76-7585BD0900E1}" srcOrd="1" destOrd="0" presId="urn:microsoft.com/office/officeart/2005/8/layout/orgChart1"/>
    <dgm:cxn modelId="{B897B2AB-1E84-4744-9F54-C30C8C757975}" type="presOf" srcId="{E4FF1B42-E478-450C-A1D1-3774D54FDA0F}" destId="{22FE5261-213A-40B6-A863-B4D1FEDBFFC7}" srcOrd="0" destOrd="0" presId="urn:microsoft.com/office/officeart/2005/8/layout/orgChart1"/>
    <dgm:cxn modelId="{FD7EA2AF-517D-4814-BD4E-174A228FA4FB}" type="presOf" srcId="{47D24B9E-F00D-4014-A901-1097408870CC}" destId="{FE6311C8-2975-4150-861D-630CAD7A477D}" srcOrd="0" destOrd="0" presId="urn:microsoft.com/office/officeart/2005/8/layout/orgChart1"/>
    <dgm:cxn modelId="{74E977B2-4C00-4B94-949A-07B66D29C896}" srcId="{A67B7679-6153-344D-B5F7-2E3B3D66FC8E}" destId="{70E2E2E8-2719-46B2-ABAF-889A73BF8DE7}" srcOrd="3" destOrd="0" parTransId="{47D24B9E-F00D-4014-A901-1097408870CC}" sibTransId="{D7D80E23-501F-4BC4-8F09-BA6DBAC46F93}"/>
    <dgm:cxn modelId="{6AEC24B5-4B5E-4F22-A296-A202B29A707E}" srcId="{A67B7679-6153-344D-B5F7-2E3B3D66FC8E}" destId="{B17C728F-1F79-41F1-8BB7-F2112FACE03B}" srcOrd="6" destOrd="0" parTransId="{E894E75A-1EB3-4A89-B3FE-275AFDBFA8E1}" sibTransId="{F8588A7A-AD4F-4BA5-8C02-9306A0459A66}"/>
    <dgm:cxn modelId="{4DF633B5-97FC-B940-869D-CA099E509B62}" srcId="{45813055-1B16-864C-854D-938B1C0B966F}" destId="{A67B7679-6153-344D-B5F7-2E3B3D66FC8E}" srcOrd="3" destOrd="0" parTransId="{FEFCE300-46F4-A44C-86D6-FDDBD1E29F71}" sibTransId="{206039BF-FF8D-C245-9416-33784917316F}"/>
    <dgm:cxn modelId="{AE3049B7-D947-48A1-A738-A4DAA76F7761}" type="presOf" srcId="{E9D9E254-E558-473C-A02A-DE2294947676}" destId="{91AF913A-9377-4CDA-B2C9-39CBF16F78D7}" srcOrd="0" destOrd="0" presId="urn:microsoft.com/office/officeart/2005/8/layout/orgChart1"/>
    <dgm:cxn modelId="{12D60EB9-2C9A-4E23-9EC9-A5ACC04FA10A}" type="presOf" srcId="{E9D9E254-E558-473C-A02A-DE2294947676}" destId="{54796C1A-B8B3-4176-A859-84DE4326F013}" srcOrd="1" destOrd="0" presId="urn:microsoft.com/office/officeart/2005/8/layout/orgChart1"/>
    <dgm:cxn modelId="{48B23ABA-0D70-C249-BA38-E824F3C7B287}" type="presOf" srcId="{79399896-0504-D947-BB60-9D5799A79D65}" destId="{0A2AEEDC-4070-FE43-8910-16FAC5476A1A}" srcOrd="0" destOrd="0" presId="urn:microsoft.com/office/officeart/2005/8/layout/orgChart1"/>
    <dgm:cxn modelId="{D44107BC-7B1B-4051-8312-1C199AE88583}" type="presOf" srcId="{DC21EEE6-3546-409F-AFEB-E4B349B9DD23}" destId="{2F0C7667-7830-46C0-81BC-167629BC230F}" srcOrd="0" destOrd="0" presId="urn:microsoft.com/office/officeart/2005/8/layout/orgChart1"/>
    <dgm:cxn modelId="{EEBD2ABE-0103-CE44-B1ED-32D9B5242280}" type="presOf" srcId="{9619DBCD-7E11-6B4F-AE4A-DCA849DB80AA}" destId="{FC2EC203-8407-6B46-9FD7-EEE54AD0D1EC}" srcOrd="1" destOrd="0" presId="urn:microsoft.com/office/officeart/2005/8/layout/orgChart1"/>
    <dgm:cxn modelId="{D98485C6-C357-41A4-94E4-74AC5B6289AD}" srcId="{A67B7679-6153-344D-B5F7-2E3B3D66FC8E}" destId="{218CFFF0-6442-40F8-A065-FBEAE9F406D5}" srcOrd="2" destOrd="0" parTransId="{BF8E0FAA-1A15-4F55-8B4E-1418EE3304F6}" sibTransId="{CE2473EB-F75A-459C-A538-420EBCA11F23}"/>
    <dgm:cxn modelId="{D38E6ACA-D8BA-48C5-B002-0EFB8DA17905}" type="presOf" srcId="{077A562E-E86D-4CDC-800C-37ED6C5EDF75}" destId="{029A1854-D799-4416-9778-0199BAF93429}" srcOrd="0" destOrd="0" presId="urn:microsoft.com/office/officeart/2005/8/layout/orgChart1"/>
    <dgm:cxn modelId="{C56BB1CD-8F78-4789-B88D-871D9D54B783}" srcId="{558A7026-5014-4988-8639-665C794D8B13}" destId="{63E67263-93DA-4700-8118-AC3628CBE77E}" srcOrd="5" destOrd="0" parTransId="{95F998B1-EF51-415B-822A-2EDEC4C029EB}" sibTransId="{3295152E-987B-493C-B52F-F24F1E2850E3}"/>
    <dgm:cxn modelId="{FFBCDACD-A523-4BAD-BAB9-473519774184}" type="presOf" srcId="{1B24283E-1844-4FAC-8F0F-57C779B66FC7}" destId="{CCE2C50F-2FE5-43AE-9899-ED521FCDF3FC}" srcOrd="0" destOrd="0" presId="urn:microsoft.com/office/officeart/2005/8/layout/orgChart1"/>
    <dgm:cxn modelId="{ADE475CE-B13E-4078-9184-C2D5F197D01D}" type="presOf" srcId="{1F8CA9B0-A4D4-49A0-A93B-BFF2C9C8B463}" destId="{E82A33DD-12C1-4264-8E47-188FBF50328F}" srcOrd="1" destOrd="0" presId="urn:microsoft.com/office/officeart/2005/8/layout/orgChart1"/>
    <dgm:cxn modelId="{87F6A4D4-52EA-A946-B4CF-8B04078BD064}" type="presOf" srcId="{D4C8DA39-9411-194B-996B-A66BAADDE38E}" destId="{324DF87B-2A6B-4542-8E22-8438519EF3EE}" srcOrd="0" destOrd="0" presId="urn:microsoft.com/office/officeart/2005/8/layout/orgChart1"/>
    <dgm:cxn modelId="{7A9792DB-515F-874C-B94F-B9C0B6E40B67}" type="presOf" srcId="{7A17B1E1-A666-DD4A-BC64-78D7095DF746}" destId="{FF43558B-CDD5-0F4C-BB7D-00F0DE44D003}" srcOrd="0" destOrd="0" presId="urn:microsoft.com/office/officeart/2005/8/layout/orgChart1"/>
    <dgm:cxn modelId="{4C3A0DDC-42C6-40F3-BD41-46A2691D0D37}" type="presOf" srcId="{558A7026-5014-4988-8639-665C794D8B13}" destId="{D52AB9FA-0B7F-4E2A-BBAE-C79CB990EA15}" srcOrd="0" destOrd="0" presId="urn:microsoft.com/office/officeart/2005/8/layout/orgChart1"/>
    <dgm:cxn modelId="{B89F96DD-37BB-4A78-AF05-2FEFA3295885}" type="presOf" srcId="{1B24283E-1844-4FAC-8F0F-57C779B66FC7}" destId="{8C6432E1-0F77-429B-AFA8-D00A63F3A93F}" srcOrd="1" destOrd="0" presId="urn:microsoft.com/office/officeart/2005/8/layout/orgChart1"/>
    <dgm:cxn modelId="{C01FE1DE-5B91-4521-AB35-391593139C88}" type="presOf" srcId="{6D6323B7-B78B-4EB7-A9ED-909E2C78D3A9}" destId="{25F7611E-A343-4037-842F-EAFCE3D31B3D}" srcOrd="0" destOrd="0" presId="urn:microsoft.com/office/officeart/2005/8/layout/orgChart1"/>
    <dgm:cxn modelId="{A4F4E3DE-D2B7-40FB-A604-124BCE19C7C5}" type="presOf" srcId="{F61A90ED-3681-4E09-ADF8-9C87986D20F2}" destId="{85338BD0-FFE0-4423-BF9A-072149B6B544}" srcOrd="1" destOrd="0" presId="urn:microsoft.com/office/officeart/2005/8/layout/orgChart1"/>
    <dgm:cxn modelId="{4394DCDF-2F27-4F1D-8FFD-8408C8CEE0AE}" type="presOf" srcId="{12FBA71B-3FE9-4A58-8BE1-C4FBF442C096}" destId="{D1EA998B-65D3-4954-8826-01A88071C63B}" srcOrd="1" destOrd="0" presId="urn:microsoft.com/office/officeart/2005/8/layout/orgChart1"/>
    <dgm:cxn modelId="{A5191DE0-5249-47EB-A4AB-3C3E9D44F0AD}" type="presOf" srcId="{1F8CA9B0-A4D4-49A0-A93B-BFF2C9C8B463}" destId="{875E9317-A33A-4FC0-A1F5-495F4EB4DEB7}" srcOrd="0" destOrd="0" presId="urn:microsoft.com/office/officeart/2005/8/layout/orgChart1"/>
    <dgm:cxn modelId="{A9B11FE3-0D56-4E11-B3FD-3393E7DD1D14}" srcId="{D4C8DA39-9411-194B-996B-A66BAADDE38E}" destId="{BABA0A99-BF0E-4DFD-8CA6-2A27DA878AFF}" srcOrd="0" destOrd="0" parTransId="{CAA9460D-6401-47F6-B670-259075979366}" sibTransId="{456C247C-0C7F-445E-84BF-B59B13C55E2D}"/>
    <dgm:cxn modelId="{7A48A7E9-DE52-7043-904F-B1DCED0AEF41}" type="presOf" srcId="{45813055-1B16-864C-854D-938B1C0B966F}" destId="{A495008F-82C2-C14A-8368-14FFA7AE96C7}" srcOrd="1" destOrd="0" presId="urn:microsoft.com/office/officeart/2005/8/layout/orgChart1"/>
    <dgm:cxn modelId="{A2F5F0EA-A0D8-A342-8A9E-2F50ACA059EA}" type="presOf" srcId="{D4C8DA39-9411-194B-996B-A66BAADDE38E}" destId="{AB397087-8605-F248-AC09-83630FB3759A}" srcOrd="1" destOrd="0" presId="urn:microsoft.com/office/officeart/2005/8/layout/orgChart1"/>
    <dgm:cxn modelId="{6E75C9F2-DB37-4D61-983A-2853898E5472}" srcId="{558A7026-5014-4988-8639-665C794D8B13}" destId="{754A16FD-227A-47CA-96AF-EF1C8387F655}" srcOrd="3" destOrd="0" parTransId="{DC21EEE6-3546-409F-AFEB-E4B349B9DD23}" sibTransId="{4044BB11-C26C-4FEC-BDF4-74243CD3C320}"/>
    <dgm:cxn modelId="{9740CCF2-BA27-4D94-904B-4131DC34389A}" srcId="{3D24F9FA-BB49-2546-A32A-80921ED43E02}" destId="{9462EA84-C693-4DC2-BAEF-CBDFE0276EC0}" srcOrd="0" destOrd="0" parTransId="{95D30C31-35F8-4C82-8FE9-D63B2F47C08C}" sibTransId="{69875A73-A161-425C-8BDB-03C620DDEA64}"/>
    <dgm:cxn modelId="{90B325F3-8478-4B76-BE8A-3B1CDABEE6FB}" type="presOf" srcId="{49ABFAB6-2441-4578-A84A-AF2B97702158}" destId="{4B025CDE-614F-48F7-967B-398EEA8B4D4A}" srcOrd="1" destOrd="0" presId="urn:microsoft.com/office/officeart/2005/8/layout/orgChart1"/>
    <dgm:cxn modelId="{013876F8-AF32-443F-9701-620FD58023B8}" srcId="{45813055-1B16-864C-854D-938B1C0B966F}" destId="{F61A90ED-3681-4E09-ADF8-9C87986D20F2}" srcOrd="6" destOrd="0" parTransId="{E4FF1B42-E478-450C-A1D1-3774D54FDA0F}" sibTransId="{474CEB50-8C05-4F71-8385-8901F2B391D5}"/>
    <dgm:cxn modelId="{36A6D1FD-9F99-4653-B107-069E19B3C163}" type="presOf" srcId="{CCF66DE9-8351-4FAB-90A4-FE1B47355ABF}" destId="{3EA7D32A-ACA7-4882-87F9-B403BFAEB7A4}" srcOrd="1" destOrd="0" presId="urn:microsoft.com/office/officeart/2005/8/layout/orgChart1"/>
    <dgm:cxn modelId="{05063581-ED30-4C60-A263-44312AE8FD66}" type="presParOf" srcId="{E071DB1D-3A98-3A43-8912-2E2E1E460287}" destId="{C0B3C1A9-42EA-42BD-9F28-5E197DDFFF3C}" srcOrd="0" destOrd="0" presId="urn:microsoft.com/office/officeart/2005/8/layout/orgChart1"/>
    <dgm:cxn modelId="{03D5272F-12B2-4187-AB82-A7F0FD8FBA38}" type="presParOf" srcId="{C0B3C1A9-42EA-42BD-9F28-5E197DDFFF3C}" destId="{0628D877-CF37-4DDD-8F4B-155B0C83FF4E}" srcOrd="0" destOrd="0" presId="urn:microsoft.com/office/officeart/2005/8/layout/orgChart1"/>
    <dgm:cxn modelId="{66EA695B-8B85-497D-BD6C-F9500C2E3426}" type="presParOf" srcId="{0628D877-CF37-4DDD-8F4B-155B0C83FF4E}" destId="{F608B118-3C09-4D79-A040-3558E55C1B1E}" srcOrd="0" destOrd="0" presId="urn:microsoft.com/office/officeart/2005/8/layout/orgChart1"/>
    <dgm:cxn modelId="{BDBBEFCC-0D16-481E-8E98-8C6BBDF8466E}" type="presParOf" srcId="{0628D877-CF37-4DDD-8F4B-155B0C83FF4E}" destId="{81E6D9BC-34C5-42FD-A36C-825D59E93F36}" srcOrd="1" destOrd="0" presId="urn:microsoft.com/office/officeart/2005/8/layout/orgChart1"/>
    <dgm:cxn modelId="{9F2AA5EB-9D95-4591-9778-5577F8E6227B}" type="presParOf" srcId="{C0B3C1A9-42EA-42BD-9F28-5E197DDFFF3C}" destId="{6CA90F7F-6C88-42D5-B903-7CD018E792D5}" srcOrd="1" destOrd="0" presId="urn:microsoft.com/office/officeart/2005/8/layout/orgChart1"/>
    <dgm:cxn modelId="{AF3AB0C2-8444-4239-B585-B25DE49D775D}" type="presParOf" srcId="{C0B3C1A9-42EA-42BD-9F28-5E197DDFFF3C}" destId="{2C1B3EC3-51BB-4593-9A2F-2A3405240632}" srcOrd="2" destOrd="0" presId="urn:microsoft.com/office/officeart/2005/8/layout/orgChart1"/>
    <dgm:cxn modelId="{40A6C845-ED34-D74C-8AAF-15536464F8D7}" type="presParOf" srcId="{E071DB1D-3A98-3A43-8912-2E2E1E460287}" destId="{2216FFD8-94F0-7F4A-9511-9217C1257CA6}" srcOrd="1" destOrd="0" presId="urn:microsoft.com/office/officeart/2005/8/layout/orgChart1"/>
    <dgm:cxn modelId="{0FB9B83B-234D-8540-ADCC-E2805256C156}" type="presParOf" srcId="{2216FFD8-94F0-7F4A-9511-9217C1257CA6}" destId="{CA81F131-472B-284C-9DDA-80FF8943FD53}" srcOrd="0" destOrd="0" presId="urn:microsoft.com/office/officeart/2005/8/layout/orgChart1"/>
    <dgm:cxn modelId="{B2D7D067-2C4A-4F48-A4B5-A102808C0B0B}" type="presParOf" srcId="{CA81F131-472B-284C-9DDA-80FF8943FD53}" destId="{268E4A05-A3F3-7F4C-8318-542A476CB92A}" srcOrd="0" destOrd="0" presId="urn:microsoft.com/office/officeart/2005/8/layout/orgChart1"/>
    <dgm:cxn modelId="{014B4ADC-0C80-9E46-8C0E-6A437D6B03CC}" type="presParOf" srcId="{CA81F131-472B-284C-9DDA-80FF8943FD53}" destId="{A495008F-82C2-C14A-8368-14FFA7AE96C7}" srcOrd="1" destOrd="0" presId="urn:microsoft.com/office/officeart/2005/8/layout/orgChart1"/>
    <dgm:cxn modelId="{DE52536B-0343-4B42-9D58-2C468B8AED4C}" type="presParOf" srcId="{2216FFD8-94F0-7F4A-9511-9217C1257CA6}" destId="{CDD6F220-81E8-0543-9E81-712240C41976}" srcOrd="1" destOrd="0" presId="urn:microsoft.com/office/officeart/2005/8/layout/orgChart1"/>
    <dgm:cxn modelId="{1449D590-7A43-F649-91E1-D89D6B8585A4}" type="presParOf" srcId="{CDD6F220-81E8-0543-9E81-712240C41976}" destId="{1626FA6A-26D1-1244-9CD3-8281D1D055D6}" srcOrd="0" destOrd="0" presId="urn:microsoft.com/office/officeart/2005/8/layout/orgChart1"/>
    <dgm:cxn modelId="{8B3D5809-A4F8-E24D-9AA5-1D32C3816F84}" type="presParOf" srcId="{CDD6F220-81E8-0543-9E81-712240C41976}" destId="{AE3E8E4A-2F8B-C449-8682-9B782510B51C}" srcOrd="1" destOrd="0" presId="urn:microsoft.com/office/officeart/2005/8/layout/orgChart1"/>
    <dgm:cxn modelId="{125B51CF-DDED-1747-98AB-FF6DB3CB1F0E}" type="presParOf" srcId="{AE3E8E4A-2F8B-C449-8682-9B782510B51C}" destId="{24B3E0E7-08A6-8442-88D3-E1BB25A8174E}" srcOrd="0" destOrd="0" presId="urn:microsoft.com/office/officeart/2005/8/layout/orgChart1"/>
    <dgm:cxn modelId="{B828624C-3147-D444-9BB7-9251312EBB0B}" type="presParOf" srcId="{24B3E0E7-08A6-8442-88D3-E1BB25A8174E}" destId="{FF43558B-CDD5-0F4C-BB7D-00F0DE44D003}" srcOrd="0" destOrd="0" presId="urn:microsoft.com/office/officeart/2005/8/layout/orgChart1"/>
    <dgm:cxn modelId="{3F9AB934-BEC3-2647-822E-64CC205C3C58}" type="presParOf" srcId="{24B3E0E7-08A6-8442-88D3-E1BB25A8174E}" destId="{FAA3C0D4-AC26-E942-A9A1-4AFB0A7EC9FA}" srcOrd="1" destOrd="0" presId="urn:microsoft.com/office/officeart/2005/8/layout/orgChart1"/>
    <dgm:cxn modelId="{BDA94B56-54F7-D143-B22C-9D276F764E7C}" type="presParOf" srcId="{AE3E8E4A-2F8B-C449-8682-9B782510B51C}" destId="{B353B367-F6FF-424F-B98B-D384F4801FA8}" srcOrd="1" destOrd="0" presId="urn:microsoft.com/office/officeart/2005/8/layout/orgChart1"/>
    <dgm:cxn modelId="{89399E10-379E-C542-AAA4-34918666F524}" type="presParOf" srcId="{AE3E8E4A-2F8B-C449-8682-9B782510B51C}" destId="{1E4FE374-88C6-5E4F-A3A4-28E207EA7301}" srcOrd="2" destOrd="0" presId="urn:microsoft.com/office/officeart/2005/8/layout/orgChart1"/>
    <dgm:cxn modelId="{CB3B40A1-FB45-41C8-8858-23D0727FB616}" type="presParOf" srcId="{CDD6F220-81E8-0543-9E81-712240C41976}" destId="{4583F830-7FCF-4360-B120-B75E096292FF}" srcOrd="2" destOrd="0" presId="urn:microsoft.com/office/officeart/2005/8/layout/orgChart1"/>
    <dgm:cxn modelId="{48AE302D-025D-4D41-BF57-191C6CE371C5}" type="presParOf" srcId="{CDD6F220-81E8-0543-9E81-712240C41976}" destId="{A9A1A72E-94E5-4D23-A31B-0AA66DAE23F8}" srcOrd="3" destOrd="0" presId="urn:microsoft.com/office/officeart/2005/8/layout/orgChart1"/>
    <dgm:cxn modelId="{A75FC37C-436E-43D1-805E-578AC82278B1}" type="presParOf" srcId="{A9A1A72E-94E5-4D23-A31B-0AA66DAE23F8}" destId="{831DF391-BFBA-4960-BB31-497D553B0195}" srcOrd="0" destOrd="0" presId="urn:microsoft.com/office/officeart/2005/8/layout/orgChart1"/>
    <dgm:cxn modelId="{F7670BCE-472A-4955-9403-97931DB82303}" type="presParOf" srcId="{831DF391-BFBA-4960-BB31-497D553B0195}" destId="{6C7172A5-B06E-4784-8390-F4C7783B9EA0}" srcOrd="0" destOrd="0" presId="urn:microsoft.com/office/officeart/2005/8/layout/orgChart1"/>
    <dgm:cxn modelId="{5E8FA86A-6C9B-4D26-9DAA-D8FB2B109C0A}" type="presParOf" srcId="{831DF391-BFBA-4960-BB31-497D553B0195}" destId="{8ED5C5D3-4ABB-4476-9CE7-8B82C67C2EED}" srcOrd="1" destOrd="0" presId="urn:microsoft.com/office/officeart/2005/8/layout/orgChart1"/>
    <dgm:cxn modelId="{D67940A3-4797-4D04-B388-77B6EF53C39D}" type="presParOf" srcId="{A9A1A72E-94E5-4D23-A31B-0AA66DAE23F8}" destId="{FD54B17F-FBB3-4CFD-B912-54D56F4B38E2}" srcOrd="1" destOrd="0" presId="urn:microsoft.com/office/officeart/2005/8/layout/orgChart1"/>
    <dgm:cxn modelId="{97C815A2-51CF-6043-B98B-5545A7E96247}" type="presParOf" srcId="{FD54B17F-FBB3-4CFD-B912-54D56F4B38E2}" destId="{0A2AEEDC-4070-FE43-8910-16FAC5476A1A}" srcOrd="0" destOrd="0" presId="urn:microsoft.com/office/officeart/2005/8/layout/orgChart1"/>
    <dgm:cxn modelId="{19FC7BD9-1157-8E4A-A6CB-6C4FC5E64F68}" type="presParOf" srcId="{FD54B17F-FBB3-4CFD-B912-54D56F4B38E2}" destId="{0F06CC63-3473-AE40-BF66-D16B7E3231F9}" srcOrd="1" destOrd="0" presId="urn:microsoft.com/office/officeart/2005/8/layout/orgChart1"/>
    <dgm:cxn modelId="{9A54DCCB-AF95-B94B-B0C1-EC509F907B75}" type="presParOf" srcId="{0F06CC63-3473-AE40-BF66-D16B7E3231F9}" destId="{7E402912-937A-B045-AA2C-17B8E27BF5B8}" srcOrd="0" destOrd="0" presId="urn:microsoft.com/office/officeart/2005/8/layout/orgChart1"/>
    <dgm:cxn modelId="{21E6A8ED-2C21-B04E-8A66-A2C0B897C14D}" type="presParOf" srcId="{7E402912-937A-B045-AA2C-17B8E27BF5B8}" destId="{BFF6B7F0-AB9B-6344-B0B4-4962158F84B7}" srcOrd="0" destOrd="0" presId="urn:microsoft.com/office/officeart/2005/8/layout/orgChart1"/>
    <dgm:cxn modelId="{6A9F52AC-091F-0647-9A54-7351D990DA99}" type="presParOf" srcId="{7E402912-937A-B045-AA2C-17B8E27BF5B8}" destId="{FC2EC203-8407-6B46-9FD7-EEE54AD0D1EC}" srcOrd="1" destOrd="0" presId="urn:microsoft.com/office/officeart/2005/8/layout/orgChart1"/>
    <dgm:cxn modelId="{70AD31FF-AA47-7743-88DF-86181F98807F}" type="presParOf" srcId="{0F06CC63-3473-AE40-BF66-D16B7E3231F9}" destId="{8C000862-CDEF-6147-9065-327CB9BD99F4}" srcOrd="1" destOrd="0" presId="urn:microsoft.com/office/officeart/2005/8/layout/orgChart1"/>
    <dgm:cxn modelId="{BA38E4AE-BBC9-654D-B87F-E429A9689A5C}" type="presParOf" srcId="{0F06CC63-3473-AE40-BF66-D16B7E3231F9}" destId="{C0505F11-EB77-6548-B008-75DAFFE1F0AC}" srcOrd="2" destOrd="0" presId="urn:microsoft.com/office/officeart/2005/8/layout/orgChart1"/>
    <dgm:cxn modelId="{106D9EBF-7E63-BF44-AF7E-244F2D0767B2}" type="presParOf" srcId="{FD54B17F-FBB3-4CFD-B912-54D56F4B38E2}" destId="{56B965C8-BB24-1547-AE8E-20F956EC4BD9}" srcOrd="2" destOrd="0" presId="urn:microsoft.com/office/officeart/2005/8/layout/orgChart1"/>
    <dgm:cxn modelId="{0F344C29-163E-4546-8CD6-77592319F43D}" type="presParOf" srcId="{FD54B17F-FBB3-4CFD-B912-54D56F4B38E2}" destId="{9846BE36-6A00-B945-8841-0D2E4692777D}" srcOrd="3" destOrd="0" presId="urn:microsoft.com/office/officeart/2005/8/layout/orgChart1"/>
    <dgm:cxn modelId="{F34F5229-4983-E148-AC75-41AAA8B996D2}" type="presParOf" srcId="{9846BE36-6A00-B945-8841-0D2E4692777D}" destId="{AF556E0E-C7D5-CE40-BFA1-9669DDF9A8C0}" srcOrd="0" destOrd="0" presId="urn:microsoft.com/office/officeart/2005/8/layout/orgChart1"/>
    <dgm:cxn modelId="{ED2B2E3C-97B2-9249-88F6-439848E96D77}" type="presParOf" srcId="{AF556E0E-C7D5-CE40-BFA1-9669DDF9A8C0}" destId="{1267B335-9256-514D-BBA0-8ECECEA97E7A}" srcOrd="0" destOrd="0" presId="urn:microsoft.com/office/officeart/2005/8/layout/orgChart1"/>
    <dgm:cxn modelId="{F4EFD1D8-B8E5-324E-89A0-540643415171}" type="presParOf" srcId="{AF556E0E-C7D5-CE40-BFA1-9669DDF9A8C0}" destId="{0F8FFB29-BE79-4141-BFBD-1F245F715C35}" srcOrd="1" destOrd="0" presId="urn:microsoft.com/office/officeart/2005/8/layout/orgChart1"/>
    <dgm:cxn modelId="{C5B6DE82-D155-ED4E-89C2-EF666C90897E}" type="presParOf" srcId="{9846BE36-6A00-B945-8841-0D2E4692777D}" destId="{7CE77298-D5DC-9A47-B4EB-0D5906676A5C}" srcOrd="1" destOrd="0" presId="urn:microsoft.com/office/officeart/2005/8/layout/orgChart1"/>
    <dgm:cxn modelId="{B41B68DA-98B2-D64D-8960-FC672D0A66B9}" type="presParOf" srcId="{9846BE36-6A00-B945-8841-0D2E4692777D}" destId="{0A0FE2C7-167F-7045-BDD1-16E5FEF7EBAA}" srcOrd="2" destOrd="0" presId="urn:microsoft.com/office/officeart/2005/8/layout/orgChart1"/>
    <dgm:cxn modelId="{AA418325-4020-DA4B-9381-6C627E1C079A}" type="presParOf" srcId="{FD54B17F-FBB3-4CFD-B912-54D56F4B38E2}" destId="{33ACF692-A41C-C641-B6CD-EFBE397058A9}" srcOrd="4" destOrd="0" presId="urn:microsoft.com/office/officeart/2005/8/layout/orgChart1"/>
    <dgm:cxn modelId="{29A1A1FB-ED52-1C40-B707-FA1FA4F076FE}" type="presParOf" srcId="{FD54B17F-FBB3-4CFD-B912-54D56F4B38E2}" destId="{0F43ECBC-27D7-A548-B2E2-04EB8B7314C6}" srcOrd="5" destOrd="0" presId="urn:microsoft.com/office/officeart/2005/8/layout/orgChart1"/>
    <dgm:cxn modelId="{431A8491-6C99-C44E-A7E8-169176972800}" type="presParOf" srcId="{0F43ECBC-27D7-A548-B2E2-04EB8B7314C6}" destId="{3EA3DB04-9270-154B-9B05-E84844EB1F40}" srcOrd="0" destOrd="0" presId="urn:microsoft.com/office/officeart/2005/8/layout/orgChart1"/>
    <dgm:cxn modelId="{6AAE7F7E-13FF-E54A-A62B-2B0B4983B8FB}" type="presParOf" srcId="{3EA3DB04-9270-154B-9B05-E84844EB1F40}" destId="{221C74C0-0674-3F42-8A91-BFA5BFF16C85}" srcOrd="0" destOrd="0" presId="urn:microsoft.com/office/officeart/2005/8/layout/orgChart1"/>
    <dgm:cxn modelId="{265BC9DD-4352-314E-9749-6E66A5660FE3}" type="presParOf" srcId="{3EA3DB04-9270-154B-9B05-E84844EB1F40}" destId="{C63FD95C-2B81-D54D-888C-EB1B23771964}" srcOrd="1" destOrd="0" presId="urn:microsoft.com/office/officeart/2005/8/layout/orgChart1"/>
    <dgm:cxn modelId="{B8D10911-1737-1341-8BC5-8FA9A26D3AD9}" type="presParOf" srcId="{0F43ECBC-27D7-A548-B2E2-04EB8B7314C6}" destId="{CAF19239-84D4-D14F-8A5E-EBDAC0B40CF8}" srcOrd="1" destOrd="0" presId="urn:microsoft.com/office/officeart/2005/8/layout/orgChart1"/>
    <dgm:cxn modelId="{C738B96F-D295-424E-8017-1019143F4874}" type="presParOf" srcId="{0F43ECBC-27D7-A548-B2E2-04EB8B7314C6}" destId="{D6D09248-7681-CB45-90B2-F3C515F9B1AA}" srcOrd="2" destOrd="0" presId="urn:microsoft.com/office/officeart/2005/8/layout/orgChart1"/>
    <dgm:cxn modelId="{8204EE3C-B6C0-49B4-B3F5-1385CE8861E7}" type="presParOf" srcId="{FD54B17F-FBB3-4CFD-B912-54D56F4B38E2}" destId="{DD656277-9154-4174-B5CD-EC9587C4BE52}" srcOrd="6" destOrd="0" presId="urn:microsoft.com/office/officeart/2005/8/layout/orgChart1"/>
    <dgm:cxn modelId="{AF47C441-7836-40ED-B2BF-FBFD568E696C}" type="presParOf" srcId="{FD54B17F-FBB3-4CFD-B912-54D56F4B38E2}" destId="{A8EEA88A-B92F-4E03-88D2-3F0C0E13EB48}" srcOrd="7" destOrd="0" presId="urn:microsoft.com/office/officeart/2005/8/layout/orgChart1"/>
    <dgm:cxn modelId="{E93C4777-5C51-4EA8-AA78-86BF5B811D3F}" type="presParOf" srcId="{A8EEA88A-B92F-4E03-88D2-3F0C0E13EB48}" destId="{8AD7AD6C-F4A9-426A-8657-3C96900B1833}" srcOrd="0" destOrd="0" presId="urn:microsoft.com/office/officeart/2005/8/layout/orgChart1"/>
    <dgm:cxn modelId="{4F163EC9-9D96-42B0-8F04-9537873BBD9E}" type="presParOf" srcId="{8AD7AD6C-F4A9-426A-8657-3C96900B1833}" destId="{CCE2C50F-2FE5-43AE-9899-ED521FCDF3FC}" srcOrd="0" destOrd="0" presId="urn:microsoft.com/office/officeart/2005/8/layout/orgChart1"/>
    <dgm:cxn modelId="{3CA0C5DA-D56C-4DB2-8AD2-F6C306CED6E8}" type="presParOf" srcId="{8AD7AD6C-F4A9-426A-8657-3C96900B1833}" destId="{8C6432E1-0F77-429B-AFA8-D00A63F3A93F}" srcOrd="1" destOrd="0" presId="urn:microsoft.com/office/officeart/2005/8/layout/orgChart1"/>
    <dgm:cxn modelId="{E6208809-35E6-4B10-A386-C418E781366F}" type="presParOf" srcId="{A8EEA88A-B92F-4E03-88D2-3F0C0E13EB48}" destId="{5EB8E784-4742-4420-B140-9CFB41708C9A}" srcOrd="1" destOrd="0" presId="urn:microsoft.com/office/officeart/2005/8/layout/orgChart1"/>
    <dgm:cxn modelId="{B0E9E525-369F-4E7B-9439-7C5694139A9E}" type="presParOf" srcId="{A8EEA88A-B92F-4E03-88D2-3F0C0E13EB48}" destId="{60285568-3EA0-4E1B-8516-ADE1241FA89F}" srcOrd="2" destOrd="0" presId="urn:microsoft.com/office/officeart/2005/8/layout/orgChart1"/>
    <dgm:cxn modelId="{B039F2A8-2E85-45F1-B326-B8A13C2E1C0B}" type="presParOf" srcId="{FD54B17F-FBB3-4CFD-B912-54D56F4B38E2}" destId="{D0B8003C-3F8B-4E14-9B48-347F74CCA01A}" srcOrd="8" destOrd="0" presId="urn:microsoft.com/office/officeart/2005/8/layout/orgChart1"/>
    <dgm:cxn modelId="{97E6F94C-5E09-445E-BC67-A52FD84864D8}" type="presParOf" srcId="{FD54B17F-FBB3-4CFD-B912-54D56F4B38E2}" destId="{EE39E6F8-021E-4695-BE65-F9E477ADDD2C}" srcOrd="9" destOrd="0" presId="urn:microsoft.com/office/officeart/2005/8/layout/orgChart1"/>
    <dgm:cxn modelId="{359759C7-3EC7-4934-B7BC-B9E8792DFD09}" type="presParOf" srcId="{EE39E6F8-021E-4695-BE65-F9E477ADDD2C}" destId="{7EF58DE7-D7FF-4954-BEF6-B49FCBD67CA9}" srcOrd="0" destOrd="0" presId="urn:microsoft.com/office/officeart/2005/8/layout/orgChart1"/>
    <dgm:cxn modelId="{328B82E1-4B1A-44C2-BB59-ECFB4E76F723}" type="presParOf" srcId="{7EF58DE7-D7FF-4954-BEF6-B49FCBD67CA9}" destId="{91A89987-AB27-492B-B74C-A1F934A7A448}" srcOrd="0" destOrd="0" presId="urn:microsoft.com/office/officeart/2005/8/layout/orgChart1"/>
    <dgm:cxn modelId="{C3D006AD-D6D6-482E-BD75-9FF5E05741FE}" type="presParOf" srcId="{7EF58DE7-D7FF-4954-BEF6-B49FCBD67CA9}" destId="{14458B12-EEB6-4F46-9B1E-FC1F39B2B16B}" srcOrd="1" destOrd="0" presId="urn:microsoft.com/office/officeart/2005/8/layout/orgChart1"/>
    <dgm:cxn modelId="{C019EA65-798B-4577-8341-3C8CA935C464}" type="presParOf" srcId="{EE39E6F8-021E-4695-BE65-F9E477ADDD2C}" destId="{80DFE3E5-7C63-4DF7-969D-D1184ED15090}" srcOrd="1" destOrd="0" presId="urn:microsoft.com/office/officeart/2005/8/layout/orgChart1"/>
    <dgm:cxn modelId="{94898955-9DB1-43DB-B9D1-C617D62B9D64}" type="presParOf" srcId="{EE39E6F8-021E-4695-BE65-F9E477ADDD2C}" destId="{63B284DF-90FB-44CD-8EE9-38A97E1ACB5B}" srcOrd="2" destOrd="0" presId="urn:microsoft.com/office/officeart/2005/8/layout/orgChart1"/>
    <dgm:cxn modelId="{5514C966-BE62-4DC0-832A-9A33ABECC14F}" type="presParOf" srcId="{FD54B17F-FBB3-4CFD-B912-54D56F4B38E2}" destId="{25F7611E-A343-4037-842F-EAFCE3D31B3D}" srcOrd="10" destOrd="0" presId="urn:microsoft.com/office/officeart/2005/8/layout/orgChart1"/>
    <dgm:cxn modelId="{DDB26BCE-1F3A-4886-ACD3-EEBC419257ED}" type="presParOf" srcId="{FD54B17F-FBB3-4CFD-B912-54D56F4B38E2}" destId="{29A3710E-2B48-46FE-BEBA-B8C353568A81}" srcOrd="11" destOrd="0" presId="urn:microsoft.com/office/officeart/2005/8/layout/orgChart1"/>
    <dgm:cxn modelId="{C9068075-6998-4339-93EC-2702043BA289}" type="presParOf" srcId="{29A3710E-2B48-46FE-BEBA-B8C353568A81}" destId="{960143E9-330E-450F-A27F-C10C3AD13FDB}" srcOrd="0" destOrd="0" presId="urn:microsoft.com/office/officeart/2005/8/layout/orgChart1"/>
    <dgm:cxn modelId="{98838784-0D27-4E67-958B-F6085A3ADEB1}" type="presParOf" srcId="{960143E9-330E-450F-A27F-C10C3AD13FDB}" destId="{875E9317-A33A-4FC0-A1F5-495F4EB4DEB7}" srcOrd="0" destOrd="0" presId="urn:microsoft.com/office/officeart/2005/8/layout/orgChart1"/>
    <dgm:cxn modelId="{3B729AC5-D397-47DA-9C8E-F9109A8BFC0D}" type="presParOf" srcId="{960143E9-330E-450F-A27F-C10C3AD13FDB}" destId="{E82A33DD-12C1-4264-8E47-188FBF50328F}" srcOrd="1" destOrd="0" presId="urn:microsoft.com/office/officeart/2005/8/layout/orgChart1"/>
    <dgm:cxn modelId="{CBEDD0C2-EB5E-4541-AE19-552EE4852C0C}" type="presParOf" srcId="{29A3710E-2B48-46FE-BEBA-B8C353568A81}" destId="{2CC66C09-39A1-4B9B-ABD4-AEF969C2D68F}" srcOrd="1" destOrd="0" presId="urn:microsoft.com/office/officeart/2005/8/layout/orgChart1"/>
    <dgm:cxn modelId="{BA48EF98-D75D-4375-90FC-D4487457E5BF}" type="presParOf" srcId="{29A3710E-2B48-46FE-BEBA-B8C353568A81}" destId="{EE214192-4019-4040-8C61-CCDE62F2FCD4}" srcOrd="2" destOrd="0" presId="urn:microsoft.com/office/officeart/2005/8/layout/orgChart1"/>
    <dgm:cxn modelId="{51B59D43-C8E7-443C-937A-57C9F752ACE8}" type="presParOf" srcId="{A9A1A72E-94E5-4D23-A31B-0AA66DAE23F8}" destId="{BAD62838-CB70-428C-B5D0-BE78284F9B3D}" srcOrd="2" destOrd="0" presId="urn:microsoft.com/office/officeart/2005/8/layout/orgChart1"/>
    <dgm:cxn modelId="{65FC53D5-9727-479B-A07B-117B9915E2D0}" type="presParOf" srcId="{CDD6F220-81E8-0543-9E81-712240C41976}" destId="{029A1854-D799-4416-9778-0199BAF93429}" srcOrd="4" destOrd="0" presId="urn:microsoft.com/office/officeart/2005/8/layout/orgChart1"/>
    <dgm:cxn modelId="{F55B61B9-B2DE-4647-994E-E495FA7722B6}" type="presParOf" srcId="{CDD6F220-81E8-0543-9E81-712240C41976}" destId="{AA282C0C-3490-4980-B999-5432DA4BB9BC}" srcOrd="5" destOrd="0" presId="urn:microsoft.com/office/officeart/2005/8/layout/orgChart1"/>
    <dgm:cxn modelId="{2F2EFBB2-0DE1-4F68-BC6C-FAE85550A07C}" type="presParOf" srcId="{AA282C0C-3490-4980-B999-5432DA4BB9BC}" destId="{D0DF361A-15BE-43AC-98DF-73C78F0B7DB6}" srcOrd="0" destOrd="0" presId="urn:microsoft.com/office/officeart/2005/8/layout/orgChart1"/>
    <dgm:cxn modelId="{74F8B263-4DCF-494E-8856-06C5F1BDAB77}" type="presParOf" srcId="{D0DF361A-15BE-43AC-98DF-73C78F0B7DB6}" destId="{D52AB9FA-0B7F-4E2A-BBAE-C79CB990EA15}" srcOrd="0" destOrd="0" presId="urn:microsoft.com/office/officeart/2005/8/layout/orgChart1"/>
    <dgm:cxn modelId="{F0ED9C84-44B1-4347-8B6B-A90CCF0059F2}" type="presParOf" srcId="{D0DF361A-15BE-43AC-98DF-73C78F0B7DB6}" destId="{C905A8D0-096A-42F4-867A-AAF9F7DDC3BB}" srcOrd="1" destOrd="0" presId="urn:microsoft.com/office/officeart/2005/8/layout/orgChart1"/>
    <dgm:cxn modelId="{DB998687-ECF0-48E5-A940-E3CE41C9B9B1}" type="presParOf" srcId="{AA282C0C-3490-4980-B999-5432DA4BB9BC}" destId="{F80419F2-D82B-4BE4-8A01-A3F84E3B903E}" srcOrd="1" destOrd="0" presId="urn:microsoft.com/office/officeart/2005/8/layout/orgChart1"/>
    <dgm:cxn modelId="{2D7E88F9-A745-48D2-82DE-C57F01A4AD46}" type="presParOf" srcId="{F80419F2-D82B-4BE4-8A01-A3F84E3B903E}" destId="{DBD13D24-2884-41A5-9635-022BFDC73521}" srcOrd="0" destOrd="0" presId="urn:microsoft.com/office/officeart/2005/8/layout/orgChart1"/>
    <dgm:cxn modelId="{67FA3534-53FF-47FB-B2FB-66D2EE669FED}" type="presParOf" srcId="{F80419F2-D82B-4BE4-8A01-A3F84E3B903E}" destId="{036DFA93-AA0A-4331-9D77-6A29E2DAE992}" srcOrd="1" destOrd="0" presId="urn:microsoft.com/office/officeart/2005/8/layout/orgChart1"/>
    <dgm:cxn modelId="{90706740-DD7E-41B2-A60D-FA758824DB2A}" type="presParOf" srcId="{036DFA93-AA0A-4331-9D77-6A29E2DAE992}" destId="{4425947C-1EAB-48B2-A2E5-A29BA298B689}" srcOrd="0" destOrd="0" presId="urn:microsoft.com/office/officeart/2005/8/layout/orgChart1"/>
    <dgm:cxn modelId="{537CB15D-1CB9-4A7C-8394-FE53C7F96F46}" type="presParOf" srcId="{4425947C-1EAB-48B2-A2E5-A29BA298B689}" destId="{80A396B2-1AAB-4DD9-A716-0227B8F008D4}" srcOrd="0" destOrd="0" presId="urn:microsoft.com/office/officeart/2005/8/layout/orgChart1"/>
    <dgm:cxn modelId="{64E7FF15-BB51-4A60-95A9-D3685B402875}" type="presParOf" srcId="{4425947C-1EAB-48B2-A2E5-A29BA298B689}" destId="{3EA7D32A-ACA7-4882-87F9-B403BFAEB7A4}" srcOrd="1" destOrd="0" presId="urn:microsoft.com/office/officeart/2005/8/layout/orgChart1"/>
    <dgm:cxn modelId="{7F9DB4FC-25D9-48DF-A8A4-3CC1C80F8069}" type="presParOf" srcId="{036DFA93-AA0A-4331-9D77-6A29E2DAE992}" destId="{28B6F37C-C38F-4B75-94CB-B58149ADABD7}" srcOrd="1" destOrd="0" presId="urn:microsoft.com/office/officeart/2005/8/layout/orgChart1"/>
    <dgm:cxn modelId="{19408821-F8BE-4D45-9FB5-1229E895AB3E}" type="presParOf" srcId="{036DFA93-AA0A-4331-9D77-6A29E2DAE992}" destId="{96915999-4026-4E95-9683-3725FE6745B2}" srcOrd="2" destOrd="0" presId="urn:microsoft.com/office/officeart/2005/8/layout/orgChart1"/>
    <dgm:cxn modelId="{ABC30CF5-3E84-47DC-993B-E7B9A0E2D341}" type="presParOf" srcId="{F80419F2-D82B-4BE4-8A01-A3F84E3B903E}" destId="{8C7B75C2-C3CE-4131-8F7A-78B8A57B67AC}" srcOrd="2" destOrd="0" presId="urn:microsoft.com/office/officeart/2005/8/layout/orgChart1"/>
    <dgm:cxn modelId="{12CEE5C9-61E5-4784-B925-319FDC269DDF}" type="presParOf" srcId="{F80419F2-D82B-4BE4-8A01-A3F84E3B903E}" destId="{F3154285-F4E1-4CE7-99C0-9E531DC0B41D}" srcOrd="3" destOrd="0" presId="urn:microsoft.com/office/officeart/2005/8/layout/orgChart1"/>
    <dgm:cxn modelId="{E22908AE-F353-412F-9CE6-39F20D59D0AB}" type="presParOf" srcId="{F3154285-F4E1-4CE7-99C0-9E531DC0B41D}" destId="{E738E06A-D15F-4A37-A4FE-1160031B9302}" srcOrd="0" destOrd="0" presId="urn:microsoft.com/office/officeart/2005/8/layout/orgChart1"/>
    <dgm:cxn modelId="{07F8055E-7A58-4162-AF48-2DC01C35F651}" type="presParOf" srcId="{E738E06A-D15F-4A37-A4FE-1160031B9302}" destId="{91AF913A-9377-4CDA-B2C9-39CBF16F78D7}" srcOrd="0" destOrd="0" presId="urn:microsoft.com/office/officeart/2005/8/layout/orgChart1"/>
    <dgm:cxn modelId="{C8E64A7F-649D-4CC0-A96D-77C5DF440F11}" type="presParOf" srcId="{E738E06A-D15F-4A37-A4FE-1160031B9302}" destId="{54796C1A-B8B3-4176-A859-84DE4326F013}" srcOrd="1" destOrd="0" presId="urn:microsoft.com/office/officeart/2005/8/layout/orgChart1"/>
    <dgm:cxn modelId="{E29D7EA5-BC5F-4BCF-965E-576193C5CE09}" type="presParOf" srcId="{F3154285-F4E1-4CE7-99C0-9E531DC0B41D}" destId="{0DBE3A2C-9F47-4174-BE61-34FC19F8EDF9}" srcOrd="1" destOrd="0" presId="urn:microsoft.com/office/officeart/2005/8/layout/orgChart1"/>
    <dgm:cxn modelId="{045DC8B6-5CF5-4671-83A5-9C8414B869FB}" type="presParOf" srcId="{F3154285-F4E1-4CE7-99C0-9E531DC0B41D}" destId="{BE84F855-57FE-4634-9533-54C1A984DF75}" srcOrd="2" destOrd="0" presId="urn:microsoft.com/office/officeart/2005/8/layout/orgChart1"/>
    <dgm:cxn modelId="{DA70D3EA-6E73-452E-BDF6-7C7A78D485C5}" type="presParOf" srcId="{F80419F2-D82B-4BE4-8A01-A3F84E3B903E}" destId="{26D5F441-8227-40FE-8F5E-2B9B7D46C388}" srcOrd="4" destOrd="0" presId="urn:microsoft.com/office/officeart/2005/8/layout/orgChart1"/>
    <dgm:cxn modelId="{0BD5A749-8790-40BB-8CC9-7CDC84D4A599}" type="presParOf" srcId="{F80419F2-D82B-4BE4-8A01-A3F84E3B903E}" destId="{3E38089B-0926-4206-A00A-70899933E29F}" srcOrd="5" destOrd="0" presId="urn:microsoft.com/office/officeart/2005/8/layout/orgChart1"/>
    <dgm:cxn modelId="{018769AD-524D-4C0A-9ED6-13B060FB78BE}" type="presParOf" srcId="{3E38089B-0926-4206-A00A-70899933E29F}" destId="{0BAD36D0-F862-4897-BB10-70D68CA855EA}" srcOrd="0" destOrd="0" presId="urn:microsoft.com/office/officeart/2005/8/layout/orgChart1"/>
    <dgm:cxn modelId="{782DD501-30C1-46DD-97B7-00EB6258BC73}" type="presParOf" srcId="{0BAD36D0-F862-4897-BB10-70D68CA855EA}" destId="{CA1785BB-7AF9-4293-BBF9-C72A63F4303A}" srcOrd="0" destOrd="0" presId="urn:microsoft.com/office/officeart/2005/8/layout/orgChart1"/>
    <dgm:cxn modelId="{A025D949-901E-474F-9EEB-B00865834842}" type="presParOf" srcId="{0BAD36D0-F862-4897-BB10-70D68CA855EA}" destId="{9BFCFF56-E014-42FC-837F-DA6D6738611E}" srcOrd="1" destOrd="0" presId="urn:microsoft.com/office/officeart/2005/8/layout/orgChart1"/>
    <dgm:cxn modelId="{F3F2E1A5-C9E9-4002-B0F1-2DF3C03321B7}" type="presParOf" srcId="{3E38089B-0926-4206-A00A-70899933E29F}" destId="{994D1E39-CB38-47A4-BDA2-D36AFAB47024}" srcOrd="1" destOrd="0" presId="urn:microsoft.com/office/officeart/2005/8/layout/orgChart1"/>
    <dgm:cxn modelId="{9C2E4ACB-5012-4F64-8E24-2A2D2BE8A881}" type="presParOf" srcId="{3E38089B-0926-4206-A00A-70899933E29F}" destId="{E7A9B358-D598-46C3-A5CF-C4DAC9CF7792}" srcOrd="2" destOrd="0" presId="urn:microsoft.com/office/officeart/2005/8/layout/orgChart1"/>
    <dgm:cxn modelId="{52FAAC81-A096-477B-B50B-8AF091A1C060}" type="presParOf" srcId="{F80419F2-D82B-4BE4-8A01-A3F84E3B903E}" destId="{2F0C7667-7830-46C0-81BC-167629BC230F}" srcOrd="6" destOrd="0" presId="urn:microsoft.com/office/officeart/2005/8/layout/orgChart1"/>
    <dgm:cxn modelId="{CE5F32D9-5B63-4DE1-AE75-BF260D9AF352}" type="presParOf" srcId="{F80419F2-D82B-4BE4-8A01-A3F84E3B903E}" destId="{787EA84A-8060-4B75-8493-E0DC9249DC3E}" srcOrd="7" destOrd="0" presId="urn:microsoft.com/office/officeart/2005/8/layout/orgChart1"/>
    <dgm:cxn modelId="{D6C36B4D-0E4F-442F-9F95-4CE3E703C664}" type="presParOf" srcId="{787EA84A-8060-4B75-8493-E0DC9249DC3E}" destId="{84EF6A00-3DCF-475C-9F47-8811DBFF6C74}" srcOrd="0" destOrd="0" presId="urn:microsoft.com/office/officeart/2005/8/layout/orgChart1"/>
    <dgm:cxn modelId="{3DDB7B97-140B-4416-A1DB-BF642728102A}" type="presParOf" srcId="{84EF6A00-3DCF-475C-9F47-8811DBFF6C74}" destId="{8D783643-0AFE-4933-A0F6-4930DFE5EBE4}" srcOrd="0" destOrd="0" presId="urn:microsoft.com/office/officeart/2005/8/layout/orgChart1"/>
    <dgm:cxn modelId="{CFDA4D71-8201-4C12-9155-DE07F6520E77}" type="presParOf" srcId="{84EF6A00-3DCF-475C-9F47-8811DBFF6C74}" destId="{2FEEF2E8-B1AF-41B7-9478-6CD686857FC6}" srcOrd="1" destOrd="0" presId="urn:microsoft.com/office/officeart/2005/8/layout/orgChart1"/>
    <dgm:cxn modelId="{47587ECA-EA8C-48D8-9526-BEFB440567CA}" type="presParOf" srcId="{787EA84A-8060-4B75-8493-E0DC9249DC3E}" destId="{101F4B68-EC83-4FDB-801C-BAA0C7E19D0F}" srcOrd="1" destOrd="0" presId="urn:microsoft.com/office/officeart/2005/8/layout/orgChart1"/>
    <dgm:cxn modelId="{DD1EDCC5-D0A8-421D-BA4A-4D4BE6421477}" type="presParOf" srcId="{787EA84A-8060-4B75-8493-E0DC9249DC3E}" destId="{32477067-A581-4E8F-A18E-85C7E6C88DFE}" srcOrd="2" destOrd="0" presId="urn:microsoft.com/office/officeart/2005/8/layout/orgChart1"/>
    <dgm:cxn modelId="{0994962B-EA75-437C-971B-1B29D4406684}" type="presParOf" srcId="{F80419F2-D82B-4BE4-8A01-A3F84E3B903E}" destId="{6ED76BC9-39C2-4EE3-BFA1-BE01F7F10FB5}" srcOrd="8" destOrd="0" presId="urn:microsoft.com/office/officeart/2005/8/layout/orgChart1"/>
    <dgm:cxn modelId="{6BCCD00F-ABDB-475D-A6D0-8541F3E03D11}" type="presParOf" srcId="{F80419F2-D82B-4BE4-8A01-A3F84E3B903E}" destId="{32B844E6-AEBC-4D20-BCB1-7A7ED5729622}" srcOrd="9" destOrd="0" presId="urn:microsoft.com/office/officeart/2005/8/layout/orgChart1"/>
    <dgm:cxn modelId="{2B6149AC-DE00-47B4-B736-E7DAD996900C}" type="presParOf" srcId="{32B844E6-AEBC-4D20-BCB1-7A7ED5729622}" destId="{CFF156D9-17F6-4E2C-8470-E176E4360569}" srcOrd="0" destOrd="0" presId="urn:microsoft.com/office/officeart/2005/8/layout/orgChart1"/>
    <dgm:cxn modelId="{6CDA6038-8C83-4381-95E8-D2DFD3F0D404}" type="presParOf" srcId="{CFF156D9-17F6-4E2C-8470-E176E4360569}" destId="{91384622-E113-4F7E-99EC-9F54E10E5A69}" srcOrd="0" destOrd="0" presId="urn:microsoft.com/office/officeart/2005/8/layout/orgChart1"/>
    <dgm:cxn modelId="{50F0C8BA-2050-4B41-AC84-C4217D089C34}" type="presParOf" srcId="{CFF156D9-17F6-4E2C-8470-E176E4360569}" destId="{506ADDFC-1B99-49E7-B0C9-C7426109DD61}" srcOrd="1" destOrd="0" presId="urn:microsoft.com/office/officeart/2005/8/layout/orgChart1"/>
    <dgm:cxn modelId="{1BE3692B-0DA7-4679-AE0F-6019343DE0FC}" type="presParOf" srcId="{32B844E6-AEBC-4D20-BCB1-7A7ED5729622}" destId="{8C326DB3-7772-4D15-81BA-7FA308ABF620}" srcOrd="1" destOrd="0" presId="urn:microsoft.com/office/officeart/2005/8/layout/orgChart1"/>
    <dgm:cxn modelId="{B2709893-B206-4856-9FAC-58C4055AAE72}" type="presParOf" srcId="{32B844E6-AEBC-4D20-BCB1-7A7ED5729622}" destId="{42FF8614-ED9F-4A48-A8CF-AC8F62E8383C}" srcOrd="2" destOrd="0" presId="urn:microsoft.com/office/officeart/2005/8/layout/orgChart1"/>
    <dgm:cxn modelId="{F9DBC141-DAD8-44EE-A854-09879FA1C32C}" type="presParOf" srcId="{F80419F2-D82B-4BE4-8A01-A3F84E3B903E}" destId="{B61B431B-B65F-4479-8491-D26F7AB5FA7C}" srcOrd="10" destOrd="0" presId="urn:microsoft.com/office/officeart/2005/8/layout/orgChart1"/>
    <dgm:cxn modelId="{89540E85-3E7D-4BE5-803E-2BE51FB2093C}" type="presParOf" srcId="{F80419F2-D82B-4BE4-8A01-A3F84E3B903E}" destId="{5BE9A398-0DBC-49DC-8C6C-68861AFDE7CC}" srcOrd="11" destOrd="0" presId="urn:microsoft.com/office/officeart/2005/8/layout/orgChart1"/>
    <dgm:cxn modelId="{599BCE19-D328-4C6B-84E2-5BFC94A3695E}" type="presParOf" srcId="{5BE9A398-0DBC-49DC-8C6C-68861AFDE7CC}" destId="{8031A645-95DE-4B4F-BA4A-B786FB03729E}" srcOrd="0" destOrd="0" presId="urn:microsoft.com/office/officeart/2005/8/layout/orgChart1"/>
    <dgm:cxn modelId="{E840904B-1E39-43E7-8F83-70DAD7DAB649}" type="presParOf" srcId="{8031A645-95DE-4B4F-BA4A-B786FB03729E}" destId="{62AE3865-43B0-4D6E-BE03-FC88797E7304}" srcOrd="0" destOrd="0" presId="urn:microsoft.com/office/officeart/2005/8/layout/orgChart1"/>
    <dgm:cxn modelId="{7A00A639-34DE-4C71-93F3-80483F53992C}" type="presParOf" srcId="{8031A645-95DE-4B4F-BA4A-B786FB03729E}" destId="{8BBD8176-72B2-4BEB-88E2-B1AE317A3F94}" srcOrd="1" destOrd="0" presId="urn:microsoft.com/office/officeart/2005/8/layout/orgChart1"/>
    <dgm:cxn modelId="{8ED681AA-A323-4977-820B-7A3274194C91}" type="presParOf" srcId="{5BE9A398-0DBC-49DC-8C6C-68861AFDE7CC}" destId="{10E7D7A7-68AC-4F6D-AB1B-B534EBA5581A}" srcOrd="1" destOrd="0" presId="urn:microsoft.com/office/officeart/2005/8/layout/orgChart1"/>
    <dgm:cxn modelId="{ED18C629-4992-477E-95A7-C54458CC79C4}" type="presParOf" srcId="{5BE9A398-0DBC-49DC-8C6C-68861AFDE7CC}" destId="{6488B380-B125-413A-A627-B0DE2AE9175A}" srcOrd="2" destOrd="0" presId="urn:microsoft.com/office/officeart/2005/8/layout/orgChart1"/>
    <dgm:cxn modelId="{429F204B-8605-4938-96A0-0FFE500E7886}" type="presParOf" srcId="{AA282C0C-3490-4980-B999-5432DA4BB9BC}" destId="{1F4F958F-2D5E-4161-8EA1-79A360D8D3EB}" srcOrd="2" destOrd="0" presId="urn:microsoft.com/office/officeart/2005/8/layout/orgChart1"/>
    <dgm:cxn modelId="{F6A1E55F-BF86-5249-83C7-3BB21F2CDCCE}" type="presParOf" srcId="{CDD6F220-81E8-0543-9E81-712240C41976}" destId="{5B873DD1-7C1F-EC46-A829-621CD6BF9BDB}" srcOrd="6" destOrd="0" presId="urn:microsoft.com/office/officeart/2005/8/layout/orgChart1"/>
    <dgm:cxn modelId="{247B321D-A0A6-1246-BFD6-8D228995BD2E}" type="presParOf" srcId="{CDD6F220-81E8-0543-9E81-712240C41976}" destId="{5AC77C71-AE27-6B46-9FBA-60346A26A39A}" srcOrd="7" destOrd="0" presId="urn:microsoft.com/office/officeart/2005/8/layout/orgChart1"/>
    <dgm:cxn modelId="{B7EDC539-A4F8-744F-AB72-B9C2FC251A1E}" type="presParOf" srcId="{5AC77C71-AE27-6B46-9FBA-60346A26A39A}" destId="{F4F793E1-48AA-5442-A573-5DB6E51E438E}" srcOrd="0" destOrd="0" presId="urn:microsoft.com/office/officeart/2005/8/layout/orgChart1"/>
    <dgm:cxn modelId="{F1578078-8A9B-094B-804C-04B40AB6E543}" type="presParOf" srcId="{F4F793E1-48AA-5442-A573-5DB6E51E438E}" destId="{BBD0AE68-04CD-5240-B0DF-432B4662CCDC}" srcOrd="0" destOrd="0" presId="urn:microsoft.com/office/officeart/2005/8/layout/orgChart1"/>
    <dgm:cxn modelId="{CF746D44-ED5C-B64F-8AED-44BE64EC7566}" type="presParOf" srcId="{F4F793E1-48AA-5442-A573-5DB6E51E438E}" destId="{4592F2FB-4975-BB4A-9CAF-8F5F617B8841}" srcOrd="1" destOrd="0" presId="urn:microsoft.com/office/officeart/2005/8/layout/orgChart1"/>
    <dgm:cxn modelId="{0FA50405-AF5F-644E-B877-DF5E510D6264}" type="presParOf" srcId="{5AC77C71-AE27-6B46-9FBA-60346A26A39A}" destId="{BE12C3EA-364E-F948-9F45-FFAEFE4C9562}" srcOrd="1" destOrd="0" presId="urn:microsoft.com/office/officeart/2005/8/layout/orgChart1"/>
    <dgm:cxn modelId="{4E9069B5-8C4B-496A-99A6-656BD12C1CCA}" type="presParOf" srcId="{BE12C3EA-364E-F948-9F45-FFAEFE4C9562}" destId="{9216079B-351D-404D-A40E-6E3581EBE6D3}" srcOrd="0" destOrd="0" presId="urn:microsoft.com/office/officeart/2005/8/layout/orgChart1"/>
    <dgm:cxn modelId="{8B58CAFA-3F5E-4013-9E49-21B5DA8F147C}" type="presParOf" srcId="{BE12C3EA-364E-F948-9F45-FFAEFE4C9562}" destId="{C7E44FCE-A9F5-4A3F-82E3-2C801E1FA6DF}" srcOrd="1" destOrd="0" presId="urn:microsoft.com/office/officeart/2005/8/layout/orgChart1"/>
    <dgm:cxn modelId="{C24C92CD-85D8-4ECC-A512-0CCDE7DB98DE}" type="presParOf" srcId="{C7E44FCE-A9F5-4A3F-82E3-2C801E1FA6DF}" destId="{D5C687AC-2EA9-4D32-9641-D4EF0487C338}" srcOrd="0" destOrd="0" presId="urn:microsoft.com/office/officeart/2005/8/layout/orgChart1"/>
    <dgm:cxn modelId="{C2945D15-EA34-4B8B-AC47-4F594515C885}" type="presParOf" srcId="{D5C687AC-2EA9-4D32-9641-D4EF0487C338}" destId="{622A6AA2-6EB6-4DBD-B11A-5864CC3F1735}" srcOrd="0" destOrd="0" presId="urn:microsoft.com/office/officeart/2005/8/layout/orgChart1"/>
    <dgm:cxn modelId="{A87AE5F8-9DC7-4960-B502-9E83D3978041}" type="presParOf" srcId="{D5C687AC-2EA9-4D32-9641-D4EF0487C338}" destId="{859B16AB-E9B1-4734-80D0-B2B99566EDAC}" srcOrd="1" destOrd="0" presId="urn:microsoft.com/office/officeart/2005/8/layout/orgChart1"/>
    <dgm:cxn modelId="{7D25B0F4-DE92-4E6E-89AA-81B7A934568C}" type="presParOf" srcId="{C7E44FCE-A9F5-4A3F-82E3-2C801E1FA6DF}" destId="{6A572573-3D37-4608-8058-E76E81D0B262}" srcOrd="1" destOrd="0" presId="urn:microsoft.com/office/officeart/2005/8/layout/orgChart1"/>
    <dgm:cxn modelId="{B00D54A9-A468-4C08-809A-025C5069A93D}" type="presParOf" srcId="{C7E44FCE-A9F5-4A3F-82E3-2C801E1FA6DF}" destId="{CB6F1A00-F031-4B41-AF43-F16C18A64083}" srcOrd="2" destOrd="0" presId="urn:microsoft.com/office/officeart/2005/8/layout/orgChart1"/>
    <dgm:cxn modelId="{055D31AD-1D07-4A2D-9BC2-F777F2BF8422}" type="presParOf" srcId="{BE12C3EA-364E-F948-9F45-FFAEFE4C9562}" destId="{EC556E65-90B1-421D-A9A0-262A4312DE9C}" srcOrd="2" destOrd="0" presId="urn:microsoft.com/office/officeart/2005/8/layout/orgChart1"/>
    <dgm:cxn modelId="{90718B08-6B0E-48A6-ADB9-B4C293ABF317}" type="presParOf" srcId="{BE12C3EA-364E-F948-9F45-FFAEFE4C9562}" destId="{9D1E9D15-206F-4368-9362-96A0E2EF5EEC}" srcOrd="3" destOrd="0" presId="urn:microsoft.com/office/officeart/2005/8/layout/orgChart1"/>
    <dgm:cxn modelId="{05F8200F-261C-4463-A1A6-E2273D51A8DF}" type="presParOf" srcId="{9D1E9D15-206F-4368-9362-96A0E2EF5EEC}" destId="{3B71D4A8-8383-439B-A246-299A46E7FBFC}" srcOrd="0" destOrd="0" presId="urn:microsoft.com/office/officeart/2005/8/layout/orgChart1"/>
    <dgm:cxn modelId="{EB9B3CDA-6ABE-4903-8F75-8577BD960BDE}" type="presParOf" srcId="{3B71D4A8-8383-439B-A246-299A46E7FBFC}" destId="{9D30FB9F-0B3B-460D-96E9-F076DE825AD0}" srcOrd="0" destOrd="0" presId="urn:microsoft.com/office/officeart/2005/8/layout/orgChart1"/>
    <dgm:cxn modelId="{18F469AE-9110-4743-9D1D-A4A1E5F2AD73}" type="presParOf" srcId="{3B71D4A8-8383-439B-A246-299A46E7FBFC}" destId="{39C34BAE-CC7A-48C8-9C73-8F5C8A2E1EA0}" srcOrd="1" destOrd="0" presId="urn:microsoft.com/office/officeart/2005/8/layout/orgChart1"/>
    <dgm:cxn modelId="{E98CB4BF-DDCD-45CE-A0C7-5CE76945E452}" type="presParOf" srcId="{9D1E9D15-206F-4368-9362-96A0E2EF5EEC}" destId="{E0E8A101-B14D-44E9-92F9-D325689AFCDD}" srcOrd="1" destOrd="0" presId="urn:microsoft.com/office/officeart/2005/8/layout/orgChart1"/>
    <dgm:cxn modelId="{9A2ECEF2-2BFD-41F4-B88F-B7954729259B}" type="presParOf" srcId="{9D1E9D15-206F-4368-9362-96A0E2EF5EEC}" destId="{C74AB82C-0532-4DDC-ABAA-37F9EF410456}" srcOrd="2" destOrd="0" presId="urn:microsoft.com/office/officeart/2005/8/layout/orgChart1"/>
    <dgm:cxn modelId="{C64CE454-9082-4E87-B742-0B8FF429B6C8}" type="presParOf" srcId="{BE12C3EA-364E-F948-9F45-FFAEFE4C9562}" destId="{4BA0EB83-EE01-449F-B834-5FE5940C3A75}" srcOrd="4" destOrd="0" presId="urn:microsoft.com/office/officeart/2005/8/layout/orgChart1"/>
    <dgm:cxn modelId="{CB4F2990-C6DF-400D-B483-4FC734CE8CD1}" type="presParOf" srcId="{BE12C3EA-364E-F948-9F45-FFAEFE4C9562}" destId="{9E7F029B-9119-4543-821C-4BF392EC7D30}" srcOrd="5" destOrd="0" presId="urn:microsoft.com/office/officeart/2005/8/layout/orgChart1"/>
    <dgm:cxn modelId="{D0ED1498-04A2-41EF-A664-366FCE5B05DB}" type="presParOf" srcId="{9E7F029B-9119-4543-821C-4BF392EC7D30}" destId="{5497E5DC-3E66-4221-BDB2-927EE5F6003C}" srcOrd="0" destOrd="0" presId="urn:microsoft.com/office/officeart/2005/8/layout/orgChart1"/>
    <dgm:cxn modelId="{B47991BB-1694-4551-BE8D-E3B148E87196}" type="presParOf" srcId="{5497E5DC-3E66-4221-BDB2-927EE5F6003C}" destId="{FAE0D6FE-B0C5-4162-AB07-2A6538D9DB09}" srcOrd="0" destOrd="0" presId="urn:microsoft.com/office/officeart/2005/8/layout/orgChart1"/>
    <dgm:cxn modelId="{58B7BE37-598A-44B0-B3D5-66BBF3641951}" type="presParOf" srcId="{5497E5DC-3E66-4221-BDB2-927EE5F6003C}" destId="{C1ED5C06-5138-47EB-A3AD-020BFBEDFFBB}" srcOrd="1" destOrd="0" presId="urn:microsoft.com/office/officeart/2005/8/layout/orgChart1"/>
    <dgm:cxn modelId="{72866AE6-7856-4C05-BEEB-53827E5427A3}" type="presParOf" srcId="{9E7F029B-9119-4543-821C-4BF392EC7D30}" destId="{4C0A98C7-85F2-4AF3-A953-C6927A0A085E}" srcOrd="1" destOrd="0" presId="urn:microsoft.com/office/officeart/2005/8/layout/orgChart1"/>
    <dgm:cxn modelId="{3BE0FF70-2023-4C2D-9D77-EC85357F0DEB}" type="presParOf" srcId="{9E7F029B-9119-4543-821C-4BF392EC7D30}" destId="{23C88224-09EE-436B-B8A4-6C8720316EA6}" srcOrd="2" destOrd="0" presId="urn:microsoft.com/office/officeart/2005/8/layout/orgChart1"/>
    <dgm:cxn modelId="{255CFEB6-F615-4874-86AD-C39178635253}" type="presParOf" srcId="{BE12C3EA-364E-F948-9F45-FFAEFE4C9562}" destId="{FE6311C8-2975-4150-861D-630CAD7A477D}" srcOrd="6" destOrd="0" presId="urn:microsoft.com/office/officeart/2005/8/layout/orgChart1"/>
    <dgm:cxn modelId="{6BFCADAF-E8CE-47D1-9FCB-17FCDE0477AC}" type="presParOf" srcId="{BE12C3EA-364E-F948-9F45-FFAEFE4C9562}" destId="{167EE136-C2D0-4DB8-B53A-609559A67C4E}" srcOrd="7" destOrd="0" presId="urn:microsoft.com/office/officeart/2005/8/layout/orgChart1"/>
    <dgm:cxn modelId="{D0AE68CD-A96C-4309-82BD-8A5867D1412E}" type="presParOf" srcId="{167EE136-C2D0-4DB8-B53A-609559A67C4E}" destId="{E2A77225-E0E1-482A-96AF-B7F82F48EC2A}" srcOrd="0" destOrd="0" presId="urn:microsoft.com/office/officeart/2005/8/layout/orgChart1"/>
    <dgm:cxn modelId="{23196266-CD03-420D-B7CD-72951520599C}" type="presParOf" srcId="{E2A77225-E0E1-482A-96AF-B7F82F48EC2A}" destId="{352551E0-6D32-4057-A8C7-5FA9934E2D10}" srcOrd="0" destOrd="0" presId="urn:microsoft.com/office/officeart/2005/8/layout/orgChart1"/>
    <dgm:cxn modelId="{F4EB83B7-DF78-4C3A-8501-EF95B340304A}" type="presParOf" srcId="{E2A77225-E0E1-482A-96AF-B7F82F48EC2A}" destId="{B08D7D96-35C8-4CCD-88AA-29F599375E3E}" srcOrd="1" destOrd="0" presId="urn:microsoft.com/office/officeart/2005/8/layout/orgChart1"/>
    <dgm:cxn modelId="{DC9E6D37-5F54-4168-8819-9AEB863BBEC7}" type="presParOf" srcId="{167EE136-C2D0-4DB8-B53A-609559A67C4E}" destId="{7A11AA1F-E822-4CE3-931C-8DFB4A207B4B}" srcOrd="1" destOrd="0" presId="urn:microsoft.com/office/officeart/2005/8/layout/orgChart1"/>
    <dgm:cxn modelId="{E3948C1C-5986-40E7-9786-DBABB5D19856}" type="presParOf" srcId="{167EE136-C2D0-4DB8-B53A-609559A67C4E}" destId="{5099496B-6CBC-448A-A7AC-B2A81C38AA19}" srcOrd="2" destOrd="0" presId="urn:microsoft.com/office/officeart/2005/8/layout/orgChart1"/>
    <dgm:cxn modelId="{73DA05C1-C76D-4911-A233-3712A8E79A8C}" type="presParOf" srcId="{BE12C3EA-364E-F948-9F45-FFAEFE4C9562}" destId="{33969834-E48E-4147-9C4D-B0A33FDAF60F}" srcOrd="8" destOrd="0" presId="urn:microsoft.com/office/officeart/2005/8/layout/orgChart1"/>
    <dgm:cxn modelId="{443DE89C-5222-4B37-B314-DEB2F7324D0D}" type="presParOf" srcId="{BE12C3EA-364E-F948-9F45-FFAEFE4C9562}" destId="{792D5C1C-E88C-416B-A8C9-793AF1ED82EB}" srcOrd="9" destOrd="0" presId="urn:microsoft.com/office/officeart/2005/8/layout/orgChart1"/>
    <dgm:cxn modelId="{7B6D9B30-DE42-4A76-A856-A3D38094A665}" type="presParOf" srcId="{792D5C1C-E88C-416B-A8C9-793AF1ED82EB}" destId="{EBA1E54E-0B62-4343-AE13-4C5CD29C216B}" srcOrd="0" destOrd="0" presId="urn:microsoft.com/office/officeart/2005/8/layout/orgChart1"/>
    <dgm:cxn modelId="{AE8D3F2C-7610-4F2A-891A-8F53B4C2A589}" type="presParOf" srcId="{EBA1E54E-0B62-4343-AE13-4C5CD29C216B}" destId="{8428B30A-52E4-48C2-BB1E-013867844338}" srcOrd="0" destOrd="0" presId="urn:microsoft.com/office/officeart/2005/8/layout/orgChart1"/>
    <dgm:cxn modelId="{708606DA-E0B8-4504-967C-0DF77128C9AB}" type="presParOf" srcId="{EBA1E54E-0B62-4343-AE13-4C5CD29C216B}" destId="{4B025CDE-614F-48F7-967B-398EEA8B4D4A}" srcOrd="1" destOrd="0" presId="urn:microsoft.com/office/officeart/2005/8/layout/orgChart1"/>
    <dgm:cxn modelId="{C6FCAE05-D42F-438E-A834-79C8A9DD717B}" type="presParOf" srcId="{792D5C1C-E88C-416B-A8C9-793AF1ED82EB}" destId="{076D1106-DD87-4CFA-B9C2-A266D397B444}" srcOrd="1" destOrd="0" presId="urn:microsoft.com/office/officeart/2005/8/layout/orgChart1"/>
    <dgm:cxn modelId="{B98F955A-64EF-428A-A86C-E2E5B819F119}" type="presParOf" srcId="{792D5C1C-E88C-416B-A8C9-793AF1ED82EB}" destId="{FD3D2490-5A4D-4FBF-8476-F916092B2D29}" srcOrd="2" destOrd="0" presId="urn:microsoft.com/office/officeart/2005/8/layout/orgChart1"/>
    <dgm:cxn modelId="{5F1812FB-2D7C-4767-91B0-50483A23564D}" type="presParOf" srcId="{BE12C3EA-364E-F948-9F45-FFAEFE4C9562}" destId="{9627B06E-9FB4-4366-AEC3-9E0FA0958FFF}" srcOrd="10" destOrd="0" presId="urn:microsoft.com/office/officeart/2005/8/layout/orgChart1"/>
    <dgm:cxn modelId="{EE4717A6-8116-4FE5-973F-17B0CA8A9DDE}" type="presParOf" srcId="{BE12C3EA-364E-F948-9F45-FFAEFE4C9562}" destId="{59148D49-EABD-476D-AA45-A5FE53EDA909}" srcOrd="11" destOrd="0" presId="urn:microsoft.com/office/officeart/2005/8/layout/orgChart1"/>
    <dgm:cxn modelId="{52CDF736-BF45-4182-9935-A71EDE2263D4}" type="presParOf" srcId="{59148D49-EABD-476D-AA45-A5FE53EDA909}" destId="{C5AB6E71-613E-4562-810D-5472A66E90AB}" srcOrd="0" destOrd="0" presId="urn:microsoft.com/office/officeart/2005/8/layout/orgChart1"/>
    <dgm:cxn modelId="{EF7A3E7D-33E8-4BF9-A42A-0E94F3656AA8}" type="presParOf" srcId="{C5AB6E71-613E-4562-810D-5472A66E90AB}" destId="{3C41ED46-EEA0-48D2-8007-652EAD43BECE}" srcOrd="0" destOrd="0" presId="urn:microsoft.com/office/officeart/2005/8/layout/orgChart1"/>
    <dgm:cxn modelId="{F03F55A2-626D-4BB8-B785-74BCA543C7AD}" type="presParOf" srcId="{C5AB6E71-613E-4562-810D-5472A66E90AB}" destId="{79913AEB-3B0E-4A90-AE76-7585BD0900E1}" srcOrd="1" destOrd="0" presId="urn:microsoft.com/office/officeart/2005/8/layout/orgChart1"/>
    <dgm:cxn modelId="{F5E2863B-83B2-4A2E-909E-41BC2BE326C6}" type="presParOf" srcId="{59148D49-EABD-476D-AA45-A5FE53EDA909}" destId="{8379F8E3-BAE5-4740-ACC5-73EA7EE28CC6}" srcOrd="1" destOrd="0" presId="urn:microsoft.com/office/officeart/2005/8/layout/orgChart1"/>
    <dgm:cxn modelId="{A8F32567-56A5-4228-A2F4-460DDF5DED37}" type="presParOf" srcId="{59148D49-EABD-476D-AA45-A5FE53EDA909}" destId="{E738E62D-23C7-43FF-AC90-C0F06A3EB74E}" srcOrd="2" destOrd="0" presId="urn:microsoft.com/office/officeart/2005/8/layout/orgChart1"/>
    <dgm:cxn modelId="{F0644E48-BC24-44E9-B1B1-43A4F186E87B}" type="presParOf" srcId="{BE12C3EA-364E-F948-9F45-FFAEFE4C9562}" destId="{BAC3525B-6B0B-45CC-B120-8A69193BE3D8}" srcOrd="12" destOrd="0" presId="urn:microsoft.com/office/officeart/2005/8/layout/orgChart1"/>
    <dgm:cxn modelId="{830D3F4E-615A-4880-A193-8576C0D0B795}" type="presParOf" srcId="{BE12C3EA-364E-F948-9F45-FFAEFE4C9562}" destId="{9A54E647-FBC1-4DE9-9F7A-7C26CE534C51}" srcOrd="13" destOrd="0" presId="urn:microsoft.com/office/officeart/2005/8/layout/orgChart1"/>
    <dgm:cxn modelId="{41A169A0-71DC-4DFE-8485-E587A966ADED}" type="presParOf" srcId="{9A54E647-FBC1-4DE9-9F7A-7C26CE534C51}" destId="{FE96FC7C-A21D-46E9-A4D8-942117369533}" srcOrd="0" destOrd="0" presId="urn:microsoft.com/office/officeart/2005/8/layout/orgChart1"/>
    <dgm:cxn modelId="{62250C82-6753-42D9-8E7B-9BA26C33BD04}" type="presParOf" srcId="{FE96FC7C-A21D-46E9-A4D8-942117369533}" destId="{1F824E2F-0827-4CFD-8289-8A7A4572004B}" srcOrd="0" destOrd="0" presId="urn:microsoft.com/office/officeart/2005/8/layout/orgChart1"/>
    <dgm:cxn modelId="{6E16FCE8-E295-47BB-AC15-DBDA7AE3F998}" type="presParOf" srcId="{FE96FC7C-A21D-46E9-A4D8-942117369533}" destId="{4DA005D4-4019-4E59-9645-65A229AAFA8D}" srcOrd="1" destOrd="0" presId="urn:microsoft.com/office/officeart/2005/8/layout/orgChart1"/>
    <dgm:cxn modelId="{31C2FEAE-4786-4B27-BCDA-379303A327E1}" type="presParOf" srcId="{9A54E647-FBC1-4DE9-9F7A-7C26CE534C51}" destId="{1E7E1ED9-E1BA-4AF9-9AFD-D5C508DBCA5B}" srcOrd="1" destOrd="0" presId="urn:microsoft.com/office/officeart/2005/8/layout/orgChart1"/>
    <dgm:cxn modelId="{D25168AA-7201-48CC-AD95-875B22569424}" type="presParOf" srcId="{9A54E647-FBC1-4DE9-9F7A-7C26CE534C51}" destId="{A05D60CC-3F70-4D29-BA39-7FA03F4DDFFF}" srcOrd="2" destOrd="0" presId="urn:microsoft.com/office/officeart/2005/8/layout/orgChart1"/>
    <dgm:cxn modelId="{9B253119-72F7-D644-926C-1B6DA7CFD106}" type="presParOf" srcId="{5AC77C71-AE27-6B46-9FBA-60346A26A39A}" destId="{A84D227E-A145-434A-AAD8-CF2167D47B4B}" srcOrd="2" destOrd="0" presId="urn:microsoft.com/office/officeart/2005/8/layout/orgChart1"/>
    <dgm:cxn modelId="{F3E4EE0E-009C-B448-9464-B547B712DD68}" type="presParOf" srcId="{CDD6F220-81E8-0543-9E81-712240C41976}" destId="{9C7D8D61-8914-A743-9821-F259E25FA5D4}" srcOrd="8" destOrd="0" presId="urn:microsoft.com/office/officeart/2005/8/layout/orgChart1"/>
    <dgm:cxn modelId="{7124E942-6E29-3844-8574-C6E4949C710C}" type="presParOf" srcId="{CDD6F220-81E8-0543-9E81-712240C41976}" destId="{795A0C47-86C5-9040-8624-58AE00F1CF1F}" srcOrd="9" destOrd="0" presId="urn:microsoft.com/office/officeart/2005/8/layout/orgChart1"/>
    <dgm:cxn modelId="{42CEF805-D205-A240-929C-ED954E6FB94C}" type="presParOf" srcId="{795A0C47-86C5-9040-8624-58AE00F1CF1F}" destId="{A532981C-8E3C-E746-A204-2017835F6E57}" srcOrd="0" destOrd="0" presId="urn:microsoft.com/office/officeart/2005/8/layout/orgChart1"/>
    <dgm:cxn modelId="{EE6FA78A-8AC2-9642-AAD2-EBD712EC7778}" type="presParOf" srcId="{A532981C-8E3C-E746-A204-2017835F6E57}" destId="{324DF87B-2A6B-4542-8E22-8438519EF3EE}" srcOrd="0" destOrd="0" presId="urn:microsoft.com/office/officeart/2005/8/layout/orgChart1"/>
    <dgm:cxn modelId="{09C5B594-4144-C14B-B47B-E32F76AA6858}" type="presParOf" srcId="{A532981C-8E3C-E746-A204-2017835F6E57}" destId="{AB397087-8605-F248-AC09-83630FB3759A}" srcOrd="1" destOrd="0" presId="urn:microsoft.com/office/officeart/2005/8/layout/orgChart1"/>
    <dgm:cxn modelId="{0BD6B911-007C-174A-B259-CC1BBD8C5272}" type="presParOf" srcId="{795A0C47-86C5-9040-8624-58AE00F1CF1F}" destId="{F7F8C6EF-4E0E-4D49-9375-9498EDB22B72}" srcOrd="1" destOrd="0" presId="urn:microsoft.com/office/officeart/2005/8/layout/orgChart1"/>
    <dgm:cxn modelId="{EB35E46D-1886-4281-9C38-A5BB9610F972}" type="presParOf" srcId="{F7F8C6EF-4E0E-4D49-9375-9498EDB22B72}" destId="{5BCDE371-579A-4824-8AD4-322DE47A6041}" srcOrd="0" destOrd="0" presId="urn:microsoft.com/office/officeart/2005/8/layout/orgChart1"/>
    <dgm:cxn modelId="{BB58CE8F-5AE8-4B94-B4FD-28FDF7FC75B2}" type="presParOf" srcId="{F7F8C6EF-4E0E-4D49-9375-9498EDB22B72}" destId="{3A94181D-588D-4068-9248-6291C1A93F7B}" srcOrd="1" destOrd="0" presId="urn:microsoft.com/office/officeart/2005/8/layout/orgChart1"/>
    <dgm:cxn modelId="{8B4F726B-6B38-4BC3-8D78-422732E3B180}" type="presParOf" srcId="{3A94181D-588D-4068-9248-6291C1A93F7B}" destId="{8F5151F8-BE5C-46E5-BD8A-00087BB5E7F0}" srcOrd="0" destOrd="0" presId="urn:microsoft.com/office/officeart/2005/8/layout/orgChart1"/>
    <dgm:cxn modelId="{48055490-0CF8-4798-A5C2-F239B528B7CA}" type="presParOf" srcId="{8F5151F8-BE5C-46E5-BD8A-00087BB5E7F0}" destId="{35E31A3D-1690-49F8-953A-56E6BB60CD9A}" srcOrd="0" destOrd="0" presId="urn:microsoft.com/office/officeart/2005/8/layout/orgChart1"/>
    <dgm:cxn modelId="{5EBEFE8C-76FE-4E37-8E69-1C24E3686EC7}" type="presParOf" srcId="{8F5151F8-BE5C-46E5-BD8A-00087BB5E7F0}" destId="{260556B4-8B52-4860-8814-0A694A562C4F}" srcOrd="1" destOrd="0" presId="urn:microsoft.com/office/officeart/2005/8/layout/orgChart1"/>
    <dgm:cxn modelId="{F6A92AB8-5590-40DA-B4F5-762976BA2701}" type="presParOf" srcId="{3A94181D-588D-4068-9248-6291C1A93F7B}" destId="{A2D9415D-6828-4135-B7CF-B8FD409342BC}" srcOrd="1" destOrd="0" presId="urn:microsoft.com/office/officeart/2005/8/layout/orgChart1"/>
    <dgm:cxn modelId="{B213CE0D-CC10-4474-BC8F-01958A9B111B}" type="presParOf" srcId="{3A94181D-588D-4068-9248-6291C1A93F7B}" destId="{2C9FEEB9-2EC3-4171-9E16-4910AFEAF1DF}" srcOrd="2" destOrd="0" presId="urn:microsoft.com/office/officeart/2005/8/layout/orgChart1"/>
    <dgm:cxn modelId="{DA6E27D3-D35F-4EDF-AB85-DAB7CF51ACF5}" type="presParOf" srcId="{F7F8C6EF-4E0E-4D49-9375-9498EDB22B72}" destId="{61918DBC-9F10-49FE-8E5E-EA38E419396B}" srcOrd="2" destOrd="0" presId="urn:microsoft.com/office/officeart/2005/8/layout/orgChart1"/>
    <dgm:cxn modelId="{3864EA55-A4B6-40AC-B16F-EE768CF8BB54}" type="presParOf" srcId="{F7F8C6EF-4E0E-4D49-9375-9498EDB22B72}" destId="{8993370A-1EB4-496D-8C6D-7EDC5DA34497}" srcOrd="3" destOrd="0" presId="urn:microsoft.com/office/officeart/2005/8/layout/orgChart1"/>
    <dgm:cxn modelId="{2A77955C-1687-4F50-8B7E-F9A7CD9E0D86}" type="presParOf" srcId="{8993370A-1EB4-496D-8C6D-7EDC5DA34497}" destId="{30AFDA27-879D-417E-A74A-AB4375673ADC}" srcOrd="0" destOrd="0" presId="urn:microsoft.com/office/officeart/2005/8/layout/orgChart1"/>
    <dgm:cxn modelId="{7FDEEBB8-F48C-4FA0-B252-5D3826F166C3}" type="presParOf" srcId="{30AFDA27-879D-417E-A74A-AB4375673ADC}" destId="{97C35D79-2A53-4B3A-BE47-E0CEBB0BAEA4}" srcOrd="0" destOrd="0" presId="urn:microsoft.com/office/officeart/2005/8/layout/orgChart1"/>
    <dgm:cxn modelId="{59E5E432-74B7-4BC5-B560-F139C9038AA9}" type="presParOf" srcId="{30AFDA27-879D-417E-A74A-AB4375673ADC}" destId="{D1EA998B-65D3-4954-8826-01A88071C63B}" srcOrd="1" destOrd="0" presId="urn:microsoft.com/office/officeart/2005/8/layout/orgChart1"/>
    <dgm:cxn modelId="{CA72ABB3-68C6-49D1-9A8F-41F93A00E321}" type="presParOf" srcId="{8993370A-1EB4-496D-8C6D-7EDC5DA34497}" destId="{6194356D-C172-4125-82BB-9ACA93F42117}" srcOrd="1" destOrd="0" presId="urn:microsoft.com/office/officeart/2005/8/layout/orgChart1"/>
    <dgm:cxn modelId="{48D2B626-5FC1-4939-8A2D-E07C422671E9}" type="presParOf" srcId="{8993370A-1EB4-496D-8C6D-7EDC5DA34497}" destId="{4D444318-1D57-4579-9D47-FD72BA0A7549}" srcOrd="2" destOrd="0" presId="urn:microsoft.com/office/officeart/2005/8/layout/orgChart1"/>
    <dgm:cxn modelId="{022FD4E3-F150-6F45-8960-2F10F69878AC}" type="presParOf" srcId="{795A0C47-86C5-9040-8624-58AE00F1CF1F}" destId="{619A36D6-2DBF-B941-98C6-0E8B1C86416A}" srcOrd="2" destOrd="0" presId="urn:microsoft.com/office/officeart/2005/8/layout/orgChart1"/>
    <dgm:cxn modelId="{D0FA71E6-7FED-174E-95D9-2AF214CA6A8F}" type="presParOf" srcId="{CDD6F220-81E8-0543-9E81-712240C41976}" destId="{6817CE3B-CE2F-AC44-9DA8-EE6FA2CA1AF3}" srcOrd="10" destOrd="0" presId="urn:microsoft.com/office/officeart/2005/8/layout/orgChart1"/>
    <dgm:cxn modelId="{2D9C21B0-4B38-C145-A32F-2D5481BE6E9B}" type="presParOf" srcId="{CDD6F220-81E8-0543-9E81-712240C41976}" destId="{743D3911-9E4E-F342-BB98-A7BDA113047C}" srcOrd="11" destOrd="0" presId="urn:microsoft.com/office/officeart/2005/8/layout/orgChart1"/>
    <dgm:cxn modelId="{8A72A070-4EB7-1B41-9EF8-3E6CBDBDF637}" type="presParOf" srcId="{743D3911-9E4E-F342-BB98-A7BDA113047C}" destId="{CFC26CB0-1FD0-A641-B6E7-D3AEAAD260D3}" srcOrd="0" destOrd="0" presId="urn:microsoft.com/office/officeart/2005/8/layout/orgChart1"/>
    <dgm:cxn modelId="{6F17C902-42B0-8545-A94E-3CBCFA05D512}" type="presParOf" srcId="{CFC26CB0-1FD0-A641-B6E7-D3AEAAD260D3}" destId="{265A9F63-40A4-8B4C-8538-B0322EB13A4A}" srcOrd="0" destOrd="0" presId="urn:microsoft.com/office/officeart/2005/8/layout/orgChart1"/>
    <dgm:cxn modelId="{B5CEAAB9-3731-104C-8A04-CD47FE60C3DA}" type="presParOf" srcId="{CFC26CB0-1FD0-A641-B6E7-D3AEAAD260D3}" destId="{AD0EFFB4-B11D-014C-A8BA-63A52EDA188F}" srcOrd="1" destOrd="0" presId="urn:microsoft.com/office/officeart/2005/8/layout/orgChart1"/>
    <dgm:cxn modelId="{594E94A7-EDFF-1741-95BA-FEDDC91D6B58}" type="presParOf" srcId="{743D3911-9E4E-F342-BB98-A7BDA113047C}" destId="{C9B81652-3017-3A44-B44E-9A0F0CB7B0BF}" srcOrd="1" destOrd="0" presId="urn:microsoft.com/office/officeart/2005/8/layout/orgChart1"/>
    <dgm:cxn modelId="{11E2BFF3-BD21-8A4E-8860-72721CE50775}" type="presParOf" srcId="{743D3911-9E4E-F342-BB98-A7BDA113047C}" destId="{5F66D53B-5E36-E046-99BB-65ACE61FC0C8}" srcOrd="2" destOrd="0" presId="urn:microsoft.com/office/officeart/2005/8/layout/orgChart1"/>
    <dgm:cxn modelId="{66CE8931-893A-46FC-961C-B4AB3FC8DF71}" type="presParOf" srcId="{CDD6F220-81E8-0543-9E81-712240C41976}" destId="{22FE5261-213A-40B6-A863-B4D1FEDBFFC7}" srcOrd="12" destOrd="0" presId="urn:microsoft.com/office/officeart/2005/8/layout/orgChart1"/>
    <dgm:cxn modelId="{B3062920-164D-4E6F-A4D2-F5D68B39DA6B}" type="presParOf" srcId="{CDD6F220-81E8-0543-9E81-712240C41976}" destId="{A6FE755D-77B4-4338-A4B2-36B115C7D33B}" srcOrd="13" destOrd="0" presId="urn:microsoft.com/office/officeart/2005/8/layout/orgChart1"/>
    <dgm:cxn modelId="{E2F4AECB-875C-4F6B-8AB7-B016B8732A1A}" type="presParOf" srcId="{A6FE755D-77B4-4338-A4B2-36B115C7D33B}" destId="{18D24884-FD44-4D4D-8D77-BE42611EE4CE}" srcOrd="0" destOrd="0" presId="urn:microsoft.com/office/officeart/2005/8/layout/orgChart1"/>
    <dgm:cxn modelId="{B7E4A2AA-5EF2-4AD4-A28B-63C1E93EB762}" type="presParOf" srcId="{18D24884-FD44-4D4D-8D77-BE42611EE4CE}" destId="{A6F94D8C-0E5C-4ACF-A26D-0E3653D21D41}" srcOrd="0" destOrd="0" presId="urn:microsoft.com/office/officeart/2005/8/layout/orgChart1"/>
    <dgm:cxn modelId="{E958028D-BFCC-40B0-B119-C89C84E084F1}" type="presParOf" srcId="{18D24884-FD44-4D4D-8D77-BE42611EE4CE}" destId="{85338BD0-FFE0-4423-BF9A-072149B6B544}" srcOrd="1" destOrd="0" presId="urn:microsoft.com/office/officeart/2005/8/layout/orgChart1"/>
    <dgm:cxn modelId="{FC65D08D-7D2D-43B0-9352-4FBB48F7B3E6}" type="presParOf" srcId="{A6FE755D-77B4-4338-A4B2-36B115C7D33B}" destId="{3972592B-536A-4946-95C3-75017EC80459}" srcOrd="1" destOrd="0" presId="urn:microsoft.com/office/officeart/2005/8/layout/orgChart1"/>
    <dgm:cxn modelId="{9BE1EE3F-FD3B-4137-97F9-A4815620E1AF}" type="presParOf" srcId="{A6FE755D-77B4-4338-A4B2-36B115C7D33B}" destId="{56679E97-0DFA-40FB-9AA1-9C40A6F19BF4}" srcOrd="2" destOrd="0" presId="urn:microsoft.com/office/officeart/2005/8/layout/orgChart1"/>
    <dgm:cxn modelId="{2631EFC3-EA5C-DB47-9611-ACD92CD85E74}" type="presParOf" srcId="{2216FFD8-94F0-7F4A-9511-9217C1257CA6}" destId="{7A0C2DD4-C933-9D44-B532-217A0B45B6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24F9FA-BB49-2546-A32A-80921ED43E0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A17B1E1-A666-DD4A-BC64-78D7095DF74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Fremdfirmen (Montage &amp; </a:t>
          </a:r>
          <a:r>
            <a:rPr lang="de-DE" sz="600" dirty="0" err="1"/>
            <a:t>Berieb</a:t>
          </a:r>
          <a:r>
            <a:rPr lang="de-DE" sz="600" dirty="0"/>
            <a:t>)  </a:t>
          </a:r>
          <a:endParaRPr lang="de-DE" sz="600" dirty="0">
            <a:solidFill>
              <a:schemeClr val="bg1"/>
            </a:solidFill>
          </a:endParaRPr>
        </a:p>
      </dgm:t>
    </dgm:pt>
    <dgm:pt modelId="{15BABB33-6F7A-D94E-9652-2476107AFAB3}" type="parTrans" cxnId="{C46DA233-57A0-D546-B958-665EDCE228C0}">
      <dgm:prSet/>
      <dgm:spPr/>
      <dgm:t>
        <a:bodyPr/>
        <a:lstStyle/>
        <a:p>
          <a:endParaRPr lang="de-DE" sz="600"/>
        </a:p>
      </dgm:t>
    </dgm:pt>
    <dgm:pt modelId="{C5EEC20E-18C5-A94A-B62D-337922F66981}" type="sibTrans" cxnId="{C46DA233-57A0-D546-B958-665EDCE228C0}">
      <dgm:prSet/>
      <dgm:spPr/>
      <dgm:t>
        <a:bodyPr/>
        <a:lstStyle/>
        <a:p>
          <a:endParaRPr lang="de-DE" sz="600"/>
        </a:p>
      </dgm:t>
    </dgm:pt>
    <dgm:pt modelId="{A67B7679-6153-344D-B5F7-2E3B3D66FC8E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080" tIns="5080" rIns="5080" bIns="5080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GSI Betrieb</a:t>
          </a:r>
        </a:p>
      </dgm:t>
    </dgm:pt>
    <dgm:pt modelId="{FEFCE300-46F4-A44C-86D6-FDDBD1E29F71}" type="parTrans" cxnId="{4DF633B5-97FC-B940-869D-CA099E509B62}">
      <dgm:prSet/>
      <dgm:spPr/>
      <dgm:t>
        <a:bodyPr/>
        <a:lstStyle/>
        <a:p>
          <a:endParaRPr lang="de-DE" sz="600"/>
        </a:p>
      </dgm:t>
    </dgm:pt>
    <dgm:pt modelId="{206039BF-FF8D-C245-9416-33784917316F}" type="sibTrans" cxnId="{4DF633B5-97FC-B940-869D-CA099E509B62}">
      <dgm:prSet/>
      <dgm:spPr/>
      <dgm:t>
        <a:bodyPr/>
        <a:lstStyle/>
        <a:p>
          <a:endParaRPr lang="de-DE" sz="600"/>
        </a:p>
      </dgm:t>
    </dgm:pt>
    <dgm:pt modelId="{763EE928-8B84-44A5-B234-D66D1F45D2D9}">
      <dgm:prSet custT="1"/>
      <dgm:spPr/>
      <dgm:t>
        <a:bodyPr/>
        <a:lstStyle/>
        <a:p>
          <a:r>
            <a:rPr lang="en-US" sz="600" dirty="0"/>
            <a:t>TBI-</a:t>
          </a:r>
          <a:r>
            <a:rPr lang="en-US" sz="600" dirty="0" err="1"/>
            <a:t>Bau</a:t>
          </a:r>
          <a:r>
            <a:rPr lang="en-US" sz="600" dirty="0"/>
            <a:t> (TGA)</a:t>
          </a:r>
          <a:endParaRPr lang="en-US" sz="600" dirty="0">
            <a:solidFill>
              <a:schemeClr val="bg1"/>
            </a:solidFill>
          </a:endParaRPr>
        </a:p>
      </dgm:t>
    </dgm:pt>
    <dgm:pt modelId="{17218D1E-CB71-4D43-87EB-862D0B09D0F1}" type="parTrans" cxnId="{ED851707-B23F-4C54-A022-7DCE86030D4E}">
      <dgm:prSet/>
      <dgm:spPr/>
      <dgm:t>
        <a:bodyPr/>
        <a:lstStyle/>
        <a:p>
          <a:endParaRPr lang="en-US" sz="600"/>
        </a:p>
      </dgm:t>
    </dgm:pt>
    <dgm:pt modelId="{A20492B8-0DE4-4E0D-970F-648A73428BFD}" type="sibTrans" cxnId="{ED851707-B23F-4C54-A022-7DCE86030D4E}">
      <dgm:prSet/>
      <dgm:spPr/>
      <dgm:t>
        <a:bodyPr/>
        <a:lstStyle/>
        <a:p>
          <a:endParaRPr lang="en-US" sz="600"/>
        </a:p>
      </dgm:t>
    </dgm:pt>
    <dgm:pt modelId="{9619DBCD-7E11-6B4F-AE4A-DCA849DB80A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ELC/ELC (Elektro)</a:t>
          </a:r>
        </a:p>
      </dgm:t>
    </dgm:pt>
    <dgm:pt modelId="{79399896-0504-D947-BB60-9D5799A79D65}" type="parTrans" cxnId="{9F9C4155-586B-BF47-850A-DC5DC01DCFCB}">
      <dgm:prSet/>
      <dgm:spPr/>
      <dgm:t>
        <a:bodyPr/>
        <a:lstStyle/>
        <a:p>
          <a:endParaRPr lang="de-DE" sz="600"/>
        </a:p>
      </dgm:t>
    </dgm:pt>
    <dgm:pt modelId="{7E9A72F4-80AB-EE4D-8FDD-8B6DC03055DE}" type="sibTrans" cxnId="{9F9C4155-586B-BF47-850A-DC5DC01DCFCB}">
      <dgm:prSet/>
      <dgm:spPr/>
      <dgm:t>
        <a:bodyPr/>
        <a:lstStyle/>
        <a:p>
          <a:endParaRPr lang="de-DE" sz="600"/>
        </a:p>
      </dgm:t>
    </dgm:pt>
    <dgm:pt modelId="{F9B17178-8E51-A443-BAE0-9B0E8C0DF69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GEATEC</a:t>
          </a:r>
        </a:p>
      </dgm:t>
    </dgm:pt>
    <dgm:pt modelId="{2861844C-9E80-4C43-AC48-C6CD06D7BE07}" type="parTrans" cxnId="{8C5FA022-1396-6649-B293-B2270C844F83}">
      <dgm:prSet/>
      <dgm:spPr/>
      <dgm:t>
        <a:bodyPr/>
        <a:lstStyle/>
        <a:p>
          <a:endParaRPr lang="de-DE" sz="600"/>
        </a:p>
      </dgm:t>
    </dgm:pt>
    <dgm:pt modelId="{707E83EA-C151-604D-AD85-02BA75322655}" type="sibTrans" cxnId="{8C5FA022-1396-6649-B293-B2270C844F83}">
      <dgm:prSet/>
      <dgm:spPr/>
      <dgm:t>
        <a:bodyPr/>
        <a:lstStyle/>
        <a:p>
          <a:endParaRPr lang="de-DE" sz="600"/>
        </a:p>
      </dgm:t>
    </dgm:pt>
    <dgm:pt modelId="{2D16F22C-11DA-AB41-AF44-39A5CD4C32A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NATUS</a:t>
          </a:r>
        </a:p>
      </dgm:t>
    </dgm:pt>
    <dgm:pt modelId="{F858F778-E573-9545-8700-6F9C649EB19A}" type="parTrans" cxnId="{ED93526E-C639-6F4A-86F1-BEBA415EC867}">
      <dgm:prSet/>
      <dgm:spPr/>
      <dgm:t>
        <a:bodyPr/>
        <a:lstStyle/>
        <a:p>
          <a:endParaRPr lang="de-DE" sz="600"/>
        </a:p>
      </dgm:t>
    </dgm:pt>
    <dgm:pt modelId="{E6383F2C-459B-C542-9B5B-18C139B29F5C}" type="sibTrans" cxnId="{ED93526E-C639-6F4A-86F1-BEBA415EC867}">
      <dgm:prSet/>
      <dgm:spPr/>
      <dgm:t>
        <a:bodyPr/>
        <a:lstStyle/>
        <a:p>
          <a:endParaRPr lang="de-DE" sz="600"/>
        </a:p>
      </dgm:t>
    </dgm:pt>
    <dgm:pt modelId="{558A7026-5014-4988-8639-665C794D8B13}">
      <dgm:prSet custT="1"/>
      <dgm:spPr/>
      <dgm:t>
        <a:bodyPr/>
        <a:lstStyle/>
        <a:p>
          <a:r>
            <a:rPr lang="de-DE" sz="600" dirty="0"/>
            <a:t>GSI (FAM/GAT)</a:t>
          </a:r>
        </a:p>
      </dgm:t>
    </dgm:pt>
    <dgm:pt modelId="{077A562E-E86D-4CDC-800C-37ED6C5EDF75}" type="parTrans" cxnId="{59B7B410-253F-4C1F-836B-89943F081CB3}">
      <dgm:prSet/>
      <dgm:spPr/>
      <dgm:t>
        <a:bodyPr/>
        <a:lstStyle/>
        <a:p>
          <a:endParaRPr lang="de-DE" sz="600"/>
        </a:p>
      </dgm:t>
    </dgm:pt>
    <dgm:pt modelId="{298833C2-49AD-4046-82A4-0E2C7AABA040}" type="sibTrans" cxnId="{59B7B410-253F-4C1F-836B-89943F081CB3}">
      <dgm:prSet/>
      <dgm:spPr/>
      <dgm:t>
        <a:bodyPr/>
        <a:lstStyle/>
        <a:p>
          <a:endParaRPr lang="de-DE" sz="600"/>
        </a:p>
      </dgm:t>
    </dgm:pt>
    <dgm:pt modelId="{4CFC0C15-D634-4999-8CFF-26234F50CC7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UMS HEKATRON </a:t>
          </a:r>
          <a:r>
            <a:rPr lang="de-DE" sz="600" dirty="0" err="1"/>
            <a:t>Securitron</a:t>
          </a:r>
          <a:endParaRPr lang="de-DE" sz="600" dirty="0"/>
        </a:p>
        <a:p>
          <a:r>
            <a:rPr lang="de-DE" sz="600" dirty="0"/>
            <a:t> (BMA-GSI)</a:t>
          </a:r>
        </a:p>
      </dgm:t>
    </dgm:pt>
    <dgm:pt modelId="{CB732E15-6BC3-4AC8-9E9C-62769E7D6E39}" type="parTrans" cxnId="{7443C6FC-6C47-461C-9FB8-811D5BAA09AE}">
      <dgm:prSet/>
      <dgm:spPr/>
      <dgm:t>
        <a:bodyPr/>
        <a:lstStyle/>
        <a:p>
          <a:endParaRPr lang="de-DE" sz="600"/>
        </a:p>
      </dgm:t>
    </dgm:pt>
    <dgm:pt modelId="{E7E4C79F-3291-43CF-8157-DE1E201270BE}" type="sibTrans" cxnId="{7443C6FC-6C47-461C-9FB8-811D5BAA09AE}">
      <dgm:prSet/>
      <dgm:spPr/>
      <dgm:t>
        <a:bodyPr/>
        <a:lstStyle/>
        <a:p>
          <a:endParaRPr lang="de-DE" sz="600"/>
        </a:p>
      </dgm:t>
    </dgm:pt>
    <dgm:pt modelId="{C8029A41-93BC-49B1-9675-BA3B451D007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500" dirty="0"/>
            <a:t>Jäger ECIL </a:t>
          </a:r>
          <a:br>
            <a:rPr lang="de-DE" sz="500" dirty="0"/>
          </a:br>
          <a:r>
            <a:rPr lang="de-DE" sz="500" dirty="0"/>
            <a:t>(E-Technik)</a:t>
          </a:r>
        </a:p>
      </dgm:t>
    </dgm:pt>
    <dgm:pt modelId="{0CC807BD-702D-470C-822D-0217ED14E0B0}" type="parTrans" cxnId="{BEEC2AA0-9769-4B12-AECE-AB84BB18265A}">
      <dgm:prSet/>
      <dgm:spPr/>
      <dgm:t>
        <a:bodyPr/>
        <a:lstStyle/>
        <a:p>
          <a:endParaRPr lang="de-DE" sz="600"/>
        </a:p>
      </dgm:t>
    </dgm:pt>
    <dgm:pt modelId="{17607378-9AD0-43F7-86CF-C769DD6E92CE}" type="sibTrans" cxnId="{BEEC2AA0-9769-4B12-AECE-AB84BB18265A}">
      <dgm:prSet/>
      <dgm:spPr/>
      <dgm:t>
        <a:bodyPr/>
        <a:lstStyle/>
        <a:p>
          <a:endParaRPr lang="de-DE" sz="600"/>
        </a:p>
      </dgm:t>
    </dgm:pt>
    <dgm:pt modelId="{0292C064-4C7D-49C6-8519-975D1E0BD59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ROM (FTC)</a:t>
          </a:r>
        </a:p>
      </dgm:t>
    </dgm:pt>
    <dgm:pt modelId="{1A705C1D-909C-4122-8CD8-FA799AF40160}" type="parTrans" cxnId="{CB8B2C5E-E634-4517-BA53-272A1402D775}">
      <dgm:prSet/>
      <dgm:spPr/>
      <dgm:t>
        <a:bodyPr/>
        <a:lstStyle/>
        <a:p>
          <a:endParaRPr lang="de-DE" sz="600"/>
        </a:p>
      </dgm:t>
    </dgm:pt>
    <dgm:pt modelId="{D2192708-9E78-4C93-916F-957772A5C242}" type="sibTrans" cxnId="{CB8B2C5E-E634-4517-BA53-272A1402D775}">
      <dgm:prSet/>
      <dgm:spPr/>
      <dgm:t>
        <a:bodyPr/>
        <a:lstStyle/>
        <a:p>
          <a:endParaRPr lang="de-DE" sz="600"/>
        </a:p>
      </dgm:t>
    </dgm:pt>
    <dgm:pt modelId="{0EE2B3B1-83C6-4A3F-8088-74D01B83C44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BOSCH (BMA-Fair)</a:t>
          </a:r>
        </a:p>
      </dgm:t>
    </dgm:pt>
    <dgm:pt modelId="{AED9069F-7AA0-4E23-AD66-EBA27A523373}" type="parTrans" cxnId="{626F39C3-89AC-43FA-B07A-8F6A1D99695D}">
      <dgm:prSet/>
      <dgm:spPr/>
      <dgm:t>
        <a:bodyPr/>
        <a:lstStyle/>
        <a:p>
          <a:endParaRPr lang="de-DE" sz="600"/>
        </a:p>
      </dgm:t>
    </dgm:pt>
    <dgm:pt modelId="{25C3DBC4-96DA-41BF-9662-C0C4F318AA34}" type="sibTrans" cxnId="{626F39C3-89AC-43FA-B07A-8F6A1D99695D}">
      <dgm:prSet/>
      <dgm:spPr/>
      <dgm:t>
        <a:bodyPr/>
        <a:lstStyle/>
        <a:p>
          <a:endParaRPr lang="de-DE" sz="600"/>
        </a:p>
      </dgm:t>
    </dgm:pt>
    <dgm:pt modelId="{105360F0-C3D4-4433-B82A-A95EB5E8A03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BOSCH (BMA)</a:t>
          </a:r>
        </a:p>
      </dgm:t>
    </dgm:pt>
    <dgm:pt modelId="{C253C161-5614-4977-8BA4-682AA697189B}" type="parTrans" cxnId="{2C777FBE-D5FD-4EA7-855E-2DACF8B28ADC}">
      <dgm:prSet/>
      <dgm:spPr/>
      <dgm:t>
        <a:bodyPr/>
        <a:lstStyle/>
        <a:p>
          <a:endParaRPr lang="de-DE" sz="600"/>
        </a:p>
      </dgm:t>
    </dgm:pt>
    <dgm:pt modelId="{A342F5A3-5683-4F83-858B-1C87AABACC54}" type="sibTrans" cxnId="{2C777FBE-D5FD-4EA7-855E-2DACF8B28ADC}">
      <dgm:prSet/>
      <dgm:spPr/>
      <dgm:t>
        <a:bodyPr/>
        <a:lstStyle/>
        <a:p>
          <a:endParaRPr lang="de-DE" sz="600"/>
        </a:p>
      </dgm:t>
    </dgm:pt>
    <dgm:pt modelId="{CF4DC296-9990-4261-B94E-49AF27A6C9AF}">
      <dgm:prSet custT="1"/>
      <dgm:spPr/>
      <dgm:t>
        <a:bodyPr/>
        <a:lstStyle/>
        <a:p>
          <a:r>
            <a:rPr lang="de-DE" sz="600" dirty="0"/>
            <a:t>TBI-Betrieb</a:t>
          </a:r>
        </a:p>
      </dgm:t>
    </dgm:pt>
    <dgm:pt modelId="{0C43A59C-4021-4464-B038-03F390A7D150}" type="parTrans" cxnId="{32D7EDC1-833F-4C14-B68B-2A1CBC807621}">
      <dgm:prSet/>
      <dgm:spPr/>
      <dgm:t>
        <a:bodyPr/>
        <a:lstStyle/>
        <a:p>
          <a:endParaRPr lang="de-DE" sz="600"/>
        </a:p>
      </dgm:t>
    </dgm:pt>
    <dgm:pt modelId="{EC4B0769-1CA1-4162-9845-4540F338F174}" type="sibTrans" cxnId="{32D7EDC1-833F-4C14-B68B-2A1CBC807621}">
      <dgm:prSet/>
      <dgm:spPr/>
      <dgm:t>
        <a:bodyPr/>
        <a:lstStyle/>
        <a:p>
          <a:endParaRPr lang="de-DE" sz="600"/>
        </a:p>
      </dgm:t>
    </dgm:pt>
    <dgm:pt modelId="{6184C976-6E89-48A8-8400-BCEEDA121A0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Fair</a:t>
          </a:r>
        </a:p>
        <a:p>
          <a:r>
            <a:rPr lang="de-DE" sz="500" dirty="0"/>
            <a:t>(Anlagen-Zuständigkeiten: </a:t>
          </a:r>
          <a:br>
            <a:rPr lang="de-DE" sz="500" dirty="0"/>
          </a:br>
          <a:r>
            <a:rPr lang="de-DE" sz="500" dirty="0"/>
            <a:t>Liste aus PB) </a:t>
          </a:r>
        </a:p>
      </dgm:t>
    </dgm:pt>
    <dgm:pt modelId="{D94A5354-9375-4841-A972-895BC5130888}" type="parTrans" cxnId="{F46EAB84-2DE3-4C6B-9C0A-171F3537F571}">
      <dgm:prSet/>
      <dgm:spPr/>
      <dgm:t>
        <a:bodyPr/>
        <a:lstStyle/>
        <a:p>
          <a:endParaRPr lang="de-DE" sz="600"/>
        </a:p>
      </dgm:t>
    </dgm:pt>
    <dgm:pt modelId="{E35FB73F-BB8D-4B1B-A015-9E6A8A3A569C}" type="sibTrans" cxnId="{F46EAB84-2DE3-4C6B-9C0A-171F3537F571}">
      <dgm:prSet/>
      <dgm:spPr/>
      <dgm:t>
        <a:bodyPr/>
        <a:lstStyle/>
        <a:p>
          <a:endParaRPr lang="de-DE" sz="600"/>
        </a:p>
      </dgm:t>
    </dgm:pt>
    <dgm:pt modelId="{2CD36C75-7884-499A-BCE7-3D754172A0E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600" dirty="0"/>
            <a:t>GET-ETB</a:t>
          </a:r>
        </a:p>
      </dgm:t>
    </dgm:pt>
    <dgm:pt modelId="{D553DB3C-A4FC-4F94-9C76-E344536466A4}" type="parTrans" cxnId="{7E748513-2597-4EF3-A8DB-AEF0E1675084}">
      <dgm:prSet/>
      <dgm:spPr/>
      <dgm:t>
        <a:bodyPr/>
        <a:lstStyle/>
        <a:p>
          <a:endParaRPr lang="de-DE" sz="600"/>
        </a:p>
      </dgm:t>
    </dgm:pt>
    <dgm:pt modelId="{2B32F461-166E-4A4E-8435-BE6E7FDC5D7F}" type="sibTrans" cxnId="{7E748513-2597-4EF3-A8DB-AEF0E1675084}">
      <dgm:prSet/>
      <dgm:spPr/>
      <dgm:t>
        <a:bodyPr/>
        <a:lstStyle/>
        <a:p>
          <a:endParaRPr lang="de-DE" sz="600"/>
        </a:p>
      </dgm:t>
    </dgm:pt>
    <dgm:pt modelId="{C7F6CA75-0159-4DDD-ADD0-9C7046369E1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BIT-BMK</a:t>
          </a:r>
        </a:p>
      </dgm:t>
    </dgm:pt>
    <dgm:pt modelId="{6F968773-4E7A-492F-9C16-0527468DC348}" type="parTrans" cxnId="{CE419E49-82FC-4A00-A571-AB58474A2B7B}">
      <dgm:prSet/>
      <dgm:spPr/>
      <dgm:t>
        <a:bodyPr/>
        <a:lstStyle/>
        <a:p>
          <a:endParaRPr lang="de-DE" sz="600"/>
        </a:p>
      </dgm:t>
    </dgm:pt>
    <dgm:pt modelId="{56E532A2-6C4F-4D38-B1D9-688AB3437BCF}" type="sibTrans" cxnId="{CE419E49-82FC-4A00-A571-AB58474A2B7B}">
      <dgm:prSet/>
      <dgm:spPr/>
      <dgm:t>
        <a:bodyPr/>
        <a:lstStyle/>
        <a:p>
          <a:endParaRPr lang="de-DE" sz="600"/>
        </a:p>
      </dgm:t>
    </dgm:pt>
    <dgm:pt modelId="{0DE50E92-9E19-4A72-8B80-AAA3FC6BF9A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DSD (Druckluft) </a:t>
          </a:r>
        </a:p>
      </dgm:t>
    </dgm:pt>
    <dgm:pt modelId="{0EBE1909-AB09-46F1-9CFA-9CA086A2FB95}" type="parTrans" cxnId="{2D1518E0-4E88-4EEF-B8C4-7D6E2E4FA746}">
      <dgm:prSet/>
      <dgm:spPr/>
      <dgm:t>
        <a:bodyPr/>
        <a:lstStyle/>
        <a:p>
          <a:endParaRPr lang="de-DE" sz="600"/>
        </a:p>
      </dgm:t>
    </dgm:pt>
    <dgm:pt modelId="{7DB63E10-CDD9-4E9C-A870-BD8D5B227268}" type="sibTrans" cxnId="{2D1518E0-4E88-4EEF-B8C4-7D6E2E4FA746}">
      <dgm:prSet/>
      <dgm:spPr/>
      <dgm:t>
        <a:bodyPr/>
        <a:lstStyle/>
        <a:p>
          <a:endParaRPr lang="de-DE" sz="600"/>
        </a:p>
      </dgm:t>
    </dgm:pt>
    <dgm:pt modelId="{277BBE6B-DF42-40D4-9B7C-9D99CA85B3C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ETS (Lüftung)</a:t>
          </a:r>
        </a:p>
      </dgm:t>
    </dgm:pt>
    <dgm:pt modelId="{159C0E35-A555-45E6-8FFF-CC10CC83A6F9}" type="parTrans" cxnId="{35C68C84-C19E-4719-98DB-F68E1157C81C}">
      <dgm:prSet/>
      <dgm:spPr/>
      <dgm:t>
        <a:bodyPr/>
        <a:lstStyle/>
        <a:p>
          <a:endParaRPr lang="de-DE" sz="600"/>
        </a:p>
      </dgm:t>
    </dgm:pt>
    <dgm:pt modelId="{6BAB5F00-A9F5-4F4B-B76B-CBDBAC1A7B07}" type="sibTrans" cxnId="{35C68C84-C19E-4719-98DB-F68E1157C81C}">
      <dgm:prSet/>
      <dgm:spPr/>
      <dgm:t>
        <a:bodyPr/>
        <a:lstStyle/>
        <a:p>
          <a:endParaRPr lang="de-DE" sz="600"/>
        </a:p>
      </dgm:t>
    </dgm:pt>
    <dgm:pt modelId="{88E0F792-7E6F-4016-9963-F17B0BBD680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Wartung</a:t>
          </a:r>
        </a:p>
        <a:p>
          <a:r>
            <a:rPr lang="de-DE" sz="500" dirty="0"/>
            <a:t>(VDMA 24176) </a:t>
          </a:r>
        </a:p>
        <a:p>
          <a:r>
            <a:rPr lang="de-DE" sz="500" dirty="0"/>
            <a:t>mit Firmen aus</a:t>
          </a:r>
        </a:p>
        <a:p>
          <a:r>
            <a:rPr lang="de-DE" sz="500" dirty="0"/>
            <a:t>TBI-Bau </a:t>
          </a:r>
        </a:p>
      </dgm:t>
    </dgm:pt>
    <dgm:pt modelId="{DD302E6C-0AF3-4708-A01B-1D4BE1340655}" type="parTrans" cxnId="{0070A483-C1CE-415A-B520-3FC590D1B15D}">
      <dgm:prSet/>
      <dgm:spPr/>
      <dgm:t>
        <a:bodyPr/>
        <a:lstStyle/>
        <a:p>
          <a:endParaRPr lang="de-DE" sz="600"/>
        </a:p>
      </dgm:t>
    </dgm:pt>
    <dgm:pt modelId="{CAFC9C26-C32A-4C85-880B-D25227E96E73}" type="sibTrans" cxnId="{0070A483-C1CE-415A-B520-3FC590D1B15D}">
      <dgm:prSet/>
      <dgm:spPr/>
      <dgm:t>
        <a:bodyPr/>
        <a:lstStyle/>
        <a:p>
          <a:endParaRPr lang="de-DE" sz="600"/>
        </a:p>
      </dgm:t>
    </dgm:pt>
    <dgm:pt modelId="{888CCD02-C836-4FF4-B423-4BC585FB1F3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GSA </a:t>
          </a:r>
        </a:p>
        <a:p>
          <a:r>
            <a:rPr lang="de-DE" sz="600" dirty="0"/>
            <a:t>Siemens </a:t>
          </a:r>
        </a:p>
        <a:p>
          <a:r>
            <a:rPr lang="de-DE" sz="600" dirty="0"/>
            <a:t>(BMA –GSI)</a:t>
          </a:r>
        </a:p>
      </dgm:t>
    </dgm:pt>
    <dgm:pt modelId="{61213078-CDC9-4DBE-924A-CA9B3C449719}" type="parTrans" cxnId="{FE3659C7-E510-4157-84BE-9913C71A08C3}">
      <dgm:prSet/>
      <dgm:spPr/>
      <dgm:t>
        <a:bodyPr/>
        <a:lstStyle/>
        <a:p>
          <a:endParaRPr lang="de-DE" sz="600"/>
        </a:p>
      </dgm:t>
    </dgm:pt>
    <dgm:pt modelId="{17C12C37-A1C1-4F37-BD96-AE06CC02C1AB}" type="sibTrans" cxnId="{FE3659C7-E510-4157-84BE-9913C71A08C3}">
      <dgm:prSet/>
      <dgm:spPr/>
      <dgm:t>
        <a:bodyPr/>
        <a:lstStyle/>
        <a:p>
          <a:endParaRPr lang="de-DE" sz="600"/>
        </a:p>
      </dgm:t>
    </dgm:pt>
    <dgm:pt modelId="{671556F3-9F98-4D70-A311-90F75697831E}" type="asst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HERMOS</a:t>
          </a:r>
        </a:p>
      </dgm:t>
    </dgm:pt>
    <dgm:pt modelId="{F552D5B1-BFB3-4206-9E1C-5F7A22788281}" type="parTrans" cxnId="{A6FAED68-79C1-4543-8D1E-CA47CACF33D9}">
      <dgm:prSet/>
      <dgm:spPr/>
      <dgm:t>
        <a:bodyPr/>
        <a:lstStyle/>
        <a:p>
          <a:endParaRPr lang="de-DE" sz="600"/>
        </a:p>
      </dgm:t>
    </dgm:pt>
    <dgm:pt modelId="{9B71AE89-BDF8-4749-8BCF-0C0B4F44B417}" type="sibTrans" cxnId="{A6FAED68-79C1-4543-8D1E-CA47CACF33D9}">
      <dgm:prSet/>
      <dgm:spPr/>
      <dgm:t>
        <a:bodyPr/>
        <a:lstStyle/>
        <a:p>
          <a:endParaRPr lang="de-DE" sz="600"/>
        </a:p>
      </dgm:t>
    </dgm:pt>
    <dgm:pt modelId="{38394320-5193-4D8C-915A-686A556748F1}" type="asst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PZM</a:t>
          </a:r>
        </a:p>
      </dgm:t>
    </dgm:pt>
    <dgm:pt modelId="{8BCC0B40-8CD1-4DFC-92C4-81783015A59D}" type="parTrans" cxnId="{A39A1090-AD62-440D-9D2D-2DA682D3313A}">
      <dgm:prSet/>
      <dgm:spPr/>
      <dgm:t>
        <a:bodyPr/>
        <a:lstStyle/>
        <a:p>
          <a:endParaRPr lang="de-DE" sz="600"/>
        </a:p>
      </dgm:t>
    </dgm:pt>
    <dgm:pt modelId="{8C482BFD-48BC-4D9B-A71C-F04D4A07B21B}" type="sibTrans" cxnId="{A39A1090-AD62-440D-9D2D-2DA682D3313A}">
      <dgm:prSet/>
      <dgm:spPr/>
      <dgm:t>
        <a:bodyPr/>
        <a:lstStyle/>
        <a:p>
          <a:endParaRPr lang="de-DE" sz="600"/>
        </a:p>
      </dgm:t>
    </dgm:pt>
    <dgm:pt modelId="{E13D195E-9339-46D2-B51C-2DFD1591EC76}" type="asst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SESKA</a:t>
          </a:r>
        </a:p>
      </dgm:t>
    </dgm:pt>
    <dgm:pt modelId="{A33371E2-B055-42E1-B456-4E44DBF3508A}" type="parTrans" cxnId="{B146DECA-A347-4A3C-B397-5F8C22C93E8B}">
      <dgm:prSet/>
      <dgm:spPr/>
      <dgm:t>
        <a:bodyPr/>
        <a:lstStyle/>
        <a:p>
          <a:endParaRPr lang="de-DE" sz="600"/>
        </a:p>
      </dgm:t>
    </dgm:pt>
    <dgm:pt modelId="{0B5ECBC8-EF40-4314-8233-18D199D7BC35}" type="sibTrans" cxnId="{B146DECA-A347-4A3C-B397-5F8C22C93E8B}">
      <dgm:prSet/>
      <dgm:spPr/>
      <dgm:t>
        <a:bodyPr/>
        <a:lstStyle/>
        <a:p>
          <a:endParaRPr lang="de-DE" sz="600"/>
        </a:p>
      </dgm:t>
    </dgm:pt>
    <dgm:pt modelId="{FD32E42E-A599-4DAD-8312-E440D32EB03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Fair Gebäude </a:t>
          </a:r>
          <a:br>
            <a:rPr lang="de-DE" sz="600" dirty="0"/>
          </a:br>
          <a:r>
            <a:rPr lang="de-DE" sz="500" dirty="0"/>
            <a:t>(bis BAB20)</a:t>
          </a:r>
        </a:p>
      </dgm:t>
    </dgm:pt>
    <dgm:pt modelId="{5FB68A20-6587-4D85-B2F3-51E545B4EE43}" type="parTrans" cxnId="{BD5B56BB-1E39-4DC5-8A7B-F61AD6B6E61E}">
      <dgm:prSet/>
      <dgm:spPr/>
      <dgm:t>
        <a:bodyPr/>
        <a:lstStyle/>
        <a:p>
          <a:endParaRPr lang="de-DE" sz="600"/>
        </a:p>
      </dgm:t>
    </dgm:pt>
    <dgm:pt modelId="{3CDC5D6F-970E-4DEB-9201-4F1D13259A15}" type="sibTrans" cxnId="{BD5B56BB-1E39-4DC5-8A7B-F61AD6B6E61E}">
      <dgm:prSet/>
      <dgm:spPr/>
      <dgm:t>
        <a:bodyPr/>
        <a:lstStyle/>
        <a:p>
          <a:endParaRPr lang="de-DE" sz="600"/>
        </a:p>
      </dgm:t>
    </dgm:pt>
    <dgm:pt modelId="{CCF66DE9-8351-4FAB-90A4-FE1B47355AB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600" dirty="0"/>
            <a:t>EAB</a:t>
          </a:r>
        </a:p>
      </dgm:t>
    </dgm:pt>
    <dgm:pt modelId="{B658B002-444F-4217-890D-07B55CF954A7}" type="sibTrans" cxnId="{FE279D6B-0FB4-4FF2-B275-1E470C124640}">
      <dgm:prSet/>
      <dgm:spPr/>
      <dgm:t>
        <a:bodyPr/>
        <a:lstStyle/>
        <a:p>
          <a:endParaRPr lang="de-DE" sz="600"/>
        </a:p>
      </dgm:t>
    </dgm:pt>
    <dgm:pt modelId="{7290C3AB-62A8-436C-8C3B-E7ECCB33E354}" type="parTrans" cxnId="{FE279D6B-0FB4-4FF2-B275-1E470C124640}">
      <dgm:prSet/>
      <dgm:spPr/>
      <dgm:t>
        <a:bodyPr/>
        <a:lstStyle/>
        <a:p>
          <a:endParaRPr lang="de-DE" sz="600"/>
        </a:p>
      </dgm:t>
    </dgm:pt>
    <dgm:pt modelId="{6877C628-673A-4E69-B438-5031E2831206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Sigma3D Vermessung</a:t>
          </a:r>
        </a:p>
      </dgm:t>
    </dgm:pt>
    <dgm:pt modelId="{AD85F313-A766-417B-ABC0-720ADD63AAFA}" type="parTrans" cxnId="{03B11690-C1F9-48D0-9370-F8CC506BB28B}">
      <dgm:prSet/>
      <dgm:spPr/>
      <dgm:t>
        <a:bodyPr/>
        <a:lstStyle/>
        <a:p>
          <a:endParaRPr lang="de-DE"/>
        </a:p>
      </dgm:t>
    </dgm:pt>
    <dgm:pt modelId="{8208CC5A-2D41-4138-A057-D158238E3937}" type="sibTrans" cxnId="{03B11690-C1F9-48D0-9370-F8CC506BB28B}">
      <dgm:prSet/>
      <dgm:spPr/>
      <dgm:t>
        <a:bodyPr/>
        <a:lstStyle/>
        <a:p>
          <a:endParaRPr lang="de-DE"/>
        </a:p>
      </dgm:t>
    </dgm:pt>
    <dgm:pt modelId="{DD70DA8F-36A6-49A7-A51B-4C4D79A10AC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TPI Vermessung</a:t>
          </a:r>
        </a:p>
      </dgm:t>
    </dgm:pt>
    <dgm:pt modelId="{24AE5E48-2098-44CD-B8C1-DB0ADC10BBAB}" type="parTrans" cxnId="{4CCBFEA9-0B69-49CD-8B2D-2BFB7B3831B7}">
      <dgm:prSet/>
      <dgm:spPr/>
      <dgm:t>
        <a:bodyPr/>
        <a:lstStyle/>
        <a:p>
          <a:endParaRPr lang="de-DE"/>
        </a:p>
      </dgm:t>
    </dgm:pt>
    <dgm:pt modelId="{66810747-5A32-4E84-81F2-89300A89B051}" type="sibTrans" cxnId="{4CCBFEA9-0B69-49CD-8B2D-2BFB7B3831B7}">
      <dgm:prSet/>
      <dgm:spPr/>
      <dgm:t>
        <a:bodyPr/>
        <a:lstStyle/>
        <a:p>
          <a:endParaRPr lang="de-DE"/>
        </a:p>
      </dgm:t>
    </dgm:pt>
    <dgm:pt modelId="{E071DB1D-3A98-3A43-8912-2E2E1E460287}" type="pres">
      <dgm:prSet presAssocID="{3D24F9FA-BB49-2546-A32A-80921ED43E0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13AF5D9-DA35-4DE7-A5B4-191733DE3390}" type="pres">
      <dgm:prSet presAssocID="{7A17B1E1-A666-DD4A-BC64-78D7095DF746}" presName="hierRoot1" presStyleCnt="0">
        <dgm:presLayoutVars>
          <dgm:hierBranch val="init"/>
        </dgm:presLayoutVars>
      </dgm:prSet>
      <dgm:spPr/>
    </dgm:pt>
    <dgm:pt modelId="{9988C8D4-6B15-404A-B709-17AC3AA313EA}" type="pres">
      <dgm:prSet presAssocID="{7A17B1E1-A666-DD4A-BC64-78D7095DF746}" presName="rootComposite1" presStyleCnt="0"/>
      <dgm:spPr/>
    </dgm:pt>
    <dgm:pt modelId="{06C1C228-91A2-44B9-ABF1-7F2116380B8E}" type="pres">
      <dgm:prSet presAssocID="{7A17B1E1-A666-DD4A-BC64-78D7095DF746}" presName="rootText1" presStyleLbl="node0" presStyleIdx="0" presStyleCnt="1" custScaleX="196768" custScaleY="122497" custLinFactNeighborY="-3837">
        <dgm:presLayoutVars>
          <dgm:chPref val="3"/>
        </dgm:presLayoutVars>
      </dgm:prSet>
      <dgm:spPr/>
    </dgm:pt>
    <dgm:pt modelId="{174704F6-F7B1-48D4-914B-4BB07DC699AF}" type="pres">
      <dgm:prSet presAssocID="{7A17B1E1-A666-DD4A-BC64-78D7095DF746}" presName="rootConnector1" presStyleLbl="node1" presStyleIdx="0" presStyleCnt="0"/>
      <dgm:spPr/>
    </dgm:pt>
    <dgm:pt modelId="{50D89921-9FE0-4AEF-8FF6-F457BBFFFC1A}" type="pres">
      <dgm:prSet presAssocID="{7A17B1E1-A666-DD4A-BC64-78D7095DF746}" presName="hierChild2" presStyleCnt="0"/>
      <dgm:spPr/>
    </dgm:pt>
    <dgm:pt modelId="{4583F830-7FCF-4360-B120-B75E096292FF}" type="pres">
      <dgm:prSet presAssocID="{17218D1E-CB71-4D43-87EB-862D0B09D0F1}" presName="Name37" presStyleLbl="parChTrans1D2" presStyleIdx="0" presStyleCnt="4"/>
      <dgm:spPr/>
    </dgm:pt>
    <dgm:pt modelId="{A9A1A72E-94E5-4D23-A31B-0AA66DAE23F8}" type="pres">
      <dgm:prSet presAssocID="{763EE928-8B84-44A5-B234-D66D1F45D2D9}" presName="hierRoot2" presStyleCnt="0">
        <dgm:presLayoutVars>
          <dgm:hierBranch val="init"/>
        </dgm:presLayoutVars>
      </dgm:prSet>
      <dgm:spPr/>
    </dgm:pt>
    <dgm:pt modelId="{831DF391-BFBA-4960-BB31-497D553B0195}" type="pres">
      <dgm:prSet presAssocID="{763EE928-8B84-44A5-B234-D66D1F45D2D9}" presName="rootComposite" presStyleCnt="0"/>
      <dgm:spPr/>
    </dgm:pt>
    <dgm:pt modelId="{6C7172A5-B06E-4784-8390-F4C7783B9EA0}" type="pres">
      <dgm:prSet presAssocID="{763EE928-8B84-44A5-B234-D66D1F45D2D9}" presName="rootText" presStyleLbl="node2" presStyleIdx="0" presStyleCnt="4">
        <dgm:presLayoutVars>
          <dgm:chPref val="3"/>
        </dgm:presLayoutVars>
      </dgm:prSet>
      <dgm:spPr/>
    </dgm:pt>
    <dgm:pt modelId="{8ED5C5D3-4ABB-4476-9CE7-8B82C67C2EED}" type="pres">
      <dgm:prSet presAssocID="{763EE928-8B84-44A5-B234-D66D1F45D2D9}" presName="rootConnector" presStyleLbl="node2" presStyleIdx="0" presStyleCnt="4"/>
      <dgm:spPr/>
    </dgm:pt>
    <dgm:pt modelId="{FD54B17F-FBB3-4CFD-B912-54D56F4B38E2}" type="pres">
      <dgm:prSet presAssocID="{763EE928-8B84-44A5-B234-D66D1F45D2D9}" presName="hierChild4" presStyleCnt="0"/>
      <dgm:spPr/>
    </dgm:pt>
    <dgm:pt modelId="{0A2AEEDC-4070-FE43-8910-16FAC5476A1A}" type="pres">
      <dgm:prSet presAssocID="{79399896-0504-D947-BB60-9D5799A79D65}" presName="Name37" presStyleLbl="parChTrans1D3" presStyleIdx="0" presStyleCnt="22"/>
      <dgm:spPr/>
    </dgm:pt>
    <dgm:pt modelId="{0F06CC63-3473-AE40-BF66-D16B7E3231F9}" type="pres">
      <dgm:prSet presAssocID="{9619DBCD-7E11-6B4F-AE4A-DCA849DB80AA}" presName="hierRoot2" presStyleCnt="0">
        <dgm:presLayoutVars>
          <dgm:hierBranch val="init"/>
        </dgm:presLayoutVars>
      </dgm:prSet>
      <dgm:spPr/>
    </dgm:pt>
    <dgm:pt modelId="{7E402912-937A-B045-AA2C-17B8E27BF5B8}" type="pres">
      <dgm:prSet presAssocID="{9619DBCD-7E11-6B4F-AE4A-DCA849DB80AA}" presName="rootComposite" presStyleCnt="0"/>
      <dgm:spPr/>
    </dgm:pt>
    <dgm:pt modelId="{BFF6B7F0-AB9B-6344-B0B4-4962158F84B7}" type="pres">
      <dgm:prSet presAssocID="{9619DBCD-7E11-6B4F-AE4A-DCA849DB80AA}" presName="rootText" presStyleLbl="node3" presStyleIdx="0" presStyleCnt="19" custScaleX="131161" custLinFactNeighborX="3627" custLinFactNeighborY="31485">
        <dgm:presLayoutVars>
          <dgm:chPref val="3"/>
        </dgm:presLayoutVars>
      </dgm:prSet>
      <dgm:spPr/>
    </dgm:pt>
    <dgm:pt modelId="{FC2EC203-8407-6B46-9FD7-EEE54AD0D1EC}" type="pres">
      <dgm:prSet presAssocID="{9619DBCD-7E11-6B4F-AE4A-DCA849DB80AA}" presName="rootConnector" presStyleLbl="node3" presStyleIdx="0" presStyleCnt="19"/>
      <dgm:spPr/>
    </dgm:pt>
    <dgm:pt modelId="{8C000862-CDEF-6147-9065-327CB9BD99F4}" type="pres">
      <dgm:prSet presAssocID="{9619DBCD-7E11-6B4F-AE4A-DCA849DB80AA}" presName="hierChild4" presStyleCnt="0"/>
      <dgm:spPr/>
    </dgm:pt>
    <dgm:pt modelId="{C0505F11-EB77-6548-B008-75DAFFE1F0AC}" type="pres">
      <dgm:prSet presAssocID="{9619DBCD-7E11-6B4F-AE4A-DCA849DB80AA}" presName="hierChild5" presStyleCnt="0"/>
      <dgm:spPr/>
    </dgm:pt>
    <dgm:pt modelId="{56B965C8-BB24-1547-AE8E-20F956EC4BD9}" type="pres">
      <dgm:prSet presAssocID="{2861844C-9E80-4C43-AC48-C6CD06D7BE07}" presName="Name37" presStyleLbl="parChTrans1D3" presStyleIdx="1" presStyleCnt="22"/>
      <dgm:spPr/>
    </dgm:pt>
    <dgm:pt modelId="{9846BE36-6A00-B945-8841-0D2E4692777D}" type="pres">
      <dgm:prSet presAssocID="{F9B17178-8E51-A443-BAE0-9B0E8C0DF697}" presName="hierRoot2" presStyleCnt="0">
        <dgm:presLayoutVars>
          <dgm:hierBranch val="init"/>
        </dgm:presLayoutVars>
      </dgm:prSet>
      <dgm:spPr/>
    </dgm:pt>
    <dgm:pt modelId="{AF556E0E-C7D5-CE40-BFA1-9669DDF9A8C0}" type="pres">
      <dgm:prSet presAssocID="{F9B17178-8E51-A443-BAE0-9B0E8C0DF697}" presName="rootComposite" presStyleCnt="0"/>
      <dgm:spPr/>
    </dgm:pt>
    <dgm:pt modelId="{1267B335-9256-514D-BBA0-8ECECEA97E7A}" type="pres">
      <dgm:prSet presAssocID="{F9B17178-8E51-A443-BAE0-9B0E8C0DF697}" presName="rootText" presStyleLbl="node3" presStyleIdx="1" presStyleCnt="19" custLinFactX="-32387" custLinFactY="-10470" custLinFactNeighborX="-100000" custLinFactNeighborY="-100000">
        <dgm:presLayoutVars>
          <dgm:chPref val="3"/>
        </dgm:presLayoutVars>
      </dgm:prSet>
      <dgm:spPr/>
    </dgm:pt>
    <dgm:pt modelId="{0F8FFB29-BE79-4141-BFBD-1F245F715C35}" type="pres">
      <dgm:prSet presAssocID="{F9B17178-8E51-A443-BAE0-9B0E8C0DF697}" presName="rootConnector" presStyleLbl="node3" presStyleIdx="1" presStyleCnt="19"/>
      <dgm:spPr/>
    </dgm:pt>
    <dgm:pt modelId="{7CE77298-D5DC-9A47-B4EB-0D5906676A5C}" type="pres">
      <dgm:prSet presAssocID="{F9B17178-8E51-A443-BAE0-9B0E8C0DF697}" presName="hierChild4" presStyleCnt="0"/>
      <dgm:spPr/>
    </dgm:pt>
    <dgm:pt modelId="{0A0FE2C7-167F-7045-BDD1-16E5FEF7EBAA}" type="pres">
      <dgm:prSet presAssocID="{F9B17178-8E51-A443-BAE0-9B0E8C0DF697}" presName="hierChild5" presStyleCnt="0"/>
      <dgm:spPr/>
    </dgm:pt>
    <dgm:pt modelId="{33ACF692-A41C-C641-B6CD-EFBE397058A9}" type="pres">
      <dgm:prSet presAssocID="{F858F778-E573-9545-8700-6F9C649EB19A}" presName="Name37" presStyleLbl="parChTrans1D3" presStyleIdx="2" presStyleCnt="22"/>
      <dgm:spPr/>
    </dgm:pt>
    <dgm:pt modelId="{0F43ECBC-27D7-A548-B2E2-04EB8B7314C6}" type="pres">
      <dgm:prSet presAssocID="{2D16F22C-11DA-AB41-AF44-39A5CD4C32A3}" presName="hierRoot2" presStyleCnt="0">
        <dgm:presLayoutVars>
          <dgm:hierBranch val="init"/>
        </dgm:presLayoutVars>
      </dgm:prSet>
      <dgm:spPr/>
    </dgm:pt>
    <dgm:pt modelId="{3EA3DB04-9270-154B-9B05-E84844EB1F40}" type="pres">
      <dgm:prSet presAssocID="{2D16F22C-11DA-AB41-AF44-39A5CD4C32A3}" presName="rootComposite" presStyleCnt="0"/>
      <dgm:spPr/>
    </dgm:pt>
    <dgm:pt modelId="{221C74C0-0674-3F42-8A91-BFA5BFF16C85}" type="pres">
      <dgm:prSet presAssocID="{2D16F22C-11DA-AB41-AF44-39A5CD4C32A3}" presName="rootText" presStyleLbl="node3" presStyleIdx="2" presStyleCnt="19" custScaleX="131908" custLinFactY="-200000" custLinFactNeighborX="1093" custLinFactNeighborY="-225687">
        <dgm:presLayoutVars>
          <dgm:chPref val="3"/>
        </dgm:presLayoutVars>
      </dgm:prSet>
      <dgm:spPr/>
    </dgm:pt>
    <dgm:pt modelId="{C63FD95C-2B81-D54D-888C-EB1B23771964}" type="pres">
      <dgm:prSet presAssocID="{2D16F22C-11DA-AB41-AF44-39A5CD4C32A3}" presName="rootConnector" presStyleLbl="node3" presStyleIdx="2" presStyleCnt="19"/>
      <dgm:spPr/>
    </dgm:pt>
    <dgm:pt modelId="{CAF19239-84D4-D14F-8A5E-EBDAC0B40CF8}" type="pres">
      <dgm:prSet presAssocID="{2D16F22C-11DA-AB41-AF44-39A5CD4C32A3}" presName="hierChild4" presStyleCnt="0"/>
      <dgm:spPr/>
    </dgm:pt>
    <dgm:pt modelId="{D6D09248-7681-CB45-90B2-F3C515F9B1AA}" type="pres">
      <dgm:prSet presAssocID="{2D16F22C-11DA-AB41-AF44-39A5CD4C32A3}" presName="hierChild5" presStyleCnt="0"/>
      <dgm:spPr/>
    </dgm:pt>
    <dgm:pt modelId="{2BE2B076-5199-4245-8296-6EC53CA54FD9}" type="pres">
      <dgm:prSet presAssocID="{1A705C1D-909C-4122-8CD8-FA799AF40160}" presName="Name37" presStyleLbl="parChTrans1D3" presStyleIdx="3" presStyleCnt="22"/>
      <dgm:spPr/>
    </dgm:pt>
    <dgm:pt modelId="{D5269289-7EAB-4B53-B9D9-305E34B7763B}" type="pres">
      <dgm:prSet presAssocID="{0292C064-4C7D-49C6-8519-975D1E0BD595}" presName="hierRoot2" presStyleCnt="0">
        <dgm:presLayoutVars>
          <dgm:hierBranch val="init"/>
        </dgm:presLayoutVars>
      </dgm:prSet>
      <dgm:spPr/>
    </dgm:pt>
    <dgm:pt modelId="{1A0FF80E-344B-4FBE-83F8-D64C85A5AF15}" type="pres">
      <dgm:prSet presAssocID="{0292C064-4C7D-49C6-8519-975D1E0BD595}" presName="rootComposite" presStyleCnt="0"/>
      <dgm:spPr/>
    </dgm:pt>
    <dgm:pt modelId="{AF93829C-2CC2-4F49-BBB5-1FA867907346}" type="pres">
      <dgm:prSet presAssocID="{0292C064-4C7D-49C6-8519-975D1E0BD595}" presName="rootText" presStyleLbl="node3" presStyleIdx="3" presStyleCnt="19" custLinFactX="-33308" custLinFactY="-100000" custLinFactNeighborX="-100000" custLinFactNeighborY="-131228">
        <dgm:presLayoutVars>
          <dgm:chPref val="3"/>
        </dgm:presLayoutVars>
      </dgm:prSet>
      <dgm:spPr/>
    </dgm:pt>
    <dgm:pt modelId="{90BD9BF2-0006-4AC5-8774-CB261B9AD801}" type="pres">
      <dgm:prSet presAssocID="{0292C064-4C7D-49C6-8519-975D1E0BD595}" presName="rootConnector" presStyleLbl="node3" presStyleIdx="3" presStyleCnt="19"/>
      <dgm:spPr/>
    </dgm:pt>
    <dgm:pt modelId="{A860EEBB-AF0E-405C-B0E0-EF234722C360}" type="pres">
      <dgm:prSet presAssocID="{0292C064-4C7D-49C6-8519-975D1E0BD595}" presName="hierChild4" presStyleCnt="0"/>
      <dgm:spPr/>
    </dgm:pt>
    <dgm:pt modelId="{74EE6DDB-57E2-4A83-916C-F82AF42BCBEE}" type="pres">
      <dgm:prSet presAssocID="{0292C064-4C7D-49C6-8519-975D1E0BD595}" presName="hierChild5" presStyleCnt="0"/>
      <dgm:spPr/>
    </dgm:pt>
    <dgm:pt modelId="{6EA371DC-BFBB-4DA0-889B-1085560158B9}" type="pres">
      <dgm:prSet presAssocID="{AED9069F-7AA0-4E23-AD66-EBA27A523373}" presName="Name37" presStyleLbl="parChTrans1D3" presStyleIdx="4" presStyleCnt="22"/>
      <dgm:spPr/>
    </dgm:pt>
    <dgm:pt modelId="{D46F855B-7113-4656-8557-AB44DDEB23B5}" type="pres">
      <dgm:prSet presAssocID="{0EE2B3B1-83C6-4A3F-8088-74D01B83C440}" presName="hierRoot2" presStyleCnt="0">
        <dgm:presLayoutVars>
          <dgm:hierBranch val="init"/>
        </dgm:presLayoutVars>
      </dgm:prSet>
      <dgm:spPr/>
    </dgm:pt>
    <dgm:pt modelId="{D138FD8F-DDE0-40F0-AF82-5A75915FC8E3}" type="pres">
      <dgm:prSet presAssocID="{0EE2B3B1-83C6-4A3F-8088-74D01B83C440}" presName="rootComposite" presStyleCnt="0"/>
      <dgm:spPr/>
    </dgm:pt>
    <dgm:pt modelId="{01650847-5C8B-4A17-9617-FC42BB64F45C}" type="pres">
      <dgm:prSet presAssocID="{0EE2B3B1-83C6-4A3F-8088-74D01B83C440}" presName="rootText" presStyleLbl="node3" presStyleIdx="4" presStyleCnt="19" custScaleX="124922" custScaleY="158233" custLinFactY="-173229" custLinFactNeighborX="5668" custLinFactNeighborY="-200000">
        <dgm:presLayoutVars>
          <dgm:chPref val="3"/>
        </dgm:presLayoutVars>
      </dgm:prSet>
      <dgm:spPr/>
    </dgm:pt>
    <dgm:pt modelId="{4BB40E4C-9224-4DEF-9DA5-372C72C58F0A}" type="pres">
      <dgm:prSet presAssocID="{0EE2B3B1-83C6-4A3F-8088-74D01B83C440}" presName="rootConnector" presStyleLbl="node3" presStyleIdx="4" presStyleCnt="19"/>
      <dgm:spPr/>
    </dgm:pt>
    <dgm:pt modelId="{6920F4B0-FBF2-4046-89B6-3FE02CAF44EA}" type="pres">
      <dgm:prSet presAssocID="{0EE2B3B1-83C6-4A3F-8088-74D01B83C440}" presName="hierChild4" presStyleCnt="0"/>
      <dgm:spPr/>
    </dgm:pt>
    <dgm:pt modelId="{A8B2D744-4B0F-4029-965F-0463A3977532}" type="pres">
      <dgm:prSet presAssocID="{0EE2B3B1-83C6-4A3F-8088-74D01B83C440}" presName="hierChild5" presStyleCnt="0"/>
      <dgm:spPr/>
    </dgm:pt>
    <dgm:pt modelId="{32268D99-287C-450D-A8A7-A7D84B3DEDD4}" type="pres">
      <dgm:prSet presAssocID="{C253C161-5614-4977-8BA4-682AA697189B}" presName="Name37" presStyleLbl="parChTrans1D3" presStyleIdx="5" presStyleCnt="22"/>
      <dgm:spPr/>
    </dgm:pt>
    <dgm:pt modelId="{8567C64A-0E7A-451C-A8A8-BA8E01BE9CC4}" type="pres">
      <dgm:prSet presAssocID="{105360F0-C3D4-4433-B82A-A95EB5E8A030}" presName="hierRoot2" presStyleCnt="0">
        <dgm:presLayoutVars>
          <dgm:hierBranch val="init"/>
        </dgm:presLayoutVars>
      </dgm:prSet>
      <dgm:spPr/>
    </dgm:pt>
    <dgm:pt modelId="{A7FAA669-FE4A-4F54-A9FB-4789FD64E20E}" type="pres">
      <dgm:prSet presAssocID="{105360F0-C3D4-4433-B82A-A95EB5E8A030}" presName="rootComposite" presStyleCnt="0"/>
      <dgm:spPr/>
    </dgm:pt>
    <dgm:pt modelId="{3B25B22C-6A1D-4DE7-949B-ED665C3E566F}" type="pres">
      <dgm:prSet presAssocID="{105360F0-C3D4-4433-B82A-A95EB5E8A030}" presName="rootText" presStyleLbl="node3" presStyleIdx="5" presStyleCnt="19" custScaleY="177250" custLinFactX="-31204" custLinFactY="-169938" custLinFactNeighborX="-100000" custLinFactNeighborY="-200000">
        <dgm:presLayoutVars>
          <dgm:chPref val="3"/>
        </dgm:presLayoutVars>
      </dgm:prSet>
      <dgm:spPr/>
    </dgm:pt>
    <dgm:pt modelId="{BA0DD7C0-AFF6-4856-AE14-721E80D55F20}" type="pres">
      <dgm:prSet presAssocID="{105360F0-C3D4-4433-B82A-A95EB5E8A030}" presName="rootConnector" presStyleLbl="node3" presStyleIdx="5" presStyleCnt="19"/>
      <dgm:spPr/>
    </dgm:pt>
    <dgm:pt modelId="{F6236986-72FA-43C7-9CC9-3DB6C59A19EE}" type="pres">
      <dgm:prSet presAssocID="{105360F0-C3D4-4433-B82A-A95EB5E8A030}" presName="hierChild4" presStyleCnt="0"/>
      <dgm:spPr/>
    </dgm:pt>
    <dgm:pt modelId="{C1BD6E6C-D37D-41B1-A335-86986466D509}" type="pres">
      <dgm:prSet presAssocID="{105360F0-C3D4-4433-B82A-A95EB5E8A030}" presName="hierChild5" presStyleCnt="0"/>
      <dgm:spPr/>
    </dgm:pt>
    <dgm:pt modelId="{DB1665DF-C700-43BC-A3C3-E15F8E7FF5EF}" type="pres">
      <dgm:prSet presAssocID="{6F968773-4E7A-492F-9C16-0527468DC348}" presName="Name37" presStyleLbl="parChTrans1D3" presStyleIdx="6" presStyleCnt="22"/>
      <dgm:spPr/>
    </dgm:pt>
    <dgm:pt modelId="{A352BC10-3001-40AF-BC94-16F18647B78B}" type="pres">
      <dgm:prSet presAssocID="{C7F6CA75-0159-4DDD-ADD0-9C7046369E1B}" presName="hierRoot2" presStyleCnt="0">
        <dgm:presLayoutVars>
          <dgm:hierBranch val="init"/>
        </dgm:presLayoutVars>
      </dgm:prSet>
      <dgm:spPr/>
    </dgm:pt>
    <dgm:pt modelId="{5CB7B868-03BB-4198-9DD1-C47D67C7EE02}" type="pres">
      <dgm:prSet presAssocID="{C7F6CA75-0159-4DDD-ADD0-9C7046369E1B}" presName="rootComposite" presStyleCnt="0"/>
      <dgm:spPr/>
    </dgm:pt>
    <dgm:pt modelId="{D39920FB-9D4B-46D9-8849-CD22623548EA}" type="pres">
      <dgm:prSet presAssocID="{C7F6CA75-0159-4DDD-ADD0-9C7046369E1B}" presName="rootText" presStyleLbl="node3" presStyleIdx="6" presStyleCnt="19" custScaleX="130573" custLinFactY="-250904" custLinFactNeighborX="7006" custLinFactNeighborY="-300000">
        <dgm:presLayoutVars>
          <dgm:chPref val="3"/>
        </dgm:presLayoutVars>
      </dgm:prSet>
      <dgm:spPr/>
    </dgm:pt>
    <dgm:pt modelId="{1E3C1E30-323A-4627-91AD-45A2A5BDC8BC}" type="pres">
      <dgm:prSet presAssocID="{C7F6CA75-0159-4DDD-ADD0-9C7046369E1B}" presName="rootConnector" presStyleLbl="node3" presStyleIdx="6" presStyleCnt="19"/>
      <dgm:spPr/>
    </dgm:pt>
    <dgm:pt modelId="{6800496E-58A5-4843-9D54-B7495692461B}" type="pres">
      <dgm:prSet presAssocID="{C7F6CA75-0159-4DDD-ADD0-9C7046369E1B}" presName="hierChild4" presStyleCnt="0"/>
      <dgm:spPr/>
    </dgm:pt>
    <dgm:pt modelId="{878B0B24-D8F5-41B0-A1D9-D70F31E99067}" type="pres">
      <dgm:prSet presAssocID="{C7F6CA75-0159-4DDD-ADD0-9C7046369E1B}" presName="hierChild5" presStyleCnt="0"/>
      <dgm:spPr/>
    </dgm:pt>
    <dgm:pt modelId="{D1390F22-83A6-45A5-89FF-4C029FA8E899}" type="pres">
      <dgm:prSet presAssocID="{0EBE1909-AB09-46F1-9CFA-9CA086A2FB95}" presName="Name37" presStyleLbl="parChTrans1D3" presStyleIdx="7" presStyleCnt="22"/>
      <dgm:spPr/>
    </dgm:pt>
    <dgm:pt modelId="{ACA13AED-954B-4B08-B3F2-555C4FAB217C}" type="pres">
      <dgm:prSet presAssocID="{0DE50E92-9E19-4A72-8B80-AAA3FC6BF9A0}" presName="hierRoot2" presStyleCnt="0">
        <dgm:presLayoutVars>
          <dgm:hierBranch val="init"/>
        </dgm:presLayoutVars>
      </dgm:prSet>
      <dgm:spPr/>
    </dgm:pt>
    <dgm:pt modelId="{C265E12C-9896-456A-AB47-DE73A8940079}" type="pres">
      <dgm:prSet presAssocID="{0DE50E92-9E19-4A72-8B80-AAA3FC6BF9A0}" presName="rootComposite" presStyleCnt="0"/>
      <dgm:spPr/>
    </dgm:pt>
    <dgm:pt modelId="{795CFB1A-C44E-4680-A5B5-A1077712FC2E}" type="pres">
      <dgm:prSet presAssocID="{0DE50E92-9E19-4A72-8B80-AAA3FC6BF9A0}" presName="rootText" presStyleLbl="node3" presStyleIdx="7" presStyleCnt="19" custScaleX="131161" custScaleY="148468" custLinFactY="-234911" custLinFactNeighborX="6693" custLinFactNeighborY="-300000">
        <dgm:presLayoutVars>
          <dgm:chPref val="3"/>
        </dgm:presLayoutVars>
      </dgm:prSet>
      <dgm:spPr/>
    </dgm:pt>
    <dgm:pt modelId="{D07B5181-C34D-4C5F-B555-EF184C26C25E}" type="pres">
      <dgm:prSet presAssocID="{0DE50E92-9E19-4A72-8B80-AAA3FC6BF9A0}" presName="rootConnector" presStyleLbl="node3" presStyleIdx="7" presStyleCnt="19"/>
      <dgm:spPr/>
    </dgm:pt>
    <dgm:pt modelId="{54AA8D57-9EAD-49B3-953C-AADF2219D3C5}" type="pres">
      <dgm:prSet presAssocID="{0DE50E92-9E19-4A72-8B80-AAA3FC6BF9A0}" presName="hierChild4" presStyleCnt="0"/>
      <dgm:spPr/>
    </dgm:pt>
    <dgm:pt modelId="{8394A5AF-91DD-4750-946F-119F1AE0C927}" type="pres">
      <dgm:prSet presAssocID="{0DE50E92-9E19-4A72-8B80-AAA3FC6BF9A0}" presName="hierChild5" presStyleCnt="0"/>
      <dgm:spPr/>
    </dgm:pt>
    <dgm:pt modelId="{8C13FA96-346E-479D-8137-FD07A0B65A88}" type="pres">
      <dgm:prSet presAssocID="{159C0E35-A555-45E6-8FFF-CC10CC83A6F9}" presName="Name37" presStyleLbl="parChTrans1D3" presStyleIdx="8" presStyleCnt="22"/>
      <dgm:spPr/>
    </dgm:pt>
    <dgm:pt modelId="{6D30FECE-335A-4427-804C-4F075C52B724}" type="pres">
      <dgm:prSet presAssocID="{277BBE6B-DF42-40D4-9B7C-9D99CA85B3C6}" presName="hierRoot2" presStyleCnt="0">
        <dgm:presLayoutVars>
          <dgm:hierBranch val="init"/>
        </dgm:presLayoutVars>
      </dgm:prSet>
      <dgm:spPr/>
    </dgm:pt>
    <dgm:pt modelId="{5B794CAF-5049-4408-8DE7-F7DD9748A65B}" type="pres">
      <dgm:prSet presAssocID="{277BBE6B-DF42-40D4-9B7C-9D99CA85B3C6}" presName="rootComposite" presStyleCnt="0"/>
      <dgm:spPr/>
    </dgm:pt>
    <dgm:pt modelId="{9880FE61-4AF3-4CF3-939D-7C66A849D921}" type="pres">
      <dgm:prSet presAssocID="{277BBE6B-DF42-40D4-9B7C-9D99CA85B3C6}" presName="rootText" presStyleLbl="node3" presStyleIdx="8" presStyleCnt="19" custLinFactX="-31204" custLinFactY="-301154" custLinFactNeighborX="-100000" custLinFactNeighborY="-400000">
        <dgm:presLayoutVars>
          <dgm:chPref val="3"/>
        </dgm:presLayoutVars>
      </dgm:prSet>
      <dgm:spPr/>
    </dgm:pt>
    <dgm:pt modelId="{ADA51F59-E2A2-4AC8-8E8E-060817F98466}" type="pres">
      <dgm:prSet presAssocID="{277BBE6B-DF42-40D4-9B7C-9D99CA85B3C6}" presName="rootConnector" presStyleLbl="node3" presStyleIdx="8" presStyleCnt="19"/>
      <dgm:spPr/>
    </dgm:pt>
    <dgm:pt modelId="{7D056445-BC5C-47A0-8F2D-827D2A0E25FD}" type="pres">
      <dgm:prSet presAssocID="{277BBE6B-DF42-40D4-9B7C-9D99CA85B3C6}" presName="hierChild4" presStyleCnt="0"/>
      <dgm:spPr/>
    </dgm:pt>
    <dgm:pt modelId="{6CE6CBBC-8B1D-4270-88C5-CB3A1C10446B}" type="pres">
      <dgm:prSet presAssocID="{277BBE6B-DF42-40D4-9B7C-9D99CA85B3C6}" presName="hierChild5" presStyleCnt="0"/>
      <dgm:spPr/>
    </dgm:pt>
    <dgm:pt modelId="{BAD62838-CB70-428C-B5D0-BE78284F9B3D}" type="pres">
      <dgm:prSet presAssocID="{763EE928-8B84-44A5-B234-D66D1F45D2D9}" presName="hierChild5" presStyleCnt="0"/>
      <dgm:spPr/>
    </dgm:pt>
    <dgm:pt modelId="{65F89941-0A52-41E7-9758-19E502CEE31A}" type="pres">
      <dgm:prSet presAssocID="{F552D5B1-BFB3-4206-9E1C-5F7A22788281}" presName="Name111" presStyleLbl="parChTrans1D3" presStyleIdx="9" presStyleCnt="22"/>
      <dgm:spPr/>
    </dgm:pt>
    <dgm:pt modelId="{84967313-D22C-4BA5-8486-AA048C451D3A}" type="pres">
      <dgm:prSet presAssocID="{671556F3-9F98-4D70-A311-90F75697831E}" presName="hierRoot3" presStyleCnt="0">
        <dgm:presLayoutVars>
          <dgm:hierBranch val="init"/>
        </dgm:presLayoutVars>
      </dgm:prSet>
      <dgm:spPr/>
    </dgm:pt>
    <dgm:pt modelId="{017BCC43-D75D-4982-B5D7-23B8A3647481}" type="pres">
      <dgm:prSet presAssocID="{671556F3-9F98-4D70-A311-90F75697831E}" presName="rootComposite3" presStyleCnt="0"/>
      <dgm:spPr/>
    </dgm:pt>
    <dgm:pt modelId="{695B571E-C21A-40ED-84F3-6686CB1AF68C}" type="pres">
      <dgm:prSet presAssocID="{671556F3-9F98-4D70-A311-90F75697831E}" presName="rootText3" presStyleLbl="asst2" presStyleIdx="0" presStyleCnt="3" custLinFactNeighborX="-6492">
        <dgm:presLayoutVars>
          <dgm:chPref val="3"/>
        </dgm:presLayoutVars>
      </dgm:prSet>
      <dgm:spPr/>
    </dgm:pt>
    <dgm:pt modelId="{63D9C328-4058-44B5-8D1C-286E6FCAB38F}" type="pres">
      <dgm:prSet presAssocID="{671556F3-9F98-4D70-A311-90F75697831E}" presName="rootConnector3" presStyleLbl="asst2" presStyleIdx="0" presStyleCnt="3"/>
      <dgm:spPr/>
    </dgm:pt>
    <dgm:pt modelId="{ABDB891A-D188-4A6A-B8B0-CC4FB2AE9626}" type="pres">
      <dgm:prSet presAssocID="{671556F3-9F98-4D70-A311-90F75697831E}" presName="hierChild6" presStyleCnt="0"/>
      <dgm:spPr/>
    </dgm:pt>
    <dgm:pt modelId="{43C00EB0-33F4-4311-9940-F2D001A5116D}" type="pres">
      <dgm:prSet presAssocID="{671556F3-9F98-4D70-A311-90F75697831E}" presName="hierChild7" presStyleCnt="0"/>
      <dgm:spPr/>
    </dgm:pt>
    <dgm:pt modelId="{61E1ADD8-19D5-4BBF-ADD1-5DDE73BAAD95}" type="pres">
      <dgm:prSet presAssocID="{8BCC0B40-8CD1-4DFC-92C4-81783015A59D}" presName="Name111" presStyleLbl="parChTrans1D3" presStyleIdx="10" presStyleCnt="22"/>
      <dgm:spPr/>
    </dgm:pt>
    <dgm:pt modelId="{76440584-0732-4DC5-BE6C-334E81A87574}" type="pres">
      <dgm:prSet presAssocID="{38394320-5193-4D8C-915A-686A556748F1}" presName="hierRoot3" presStyleCnt="0">
        <dgm:presLayoutVars>
          <dgm:hierBranch val="init"/>
        </dgm:presLayoutVars>
      </dgm:prSet>
      <dgm:spPr/>
    </dgm:pt>
    <dgm:pt modelId="{EB550319-9BF0-426E-BB7C-23356A685CDC}" type="pres">
      <dgm:prSet presAssocID="{38394320-5193-4D8C-915A-686A556748F1}" presName="rootComposite3" presStyleCnt="0"/>
      <dgm:spPr/>
    </dgm:pt>
    <dgm:pt modelId="{B4CA8F09-97C7-4B33-BEE6-A6E979FE683E}" type="pres">
      <dgm:prSet presAssocID="{38394320-5193-4D8C-915A-686A556748F1}" presName="rootText3" presStyleLbl="asst2" presStyleIdx="1" presStyleCnt="3" custScaleX="140214" custLinFactNeighborX="5410">
        <dgm:presLayoutVars>
          <dgm:chPref val="3"/>
        </dgm:presLayoutVars>
      </dgm:prSet>
      <dgm:spPr/>
    </dgm:pt>
    <dgm:pt modelId="{4559EA55-99CA-492C-9E35-256105DCE397}" type="pres">
      <dgm:prSet presAssocID="{38394320-5193-4D8C-915A-686A556748F1}" presName="rootConnector3" presStyleLbl="asst2" presStyleIdx="1" presStyleCnt="3"/>
      <dgm:spPr/>
    </dgm:pt>
    <dgm:pt modelId="{E6EDE5EE-D757-49B9-B497-59BAA6CF69FB}" type="pres">
      <dgm:prSet presAssocID="{38394320-5193-4D8C-915A-686A556748F1}" presName="hierChild6" presStyleCnt="0"/>
      <dgm:spPr/>
    </dgm:pt>
    <dgm:pt modelId="{1481393B-7E7D-4EFA-AA58-5332123BD29B}" type="pres">
      <dgm:prSet presAssocID="{38394320-5193-4D8C-915A-686A556748F1}" presName="hierChild7" presStyleCnt="0"/>
      <dgm:spPr/>
    </dgm:pt>
    <dgm:pt modelId="{19D907E1-4338-4C9F-901C-0BBE85CF5199}" type="pres">
      <dgm:prSet presAssocID="{A33371E2-B055-42E1-B456-4E44DBF3508A}" presName="Name111" presStyleLbl="parChTrans1D3" presStyleIdx="11" presStyleCnt="22"/>
      <dgm:spPr/>
    </dgm:pt>
    <dgm:pt modelId="{1105CCB0-AB4E-4F5B-A47F-3EEC022BBC0B}" type="pres">
      <dgm:prSet presAssocID="{E13D195E-9339-46D2-B51C-2DFD1591EC76}" presName="hierRoot3" presStyleCnt="0">
        <dgm:presLayoutVars>
          <dgm:hierBranch val="init"/>
        </dgm:presLayoutVars>
      </dgm:prSet>
      <dgm:spPr/>
    </dgm:pt>
    <dgm:pt modelId="{21BEF804-15E3-4203-A330-3805938BBFD5}" type="pres">
      <dgm:prSet presAssocID="{E13D195E-9339-46D2-B51C-2DFD1591EC76}" presName="rootComposite3" presStyleCnt="0"/>
      <dgm:spPr/>
    </dgm:pt>
    <dgm:pt modelId="{69BA0F59-BE00-433A-B4BB-CD1191999C8B}" type="pres">
      <dgm:prSet presAssocID="{E13D195E-9339-46D2-B51C-2DFD1591EC76}" presName="rootText3" presStyleLbl="asst2" presStyleIdx="2" presStyleCnt="3" custLinFactNeighborX="-7574">
        <dgm:presLayoutVars>
          <dgm:chPref val="3"/>
        </dgm:presLayoutVars>
      </dgm:prSet>
      <dgm:spPr/>
    </dgm:pt>
    <dgm:pt modelId="{1FC434AA-1500-4C91-B8AA-A26C4700D04E}" type="pres">
      <dgm:prSet presAssocID="{E13D195E-9339-46D2-B51C-2DFD1591EC76}" presName="rootConnector3" presStyleLbl="asst2" presStyleIdx="2" presStyleCnt="3"/>
      <dgm:spPr/>
    </dgm:pt>
    <dgm:pt modelId="{3CE7AD4C-E73F-4BF7-AD9B-71A4B61CDCC4}" type="pres">
      <dgm:prSet presAssocID="{E13D195E-9339-46D2-B51C-2DFD1591EC76}" presName="hierChild6" presStyleCnt="0"/>
      <dgm:spPr/>
    </dgm:pt>
    <dgm:pt modelId="{730D19C2-4A56-439B-9054-65DB7264FBE6}" type="pres">
      <dgm:prSet presAssocID="{E13D195E-9339-46D2-B51C-2DFD1591EC76}" presName="hierChild7" presStyleCnt="0"/>
      <dgm:spPr/>
    </dgm:pt>
    <dgm:pt modelId="{673886B5-7F1B-4305-9DC7-DD194FE58504}" type="pres">
      <dgm:prSet presAssocID="{0C43A59C-4021-4464-B038-03F390A7D150}" presName="Name37" presStyleLbl="parChTrans1D2" presStyleIdx="1" presStyleCnt="4"/>
      <dgm:spPr/>
    </dgm:pt>
    <dgm:pt modelId="{998FD326-594D-4166-9400-F15EF6D40661}" type="pres">
      <dgm:prSet presAssocID="{CF4DC296-9990-4261-B94E-49AF27A6C9AF}" presName="hierRoot2" presStyleCnt="0">
        <dgm:presLayoutVars>
          <dgm:hierBranch val="init"/>
        </dgm:presLayoutVars>
      </dgm:prSet>
      <dgm:spPr/>
    </dgm:pt>
    <dgm:pt modelId="{5A63A239-9DDF-4C2E-AE1A-88D9BF645787}" type="pres">
      <dgm:prSet presAssocID="{CF4DC296-9990-4261-B94E-49AF27A6C9AF}" presName="rootComposite" presStyleCnt="0"/>
      <dgm:spPr/>
    </dgm:pt>
    <dgm:pt modelId="{BA4BC593-35A4-4F87-B18D-7D394D76756C}" type="pres">
      <dgm:prSet presAssocID="{CF4DC296-9990-4261-B94E-49AF27A6C9AF}" presName="rootText" presStyleLbl="node2" presStyleIdx="1" presStyleCnt="4" custLinFactNeighborX="26048">
        <dgm:presLayoutVars>
          <dgm:chPref val="3"/>
        </dgm:presLayoutVars>
      </dgm:prSet>
      <dgm:spPr/>
    </dgm:pt>
    <dgm:pt modelId="{CECF1027-125C-4E10-961C-3C0861369D41}" type="pres">
      <dgm:prSet presAssocID="{CF4DC296-9990-4261-B94E-49AF27A6C9AF}" presName="rootConnector" presStyleLbl="node2" presStyleIdx="1" presStyleCnt="4"/>
      <dgm:spPr/>
    </dgm:pt>
    <dgm:pt modelId="{0CFA1437-2228-4EB3-BF54-D5F165012F75}" type="pres">
      <dgm:prSet presAssocID="{CF4DC296-9990-4261-B94E-49AF27A6C9AF}" presName="hierChild4" presStyleCnt="0"/>
      <dgm:spPr/>
    </dgm:pt>
    <dgm:pt modelId="{25EAD8B1-25EB-4073-B999-3487B7EADF4E}" type="pres">
      <dgm:prSet presAssocID="{D94A5354-9375-4841-A972-895BC5130888}" presName="Name37" presStyleLbl="parChTrans1D3" presStyleIdx="12" presStyleCnt="22"/>
      <dgm:spPr/>
    </dgm:pt>
    <dgm:pt modelId="{CE822B29-EEAC-4DA5-A88E-A1CAEA3CAC44}" type="pres">
      <dgm:prSet presAssocID="{6184C976-6E89-48A8-8400-BCEEDA121A09}" presName="hierRoot2" presStyleCnt="0">
        <dgm:presLayoutVars>
          <dgm:hierBranch val="init"/>
        </dgm:presLayoutVars>
      </dgm:prSet>
      <dgm:spPr/>
    </dgm:pt>
    <dgm:pt modelId="{167FC91C-6148-4AFD-985E-1014DDDA61CA}" type="pres">
      <dgm:prSet presAssocID="{6184C976-6E89-48A8-8400-BCEEDA121A09}" presName="rootComposite" presStyleCnt="0"/>
      <dgm:spPr/>
    </dgm:pt>
    <dgm:pt modelId="{8590FD13-C5F9-4E66-9B14-6565205A7DB7}" type="pres">
      <dgm:prSet presAssocID="{6184C976-6E89-48A8-8400-BCEEDA121A09}" presName="rootText" presStyleLbl="node3" presStyleIdx="9" presStyleCnt="19" custScaleX="183349" custScaleY="228467" custLinFactNeighborX="27994" custLinFactNeighborY="-2481">
        <dgm:presLayoutVars>
          <dgm:chPref val="3"/>
        </dgm:presLayoutVars>
      </dgm:prSet>
      <dgm:spPr/>
    </dgm:pt>
    <dgm:pt modelId="{14896BA8-666A-4120-B33C-E8027C39273D}" type="pres">
      <dgm:prSet presAssocID="{6184C976-6E89-48A8-8400-BCEEDA121A09}" presName="rootConnector" presStyleLbl="node3" presStyleIdx="9" presStyleCnt="19"/>
      <dgm:spPr/>
    </dgm:pt>
    <dgm:pt modelId="{A9B11CD6-D898-4568-B4BC-39CAAAA62DA8}" type="pres">
      <dgm:prSet presAssocID="{6184C976-6E89-48A8-8400-BCEEDA121A09}" presName="hierChild4" presStyleCnt="0"/>
      <dgm:spPr/>
    </dgm:pt>
    <dgm:pt modelId="{6EF63295-0EB4-4FB5-8D32-5123C4AAA836}" type="pres">
      <dgm:prSet presAssocID="{6184C976-6E89-48A8-8400-BCEEDA121A09}" presName="hierChild5" presStyleCnt="0"/>
      <dgm:spPr/>
    </dgm:pt>
    <dgm:pt modelId="{FFE49641-EF4F-4B31-A8A9-7509544CB9CF}" type="pres">
      <dgm:prSet presAssocID="{DD302E6C-0AF3-4708-A01B-1D4BE1340655}" presName="Name37" presStyleLbl="parChTrans1D3" presStyleIdx="13" presStyleCnt="22"/>
      <dgm:spPr/>
    </dgm:pt>
    <dgm:pt modelId="{9A70F5F1-7F96-453D-B097-F4488659F622}" type="pres">
      <dgm:prSet presAssocID="{88E0F792-7E6F-4016-9963-F17B0BBD680B}" presName="hierRoot2" presStyleCnt="0">
        <dgm:presLayoutVars>
          <dgm:hierBranch val="init"/>
        </dgm:presLayoutVars>
      </dgm:prSet>
      <dgm:spPr/>
    </dgm:pt>
    <dgm:pt modelId="{5EAAF54F-7C19-4661-AF06-2C10021E2E17}" type="pres">
      <dgm:prSet presAssocID="{88E0F792-7E6F-4016-9963-F17B0BBD680B}" presName="rootComposite" presStyleCnt="0"/>
      <dgm:spPr/>
    </dgm:pt>
    <dgm:pt modelId="{E121B716-1E56-40A6-8B19-DDCD1D771D26}" type="pres">
      <dgm:prSet presAssocID="{88E0F792-7E6F-4016-9963-F17B0BBD680B}" presName="rootText" presStyleLbl="node3" presStyleIdx="10" presStyleCnt="19" custScaleX="191028" custScaleY="222429" custLinFactNeighborX="25036" custLinFactNeighborY="-4455">
        <dgm:presLayoutVars>
          <dgm:chPref val="3"/>
        </dgm:presLayoutVars>
      </dgm:prSet>
      <dgm:spPr/>
    </dgm:pt>
    <dgm:pt modelId="{9CF14A49-1CAF-4413-888F-8C597F89B396}" type="pres">
      <dgm:prSet presAssocID="{88E0F792-7E6F-4016-9963-F17B0BBD680B}" presName="rootConnector" presStyleLbl="node3" presStyleIdx="10" presStyleCnt="19"/>
      <dgm:spPr/>
    </dgm:pt>
    <dgm:pt modelId="{B649E2F4-2A0A-439D-8D8E-4ED7CEACE17D}" type="pres">
      <dgm:prSet presAssocID="{88E0F792-7E6F-4016-9963-F17B0BBD680B}" presName="hierChild4" presStyleCnt="0"/>
      <dgm:spPr/>
    </dgm:pt>
    <dgm:pt modelId="{E06CA65B-7487-4C68-B83D-CA4071D6368F}" type="pres">
      <dgm:prSet presAssocID="{88E0F792-7E6F-4016-9963-F17B0BBD680B}" presName="hierChild5" presStyleCnt="0"/>
      <dgm:spPr/>
    </dgm:pt>
    <dgm:pt modelId="{ED95B2AA-763B-4988-AA00-6D0446BC313D}" type="pres">
      <dgm:prSet presAssocID="{5FB68A20-6587-4D85-B2F3-51E545B4EE43}" presName="Name37" presStyleLbl="parChTrans1D3" presStyleIdx="14" presStyleCnt="22"/>
      <dgm:spPr/>
    </dgm:pt>
    <dgm:pt modelId="{3C2B594A-7332-4BF4-9927-732FDF5DCCF2}" type="pres">
      <dgm:prSet presAssocID="{FD32E42E-A599-4DAD-8312-E440D32EB034}" presName="hierRoot2" presStyleCnt="0">
        <dgm:presLayoutVars>
          <dgm:hierBranch val="init"/>
        </dgm:presLayoutVars>
      </dgm:prSet>
      <dgm:spPr/>
    </dgm:pt>
    <dgm:pt modelId="{4B3EE1C5-9F95-4F0D-BA83-F24CA3D77B92}" type="pres">
      <dgm:prSet presAssocID="{FD32E42E-A599-4DAD-8312-E440D32EB034}" presName="rootComposite" presStyleCnt="0"/>
      <dgm:spPr/>
    </dgm:pt>
    <dgm:pt modelId="{8BC79AB3-0D29-4C4A-8446-8E2945805C74}" type="pres">
      <dgm:prSet presAssocID="{FD32E42E-A599-4DAD-8312-E440D32EB034}" presName="rootText" presStyleLbl="node3" presStyleIdx="11" presStyleCnt="19" custScaleX="184446" custScaleY="170006" custLinFactNeighborX="29028" custLinFactNeighborY="8425">
        <dgm:presLayoutVars>
          <dgm:chPref val="3"/>
        </dgm:presLayoutVars>
      </dgm:prSet>
      <dgm:spPr/>
    </dgm:pt>
    <dgm:pt modelId="{DB168F65-F7A1-4EFC-98AE-3090A5A36B89}" type="pres">
      <dgm:prSet presAssocID="{FD32E42E-A599-4DAD-8312-E440D32EB034}" presName="rootConnector" presStyleLbl="node3" presStyleIdx="11" presStyleCnt="19"/>
      <dgm:spPr/>
    </dgm:pt>
    <dgm:pt modelId="{95781D31-2D1A-4FC9-8573-4DC9B4BA0868}" type="pres">
      <dgm:prSet presAssocID="{FD32E42E-A599-4DAD-8312-E440D32EB034}" presName="hierChild4" presStyleCnt="0"/>
      <dgm:spPr/>
    </dgm:pt>
    <dgm:pt modelId="{1AEC2BCC-D077-4A47-B1C9-135C6BE24F6B}" type="pres">
      <dgm:prSet presAssocID="{FD32E42E-A599-4DAD-8312-E440D32EB034}" presName="hierChild5" presStyleCnt="0"/>
      <dgm:spPr/>
    </dgm:pt>
    <dgm:pt modelId="{B4B237F0-089D-41C4-8C15-A9AE103E6D97}" type="pres">
      <dgm:prSet presAssocID="{CF4DC296-9990-4261-B94E-49AF27A6C9AF}" presName="hierChild5" presStyleCnt="0"/>
      <dgm:spPr/>
    </dgm:pt>
    <dgm:pt modelId="{029A1854-D799-4416-9778-0199BAF93429}" type="pres">
      <dgm:prSet presAssocID="{077A562E-E86D-4CDC-800C-37ED6C5EDF75}" presName="Name37" presStyleLbl="parChTrans1D2" presStyleIdx="2" presStyleCnt="4"/>
      <dgm:spPr/>
    </dgm:pt>
    <dgm:pt modelId="{AA282C0C-3490-4980-B999-5432DA4BB9BC}" type="pres">
      <dgm:prSet presAssocID="{558A7026-5014-4988-8639-665C794D8B13}" presName="hierRoot2" presStyleCnt="0">
        <dgm:presLayoutVars>
          <dgm:hierBranch val="init"/>
        </dgm:presLayoutVars>
      </dgm:prSet>
      <dgm:spPr/>
    </dgm:pt>
    <dgm:pt modelId="{D0DF361A-15BE-43AC-98DF-73C78F0B7DB6}" type="pres">
      <dgm:prSet presAssocID="{558A7026-5014-4988-8639-665C794D8B13}" presName="rootComposite" presStyleCnt="0"/>
      <dgm:spPr/>
    </dgm:pt>
    <dgm:pt modelId="{D52AB9FA-0B7F-4E2A-BBAE-C79CB990EA15}" type="pres">
      <dgm:prSet presAssocID="{558A7026-5014-4988-8639-665C794D8B13}" presName="rootText" presStyleLbl="node2" presStyleIdx="2" presStyleCnt="4" custScaleX="125206" custLinFactX="100000" custLinFactNeighborX="130091" custLinFactNeighborY="1112">
        <dgm:presLayoutVars>
          <dgm:chPref val="3"/>
        </dgm:presLayoutVars>
      </dgm:prSet>
      <dgm:spPr/>
    </dgm:pt>
    <dgm:pt modelId="{C905A8D0-096A-42F4-867A-AAF9F7DDC3BB}" type="pres">
      <dgm:prSet presAssocID="{558A7026-5014-4988-8639-665C794D8B13}" presName="rootConnector" presStyleLbl="node2" presStyleIdx="2" presStyleCnt="4"/>
      <dgm:spPr/>
    </dgm:pt>
    <dgm:pt modelId="{F80419F2-D82B-4BE4-8A01-A3F84E3B903E}" type="pres">
      <dgm:prSet presAssocID="{558A7026-5014-4988-8639-665C794D8B13}" presName="hierChild4" presStyleCnt="0"/>
      <dgm:spPr/>
    </dgm:pt>
    <dgm:pt modelId="{DBD13D24-2884-41A5-9635-022BFDC73521}" type="pres">
      <dgm:prSet presAssocID="{7290C3AB-62A8-436C-8C3B-E7ECCB33E354}" presName="Name37" presStyleLbl="parChTrans1D3" presStyleIdx="15" presStyleCnt="22"/>
      <dgm:spPr/>
    </dgm:pt>
    <dgm:pt modelId="{036DFA93-AA0A-4331-9D77-6A29E2DAE992}" type="pres">
      <dgm:prSet presAssocID="{CCF66DE9-8351-4FAB-90A4-FE1B47355ABF}" presName="hierRoot2" presStyleCnt="0">
        <dgm:presLayoutVars>
          <dgm:hierBranch val="init"/>
        </dgm:presLayoutVars>
      </dgm:prSet>
      <dgm:spPr/>
    </dgm:pt>
    <dgm:pt modelId="{4425947C-1EAB-48B2-A2E5-A29BA298B689}" type="pres">
      <dgm:prSet presAssocID="{CCF66DE9-8351-4FAB-90A4-FE1B47355ABF}" presName="rootComposite" presStyleCnt="0"/>
      <dgm:spPr/>
    </dgm:pt>
    <dgm:pt modelId="{80A396B2-1AAB-4DD9-A716-0227B8F008D4}" type="pres">
      <dgm:prSet presAssocID="{CCF66DE9-8351-4FAB-90A4-FE1B47355ABF}" presName="rootText" presStyleLbl="node3" presStyleIdx="12" presStyleCnt="19" custScaleX="135495" custLinFactX="100000" custLinFactY="49733" custLinFactNeighborX="140984" custLinFactNeighborY="100000">
        <dgm:presLayoutVars>
          <dgm:chPref val="3"/>
        </dgm:presLayoutVars>
      </dgm:prSet>
      <dgm:spPr/>
    </dgm:pt>
    <dgm:pt modelId="{3EA7D32A-ACA7-4882-87F9-B403BFAEB7A4}" type="pres">
      <dgm:prSet presAssocID="{CCF66DE9-8351-4FAB-90A4-FE1B47355ABF}" presName="rootConnector" presStyleLbl="node3" presStyleIdx="12" presStyleCnt="19"/>
      <dgm:spPr/>
    </dgm:pt>
    <dgm:pt modelId="{28B6F37C-C38F-4B75-94CB-B58149ADABD7}" type="pres">
      <dgm:prSet presAssocID="{CCF66DE9-8351-4FAB-90A4-FE1B47355ABF}" presName="hierChild4" presStyleCnt="0"/>
      <dgm:spPr/>
    </dgm:pt>
    <dgm:pt modelId="{96915999-4026-4E95-9683-3725FE6745B2}" type="pres">
      <dgm:prSet presAssocID="{CCF66DE9-8351-4FAB-90A4-FE1B47355ABF}" presName="hierChild5" presStyleCnt="0"/>
      <dgm:spPr/>
    </dgm:pt>
    <dgm:pt modelId="{989CE1C0-624D-4905-9BA3-27F173733158}" type="pres">
      <dgm:prSet presAssocID="{CB732E15-6BC3-4AC8-9E9C-62769E7D6E39}" presName="Name37" presStyleLbl="parChTrans1D3" presStyleIdx="16" presStyleCnt="22"/>
      <dgm:spPr/>
    </dgm:pt>
    <dgm:pt modelId="{5B724956-DC66-44CD-B441-73338F702792}" type="pres">
      <dgm:prSet presAssocID="{4CFC0C15-D634-4999-8CFF-26234F50CC7E}" presName="hierRoot2" presStyleCnt="0">
        <dgm:presLayoutVars>
          <dgm:hierBranch val="init"/>
        </dgm:presLayoutVars>
      </dgm:prSet>
      <dgm:spPr/>
    </dgm:pt>
    <dgm:pt modelId="{BE71B27B-FF88-4EC0-8421-4C329B0848A0}" type="pres">
      <dgm:prSet presAssocID="{4CFC0C15-D634-4999-8CFF-26234F50CC7E}" presName="rootComposite" presStyleCnt="0"/>
      <dgm:spPr/>
    </dgm:pt>
    <dgm:pt modelId="{E15DA8E1-27D5-4419-AFDB-CB4E6625EFB1}" type="pres">
      <dgm:prSet presAssocID="{4CFC0C15-D634-4999-8CFF-26234F50CC7E}" presName="rootText" presStyleLbl="node3" presStyleIdx="13" presStyleCnt="19" custScaleX="137664" custScaleY="215702" custLinFactX="100000" custLinFactY="192993" custLinFactNeighborX="143662" custLinFactNeighborY="200000">
        <dgm:presLayoutVars>
          <dgm:chPref val="3"/>
        </dgm:presLayoutVars>
      </dgm:prSet>
      <dgm:spPr/>
    </dgm:pt>
    <dgm:pt modelId="{71BE8537-DDFF-4599-885D-64F4C41F869D}" type="pres">
      <dgm:prSet presAssocID="{4CFC0C15-D634-4999-8CFF-26234F50CC7E}" presName="rootConnector" presStyleLbl="node3" presStyleIdx="13" presStyleCnt="19"/>
      <dgm:spPr/>
    </dgm:pt>
    <dgm:pt modelId="{95CFF3D5-35A7-453E-BB3F-99E4631F5F2A}" type="pres">
      <dgm:prSet presAssocID="{4CFC0C15-D634-4999-8CFF-26234F50CC7E}" presName="hierChild4" presStyleCnt="0"/>
      <dgm:spPr/>
    </dgm:pt>
    <dgm:pt modelId="{061E1D91-721F-4322-904B-1E85EA7BB4BD}" type="pres">
      <dgm:prSet presAssocID="{4CFC0C15-D634-4999-8CFF-26234F50CC7E}" presName="hierChild5" presStyleCnt="0"/>
      <dgm:spPr/>
    </dgm:pt>
    <dgm:pt modelId="{16703AD9-138E-40B0-859C-384D0BF72919}" type="pres">
      <dgm:prSet presAssocID="{D553DB3C-A4FC-4F94-9C76-E344536466A4}" presName="Name37" presStyleLbl="parChTrans1D3" presStyleIdx="17" presStyleCnt="22"/>
      <dgm:spPr/>
    </dgm:pt>
    <dgm:pt modelId="{8616F81D-F40C-4C58-88D2-67EE4CF56866}" type="pres">
      <dgm:prSet presAssocID="{2CD36C75-7884-499A-BCE7-3D754172A0E1}" presName="hierRoot2" presStyleCnt="0">
        <dgm:presLayoutVars>
          <dgm:hierBranch val="init"/>
        </dgm:presLayoutVars>
      </dgm:prSet>
      <dgm:spPr/>
    </dgm:pt>
    <dgm:pt modelId="{A38DE5A4-A912-4415-82E3-50D15D317E99}" type="pres">
      <dgm:prSet presAssocID="{2CD36C75-7884-499A-BCE7-3D754172A0E1}" presName="rootComposite" presStyleCnt="0"/>
      <dgm:spPr/>
    </dgm:pt>
    <dgm:pt modelId="{DED5A6BA-504A-4ACD-86ED-DF3EDC933383}" type="pres">
      <dgm:prSet presAssocID="{2CD36C75-7884-499A-BCE7-3D754172A0E1}" presName="rootText" presStyleLbl="node3" presStyleIdx="14" presStyleCnt="19" custScaleX="139081" custScaleY="102519" custLinFactX="100000" custLinFactY="-197437" custLinFactNeighborX="134607" custLinFactNeighborY="-200000">
        <dgm:presLayoutVars>
          <dgm:chPref val="3"/>
        </dgm:presLayoutVars>
      </dgm:prSet>
      <dgm:spPr/>
    </dgm:pt>
    <dgm:pt modelId="{755E772C-D0BF-4D8E-8DB2-368AD325774A}" type="pres">
      <dgm:prSet presAssocID="{2CD36C75-7884-499A-BCE7-3D754172A0E1}" presName="rootConnector" presStyleLbl="node3" presStyleIdx="14" presStyleCnt="19"/>
      <dgm:spPr/>
    </dgm:pt>
    <dgm:pt modelId="{11A5EBD2-0934-4563-BF65-39BA3E8F2818}" type="pres">
      <dgm:prSet presAssocID="{2CD36C75-7884-499A-BCE7-3D754172A0E1}" presName="hierChild4" presStyleCnt="0"/>
      <dgm:spPr/>
    </dgm:pt>
    <dgm:pt modelId="{03A81C02-A965-4CAB-9C9C-D5F7AC9AB9AA}" type="pres">
      <dgm:prSet presAssocID="{2CD36C75-7884-499A-BCE7-3D754172A0E1}" presName="hierChild5" presStyleCnt="0"/>
      <dgm:spPr/>
    </dgm:pt>
    <dgm:pt modelId="{E6B07C44-C1FF-46D9-9C9B-53B474B7C521}" type="pres">
      <dgm:prSet presAssocID="{61213078-CDC9-4DBE-924A-CA9B3C449719}" presName="Name37" presStyleLbl="parChTrans1D3" presStyleIdx="18" presStyleCnt="22"/>
      <dgm:spPr/>
    </dgm:pt>
    <dgm:pt modelId="{FEEA6808-906C-4C41-9F33-5A562A3DB11F}" type="pres">
      <dgm:prSet presAssocID="{888CCD02-C836-4FF4-B423-4BC585FB1F30}" presName="hierRoot2" presStyleCnt="0">
        <dgm:presLayoutVars>
          <dgm:hierBranch val="init"/>
        </dgm:presLayoutVars>
      </dgm:prSet>
      <dgm:spPr/>
    </dgm:pt>
    <dgm:pt modelId="{C9D7A964-AEFE-4D4D-811F-3CECADFBEDF7}" type="pres">
      <dgm:prSet presAssocID="{888CCD02-C836-4FF4-B423-4BC585FB1F30}" presName="rootComposite" presStyleCnt="0"/>
      <dgm:spPr/>
    </dgm:pt>
    <dgm:pt modelId="{EFA320B2-ED64-4611-A396-549334AA563D}" type="pres">
      <dgm:prSet presAssocID="{888CCD02-C836-4FF4-B423-4BC585FB1F30}" presName="rootText" presStyleLbl="node3" presStyleIdx="15" presStyleCnt="19" custScaleX="136430" custScaleY="229821" custLinFactX="100000" custLinFactY="-100000" custLinFactNeighborX="142183" custLinFactNeighborY="-168595">
        <dgm:presLayoutVars>
          <dgm:chPref val="3"/>
        </dgm:presLayoutVars>
      </dgm:prSet>
      <dgm:spPr/>
    </dgm:pt>
    <dgm:pt modelId="{86D6C051-61B0-4F34-AD36-F366AE84D8A2}" type="pres">
      <dgm:prSet presAssocID="{888CCD02-C836-4FF4-B423-4BC585FB1F30}" presName="rootConnector" presStyleLbl="node3" presStyleIdx="15" presStyleCnt="19"/>
      <dgm:spPr/>
    </dgm:pt>
    <dgm:pt modelId="{B652E790-9E83-48E5-9E5B-42DB077937CA}" type="pres">
      <dgm:prSet presAssocID="{888CCD02-C836-4FF4-B423-4BC585FB1F30}" presName="hierChild4" presStyleCnt="0"/>
      <dgm:spPr/>
    </dgm:pt>
    <dgm:pt modelId="{141BB578-7587-4371-8054-85240AFAFB49}" type="pres">
      <dgm:prSet presAssocID="{888CCD02-C836-4FF4-B423-4BC585FB1F30}" presName="hierChild5" presStyleCnt="0"/>
      <dgm:spPr/>
    </dgm:pt>
    <dgm:pt modelId="{1F4F958F-2D5E-4161-8EA1-79A360D8D3EB}" type="pres">
      <dgm:prSet presAssocID="{558A7026-5014-4988-8639-665C794D8B13}" presName="hierChild5" presStyleCnt="0"/>
      <dgm:spPr/>
    </dgm:pt>
    <dgm:pt modelId="{5B873DD1-7C1F-EC46-A829-621CD6BF9BDB}" type="pres">
      <dgm:prSet presAssocID="{FEFCE300-46F4-A44C-86D6-FDDBD1E29F71}" presName="Name37" presStyleLbl="parChTrans1D2" presStyleIdx="3" presStyleCnt="4"/>
      <dgm:spPr/>
    </dgm:pt>
    <dgm:pt modelId="{5AC77C71-AE27-6B46-9FBA-60346A26A39A}" type="pres">
      <dgm:prSet presAssocID="{A67B7679-6153-344D-B5F7-2E3B3D66FC8E}" presName="hierRoot2" presStyleCnt="0">
        <dgm:presLayoutVars>
          <dgm:hierBranch val="init"/>
        </dgm:presLayoutVars>
      </dgm:prSet>
      <dgm:spPr/>
    </dgm:pt>
    <dgm:pt modelId="{F4F793E1-48AA-5442-A573-5DB6E51E438E}" type="pres">
      <dgm:prSet presAssocID="{A67B7679-6153-344D-B5F7-2E3B3D66FC8E}" presName="rootComposite" presStyleCnt="0"/>
      <dgm:spPr/>
    </dgm:pt>
    <dgm:pt modelId="{BBD0AE68-04CD-5240-B0DF-432B4662CCDC}" type="pres">
      <dgm:prSet presAssocID="{A67B7679-6153-344D-B5F7-2E3B3D66FC8E}" presName="rootText" presStyleLbl="node2" presStyleIdx="3" presStyleCnt="4" custScaleY="108169" custLinFactX="-2630" custLinFactNeighborX="-100000" custLinFactNeighborY="65">
        <dgm:presLayoutVars>
          <dgm:chPref val="3"/>
        </dgm:presLayoutVars>
      </dgm:prSet>
      <dgm:spPr>
        <a:xfrm>
          <a:off x="3141348" y="691173"/>
          <a:ext cx="972736" cy="486368"/>
        </a:xfrm>
        <a:prstGeom prst="rect">
          <a:avLst/>
        </a:prstGeom>
      </dgm:spPr>
    </dgm:pt>
    <dgm:pt modelId="{4592F2FB-4975-BB4A-9CAF-8F5F617B8841}" type="pres">
      <dgm:prSet presAssocID="{A67B7679-6153-344D-B5F7-2E3B3D66FC8E}" presName="rootConnector" presStyleLbl="node2" presStyleIdx="3" presStyleCnt="4"/>
      <dgm:spPr/>
    </dgm:pt>
    <dgm:pt modelId="{BE12C3EA-364E-F948-9F45-FFAEFE4C9562}" type="pres">
      <dgm:prSet presAssocID="{A67B7679-6153-344D-B5F7-2E3B3D66FC8E}" presName="hierChild4" presStyleCnt="0"/>
      <dgm:spPr/>
    </dgm:pt>
    <dgm:pt modelId="{9216079B-351D-404D-A40E-6E3581EBE6D3}" type="pres">
      <dgm:prSet presAssocID="{0CC807BD-702D-470C-822D-0217ED14E0B0}" presName="Name37" presStyleLbl="parChTrans1D3" presStyleIdx="19" presStyleCnt="22"/>
      <dgm:spPr/>
    </dgm:pt>
    <dgm:pt modelId="{C7E44FCE-A9F5-4A3F-82E3-2C801E1FA6DF}" type="pres">
      <dgm:prSet presAssocID="{C8029A41-93BC-49B1-9675-BA3B451D0072}" presName="hierRoot2" presStyleCnt="0">
        <dgm:presLayoutVars>
          <dgm:hierBranch val="init"/>
        </dgm:presLayoutVars>
      </dgm:prSet>
      <dgm:spPr/>
    </dgm:pt>
    <dgm:pt modelId="{D5C687AC-2EA9-4D32-9641-D4EF0487C338}" type="pres">
      <dgm:prSet presAssocID="{C8029A41-93BC-49B1-9675-BA3B451D0072}" presName="rootComposite" presStyleCnt="0"/>
      <dgm:spPr/>
    </dgm:pt>
    <dgm:pt modelId="{622A6AA2-6EB6-4DBD-B11A-5864CC3F1735}" type="pres">
      <dgm:prSet presAssocID="{C8029A41-93BC-49B1-9675-BA3B451D0072}" presName="rootText" presStyleLbl="node3" presStyleIdx="16" presStyleCnt="19" custScaleX="119092" custScaleY="146546" custLinFactNeighborX="-92604" custLinFactNeighborY="-731">
        <dgm:presLayoutVars>
          <dgm:chPref val="3"/>
        </dgm:presLayoutVars>
      </dgm:prSet>
      <dgm:spPr/>
    </dgm:pt>
    <dgm:pt modelId="{859B16AB-E9B1-4734-80D0-B2B99566EDAC}" type="pres">
      <dgm:prSet presAssocID="{C8029A41-93BC-49B1-9675-BA3B451D0072}" presName="rootConnector" presStyleLbl="node3" presStyleIdx="16" presStyleCnt="19"/>
      <dgm:spPr/>
    </dgm:pt>
    <dgm:pt modelId="{6A572573-3D37-4608-8058-E76E81D0B262}" type="pres">
      <dgm:prSet presAssocID="{C8029A41-93BC-49B1-9675-BA3B451D0072}" presName="hierChild4" presStyleCnt="0"/>
      <dgm:spPr/>
    </dgm:pt>
    <dgm:pt modelId="{CB6F1A00-F031-4B41-AF43-F16C18A64083}" type="pres">
      <dgm:prSet presAssocID="{C8029A41-93BC-49B1-9675-BA3B451D0072}" presName="hierChild5" presStyleCnt="0"/>
      <dgm:spPr/>
    </dgm:pt>
    <dgm:pt modelId="{F5F7E8EC-C6F3-476C-8676-B6FAFB6601F3}" type="pres">
      <dgm:prSet presAssocID="{AD85F313-A766-417B-ABC0-720ADD63AAFA}" presName="Name37" presStyleLbl="parChTrans1D3" presStyleIdx="20" presStyleCnt="22"/>
      <dgm:spPr/>
    </dgm:pt>
    <dgm:pt modelId="{B725AF56-4BBB-47D9-B706-7F93AAE90AC1}" type="pres">
      <dgm:prSet presAssocID="{6877C628-673A-4E69-B438-5031E2831206}" presName="hierRoot2" presStyleCnt="0">
        <dgm:presLayoutVars>
          <dgm:hierBranch val="init"/>
        </dgm:presLayoutVars>
      </dgm:prSet>
      <dgm:spPr/>
    </dgm:pt>
    <dgm:pt modelId="{F1C80AC9-241D-47D5-B999-234C356131AE}" type="pres">
      <dgm:prSet presAssocID="{6877C628-673A-4E69-B438-5031E2831206}" presName="rootComposite" presStyleCnt="0"/>
      <dgm:spPr/>
    </dgm:pt>
    <dgm:pt modelId="{1DBA025B-4ED8-4D5C-A698-6AA6C4E30617}" type="pres">
      <dgm:prSet presAssocID="{6877C628-673A-4E69-B438-5031E2831206}" presName="rootText" presStyleLbl="node3" presStyleIdx="17" presStyleCnt="19" custScaleX="119092" custScaleY="146546" custLinFactNeighborX="-92604" custLinFactNeighborY="-731">
        <dgm:presLayoutVars>
          <dgm:chPref val="3"/>
        </dgm:presLayoutVars>
      </dgm:prSet>
      <dgm:spPr/>
    </dgm:pt>
    <dgm:pt modelId="{857DC24D-FE0C-4163-AEB8-C6D1088C494F}" type="pres">
      <dgm:prSet presAssocID="{6877C628-673A-4E69-B438-5031E2831206}" presName="rootConnector" presStyleLbl="node3" presStyleIdx="17" presStyleCnt="19"/>
      <dgm:spPr/>
    </dgm:pt>
    <dgm:pt modelId="{DDD99F87-E452-45AC-A71B-D0B50817E065}" type="pres">
      <dgm:prSet presAssocID="{6877C628-673A-4E69-B438-5031E2831206}" presName="hierChild4" presStyleCnt="0"/>
      <dgm:spPr/>
    </dgm:pt>
    <dgm:pt modelId="{6E2B4A3F-BD67-44F5-9436-7EE74E2C9750}" type="pres">
      <dgm:prSet presAssocID="{6877C628-673A-4E69-B438-5031E2831206}" presName="hierChild5" presStyleCnt="0"/>
      <dgm:spPr/>
    </dgm:pt>
    <dgm:pt modelId="{ADBD2F61-77B7-432C-A339-6BEB43966EDD}" type="pres">
      <dgm:prSet presAssocID="{24AE5E48-2098-44CD-B8C1-DB0ADC10BBAB}" presName="Name37" presStyleLbl="parChTrans1D3" presStyleIdx="21" presStyleCnt="22"/>
      <dgm:spPr/>
    </dgm:pt>
    <dgm:pt modelId="{89801E33-67E3-4D54-931C-5EDF8EA9FBA2}" type="pres">
      <dgm:prSet presAssocID="{DD70DA8F-36A6-49A7-A51B-4C4D79A10ACA}" presName="hierRoot2" presStyleCnt="0">
        <dgm:presLayoutVars>
          <dgm:hierBranch val="init"/>
        </dgm:presLayoutVars>
      </dgm:prSet>
      <dgm:spPr/>
    </dgm:pt>
    <dgm:pt modelId="{D4D3AAFF-49B5-4746-85D4-D6FAF2EEA4E9}" type="pres">
      <dgm:prSet presAssocID="{DD70DA8F-36A6-49A7-A51B-4C4D79A10ACA}" presName="rootComposite" presStyleCnt="0"/>
      <dgm:spPr/>
    </dgm:pt>
    <dgm:pt modelId="{F1186412-2EDA-411C-B22C-4B44818162F4}" type="pres">
      <dgm:prSet presAssocID="{DD70DA8F-36A6-49A7-A51B-4C4D79A10ACA}" presName="rootText" presStyleLbl="node3" presStyleIdx="18" presStyleCnt="19" custScaleX="119092" custScaleY="146546" custLinFactNeighborX="-92604" custLinFactNeighborY="-731">
        <dgm:presLayoutVars>
          <dgm:chPref val="3"/>
        </dgm:presLayoutVars>
      </dgm:prSet>
      <dgm:spPr/>
    </dgm:pt>
    <dgm:pt modelId="{E2A740B6-845E-4740-8731-A46A7024356D}" type="pres">
      <dgm:prSet presAssocID="{DD70DA8F-36A6-49A7-A51B-4C4D79A10ACA}" presName="rootConnector" presStyleLbl="node3" presStyleIdx="18" presStyleCnt="19"/>
      <dgm:spPr/>
    </dgm:pt>
    <dgm:pt modelId="{51892B58-A008-467D-90DB-CEEA23A49A67}" type="pres">
      <dgm:prSet presAssocID="{DD70DA8F-36A6-49A7-A51B-4C4D79A10ACA}" presName="hierChild4" presStyleCnt="0"/>
      <dgm:spPr/>
    </dgm:pt>
    <dgm:pt modelId="{C387B363-7F23-4AB9-8F48-6B7B121B2863}" type="pres">
      <dgm:prSet presAssocID="{DD70DA8F-36A6-49A7-A51B-4C4D79A10ACA}" presName="hierChild5" presStyleCnt="0"/>
      <dgm:spPr/>
    </dgm:pt>
    <dgm:pt modelId="{A84D227E-A145-434A-AAD8-CF2167D47B4B}" type="pres">
      <dgm:prSet presAssocID="{A67B7679-6153-344D-B5F7-2E3B3D66FC8E}" presName="hierChild5" presStyleCnt="0"/>
      <dgm:spPr/>
    </dgm:pt>
    <dgm:pt modelId="{0934F579-E07E-49DE-9EED-1BE5392ABEC3}" type="pres">
      <dgm:prSet presAssocID="{7A17B1E1-A666-DD4A-BC64-78D7095DF746}" presName="hierChild3" presStyleCnt="0"/>
      <dgm:spPr/>
    </dgm:pt>
  </dgm:ptLst>
  <dgm:cxnLst>
    <dgm:cxn modelId="{668C3703-1058-4D15-89D9-C8A0D363FFC9}" type="presOf" srcId="{C8029A41-93BC-49B1-9675-BA3B451D0072}" destId="{859B16AB-E9B1-4734-80D0-B2B99566EDAC}" srcOrd="1" destOrd="0" presId="urn:microsoft.com/office/officeart/2005/8/layout/orgChart1"/>
    <dgm:cxn modelId="{F27F8C03-6138-4E92-A445-5C6458095D62}" type="presOf" srcId="{763EE928-8B84-44A5-B234-D66D1F45D2D9}" destId="{8ED5C5D3-4ABB-4476-9CE7-8B82C67C2EED}" srcOrd="1" destOrd="0" presId="urn:microsoft.com/office/officeart/2005/8/layout/orgChart1"/>
    <dgm:cxn modelId="{BAFB5A04-7D64-4B49-98BE-735C58BEAF3A}" type="presOf" srcId="{7A17B1E1-A666-DD4A-BC64-78D7095DF746}" destId="{06C1C228-91A2-44B9-ABF1-7F2116380B8E}" srcOrd="0" destOrd="0" presId="urn:microsoft.com/office/officeart/2005/8/layout/orgChart1"/>
    <dgm:cxn modelId="{73528C04-5230-47BB-8B17-E057684EB778}" type="presOf" srcId="{E13D195E-9339-46D2-B51C-2DFD1591EC76}" destId="{69BA0F59-BE00-433A-B4BB-CD1191999C8B}" srcOrd="0" destOrd="0" presId="urn:microsoft.com/office/officeart/2005/8/layout/orgChart1"/>
    <dgm:cxn modelId="{E9F70705-01DD-421D-8990-28CC8240A0AD}" type="presOf" srcId="{38394320-5193-4D8C-915A-686A556748F1}" destId="{B4CA8F09-97C7-4B33-BEE6-A6E979FE683E}" srcOrd="0" destOrd="0" presId="urn:microsoft.com/office/officeart/2005/8/layout/orgChart1"/>
    <dgm:cxn modelId="{41ABD905-3210-4F01-A80F-B87EA5AF9CA4}" type="presOf" srcId="{0292C064-4C7D-49C6-8519-975D1E0BD595}" destId="{AF93829C-2CC2-4F49-BBB5-1FA867907346}" srcOrd="0" destOrd="0" presId="urn:microsoft.com/office/officeart/2005/8/layout/orgChart1"/>
    <dgm:cxn modelId="{ED851707-B23F-4C54-A022-7DCE86030D4E}" srcId="{7A17B1E1-A666-DD4A-BC64-78D7095DF746}" destId="{763EE928-8B84-44A5-B234-D66D1F45D2D9}" srcOrd="0" destOrd="0" parTransId="{17218D1E-CB71-4D43-87EB-862D0B09D0F1}" sibTransId="{A20492B8-0DE4-4E0D-970F-648A73428BFD}"/>
    <dgm:cxn modelId="{34DE3809-78A9-44D8-BA70-444B0FC8C4DF}" type="presOf" srcId="{888CCD02-C836-4FF4-B423-4BC585FB1F30}" destId="{EFA320B2-ED64-4611-A396-549334AA563D}" srcOrd="0" destOrd="0" presId="urn:microsoft.com/office/officeart/2005/8/layout/orgChart1"/>
    <dgm:cxn modelId="{FEC21E0B-27DE-46CE-9A10-AB56A6C46643}" type="presOf" srcId="{D94A5354-9375-4841-A972-895BC5130888}" destId="{25EAD8B1-25EB-4073-B999-3487B7EADF4E}" srcOrd="0" destOrd="0" presId="urn:microsoft.com/office/officeart/2005/8/layout/orgChart1"/>
    <dgm:cxn modelId="{F9B64B0D-AFA8-46D3-BCD9-28C4EF9E9901}" type="presOf" srcId="{CCF66DE9-8351-4FAB-90A4-FE1B47355ABF}" destId="{80A396B2-1AAB-4DD9-A716-0227B8F008D4}" srcOrd="0" destOrd="0" presId="urn:microsoft.com/office/officeart/2005/8/layout/orgChart1"/>
    <dgm:cxn modelId="{857B4410-6075-4E98-AB2F-D16EB21BB51A}" type="presOf" srcId="{2CD36C75-7884-499A-BCE7-3D754172A0E1}" destId="{755E772C-D0BF-4D8E-8DB2-368AD325774A}" srcOrd="1" destOrd="0" presId="urn:microsoft.com/office/officeart/2005/8/layout/orgChart1"/>
    <dgm:cxn modelId="{59B7B410-253F-4C1F-836B-89943F081CB3}" srcId="{7A17B1E1-A666-DD4A-BC64-78D7095DF746}" destId="{558A7026-5014-4988-8639-665C794D8B13}" srcOrd="2" destOrd="0" parTransId="{077A562E-E86D-4CDC-800C-37ED6C5EDF75}" sibTransId="{298833C2-49AD-4046-82A4-0E2C7AABA040}"/>
    <dgm:cxn modelId="{692E0013-D239-4B23-A8F5-C42EB1BD5C57}" type="presOf" srcId="{6184C976-6E89-48A8-8400-BCEEDA121A09}" destId="{14896BA8-666A-4120-B33C-E8027C39273D}" srcOrd="1" destOrd="0" presId="urn:microsoft.com/office/officeart/2005/8/layout/orgChart1"/>
    <dgm:cxn modelId="{7E748513-2597-4EF3-A8DB-AEF0E1675084}" srcId="{558A7026-5014-4988-8639-665C794D8B13}" destId="{2CD36C75-7884-499A-BCE7-3D754172A0E1}" srcOrd="2" destOrd="0" parTransId="{D553DB3C-A4FC-4F94-9C76-E344536466A4}" sibTransId="{2B32F461-166E-4A4E-8435-BE6E7FDC5D7F}"/>
    <dgm:cxn modelId="{3CA51D17-9B98-4704-A140-84E80A471B06}" type="presOf" srcId="{2861844C-9E80-4C43-AC48-C6CD06D7BE07}" destId="{56B965C8-BB24-1547-AE8E-20F956EC4BD9}" srcOrd="0" destOrd="0" presId="urn:microsoft.com/office/officeart/2005/8/layout/orgChart1"/>
    <dgm:cxn modelId="{F10E151B-D99D-432E-9AA7-342FFCBEA615}" type="presOf" srcId="{0EE2B3B1-83C6-4A3F-8088-74D01B83C440}" destId="{4BB40E4C-9224-4DEF-9DA5-372C72C58F0A}" srcOrd="1" destOrd="0" presId="urn:microsoft.com/office/officeart/2005/8/layout/orgChart1"/>
    <dgm:cxn modelId="{8756D31B-A8F7-4415-BD62-A0CE5C217D23}" type="presOf" srcId="{C7F6CA75-0159-4DDD-ADD0-9C7046369E1B}" destId="{1E3C1E30-323A-4627-91AD-45A2A5BDC8BC}" srcOrd="1" destOrd="0" presId="urn:microsoft.com/office/officeart/2005/8/layout/orgChart1"/>
    <dgm:cxn modelId="{8C5FA022-1396-6649-B293-B2270C844F83}" srcId="{763EE928-8B84-44A5-B234-D66D1F45D2D9}" destId="{F9B17178-8E51-A443-BAE0-9B0E8C0DF697}" srcOrd="1" destOrd="0" parTransId="{2861844C-9E80-4C43-AC48-C6CD06D7BE07}" sibTransId="{707E83EA-C151-604D-AD85-02BA75322655}"/>
    <dgm:cxn modelId="{32CF2127-961E-426C-B7BA-1A9C903E03E2}" type="presOf" srcId="{88E0F792-7E6F-4016-9963-F17B0BBD680B}" destId="{E121B716-1E56-40A6-8B19-DDCD1D771D26}" srcOrd="0" destOrd="0" presId="urn:microsoft.com/office/officeart/2005/8/layout/orgChart1"/>
    <dgm:cxn modelId="{D7D5912B-451F-44BB-A64B-ECC5AB954E7F}" type="presOf" srcId="{558A7026-5014-4988-8639-665C794D8B13}" destId="{C905A8D0-096A-42F4-867A-AAF9F7DDC3BB}" srcOrd="1" destOrd="0" presId="urn:microsoft.com/office/officeart/2005/8/layout/orgChart1"/>
    <dgm:cxn modelId="{82B94C2D-4920-456D-9E08-3BA8FFA222A2}" type="presOf" srcId="{6877C628-673A-4E69-B438-5031E2831206}" destId="{857DC24D-FE0C-4163-AEB8-C6D1088C494F}" srcOrd="1" destOrd="0" presId="urn:microsoft.com/office/officeart/2005/8/layout/orgChart1"/>
    <dgm:cxn modelId="{C739FA2E-3C90-4C70-B875-555067D4BE93}" type="presOf" srcId="{105360F0-C3D4-4433-B82A-A95EB5E8A030}" destId="{3B25B22C-6A1D-4DE7-949B-ED665C3E566F}" srcOrd="0" destOrd="0" presId="urn:microsoft.com/office/officeart/2005/8/layout/orgChart1"/>
    <dgm:cxn modelId="{41F26330-B96D-44BF-B04A-226DD1E0378C}" type="presOf" srcId="{6F968773-4E7A-492F-9C16-0527468DC348}" destId="{DB1665DF-C700-43BC-A3C3-E15F8E7FF5EF}" srcOrd="0" destOrd="0" presId="urn:microsoft.com/office/officeart/2005/8/layout/orgChart1"/>
    <dgm:cxn modelId="{F278D630-5421-4EA9-A477-4F21C15FA426}" type="presOf" srcId="{277BBE6B-DF42-40D4-9B7C-9D99CA85B3C6}" destId="{9880FE61-4AF3-4CF3-939D-7C66A849D921}" srcOrd="0" destOrd="0" presId="urn:microsoft.com/office/officeart/2005/8/layout/orgChart1"/>
    <dgm:cxn modelId="{C46DA233-57A0-D546-B958-665EDCE228C0}" srcId="{3D24F9FA-BB49-2546-A32A-80921ED43E02}" destId="{7A17B1E1-A666-DD4A-BC64-78D7095DF746}" srcOrd="0" destOrd="0" parTransId="{15BABB33-6F7A-D94E-9652-2476107AFAB3}" sibTransId="{C5EEC20E-18C5-A94A-B62D-337922F66981}"/>
    <dgm:cxn modelId="{71422435-BA5E-438F-9EAA-706B4B28A26C}" type="presOf" srcId="{0EBE1909-AB09-46F1-9CFA-9CA086A2FB95}" destId="{D1390F22-83A6-45A5-89FF-4C029FA8E899}" srcOrd="0" destOrd="0" presId="urn:microsoft.com/office/officeart/2005/8/layout/orgChart1"/>
    <dgm:cxn modelId="{56719A35-C35C-49F1-A6D4-2D4E4E1CFC62}" type="presOf" srcId="{0EE2B3B1-83C6-4A3F-8088-74D01B83C440}" destId="{01650847-5C8B-4A17-9617-FC42BB64F45C}" srcOrd="0" destOrd="0" presId="urn:microsoft.com/office/officeart/2005/8/layout/orgChart1"/>
    <dgm:cxn modelId="{D713F635-B829-49E9-900C-5C072FE7665A}" type="presOf" srcId="{558A7026-5014-4988-8639-665C794D8B13}" destId="{D52AB9FA-0B7F-4E2A-BBAE-C79CB990EA15}" srcOrd="0" destOrd="0" presId="urn:microsoft.com/office/officeart/2005/8/layout/orgChart1"/>
    <dgm:cxn modelId="{7552A037-7EE0-4AC3-A70D-E13A07AD4A3A}" type="presOf" srcId="{9619DBCD-7E11-6B4F-AE4A-DCA849DB80AA}" destId="{FC2EC203-8407-6B46-9FD7-EEE54AD0D1EC}" srcOrd="1" destOrd="0" presId="urn:microsoft.com/office/officeart/2005/8/layout/orgChart1"/>
    <dgm:cxn modelId="{F2DA413A-2976-4B8E-99DD-073755AF49D7}" type="presOf" srcId="{79399896-0504-D947-BB60-9D5799A79D65}" destId="{0A2AEEDC-4070-FE43-8910-16FAC5476A1A}" srcOrd="0" destOrd="0" presId="urn:microsoft.com/office/officeart/2005/8/layout/orgChart1"/>
    <dgm:cxn modelId="{B9CE3E3B-BF6A-49C8-AB80-DB0E521CB79F}" type="presOf" srcId="{4CFC0C15-D634-4999-8CFF-26234F50CC7E}" destId="{E15DA8E1-27D5-4419-AFDB-CB4E6625EFB1}" srcOrd="0" destOrd="0" presId="urn:microsoft.com/office/officeart/2005/8/layout/orgChart1"/>
    <dgm:cxn modelId="{13BE913E-AAD2-4FF4-9F53-15F67ED5566E}" type="presOf" srcId="{CB732E15-6BC3-4AC8-9E9C-62769E7D6E39}" destId="{989CE1C0-624D-4905-9BA3-27F173733158}" srcOrd="0" destOrd="0" presId="urn:microsoft.com/office/officeart/2005/8/layout/orgChart1"/>
    <dgm:cxn modelId="{C358215B-957E-4EC8-B019-0F6BD39502BB}" type="presOf" srcId="{0C43A59C-4021-4464-B038-03F390A7D150}" destId="{673886B5-7F1B-4305-9DC7-DD194FE58504}" srcOrd="0" destOrd="0" presId="urn:microsoft.com/office/officeart/2005/8/layout/orgChart1"/>
    <dgm:cxn modelId="{579CC45B-9F85-4421-8C21-287486C0B678}" type="presOf" srcId="{DD70DA8F-36A6-49A7-A51B-4C4D79A10ACA}" destId="{F1186412-2EDA-411C-B22C-4B44818162F4}" srcOrd="0" destOrd="0" presId="urn:microsoft.com/office/officeart/2005/8/layout/orgChart1"/>
    <dgm:cxn modelId="{CB8B2C5E-E634-4517-BA53-272A1402D775}" srcId="{763EE928-8B84-44A5-B234-D66D1F45D2D9}" destId="{0292C064-4C7D-49C6-8519-975D1E0BD595}" srcOrd="3" destOrd="0" parTransId="{1A705C1D-909C-4122-8CD8-FA799AF40160}" sibTransId="{D2192708-9E78-4C93-916F-957772A5C242}"/>
    <dgm:cxn modelId="{237B3F5E-7A91-4C68-847C-EE056DF3EBA1}" type="presOf" srcId="{6184C976-6E89-48A8-8400-BCEEDA121A09}" destId="{8590FD13-C5F9-4E66-9B14-6565205A7DB7}" srcOrd="0" destOrd="0" presId="urn:microsoft.com/office/officeart/2005/8/layout/orgChart1"/>
    <dgm:cxn modelId="{EED62560-39D1-469D-B027-372B75BAEC44}" type="presOf" srcId="{277BBE6B-DF42-40D4-9B7C-9D99CA85B3C6}" destId="{ADA51F59-E2A2-4AC8-8E8E-060817F98466}" srcOrd="1" destOrd="0" presId="urn:microsoft.com/office/officeart/2005/8/layout/orgChart1"/>
    <dgm:cxn modelId="{1D295060-8714-4795-897E-877138E409EE}" type="presOf" srcId="{CF4DC296-9990-4261-B94E-49AF27A6C9AF}" destId="{CECF1027-125C-4E10-961C-3C0861369D41}" srcOrd="1" destOrd="0" presId="urn:microsoft.com/office/officeart/2005/8/layout/orgChart1"/>
    <dgm:cxn modelId="{F6A35241-1D6B-45B4-834C-D8AE8B333C9B}" type="presOf" srcId="{C253C161-5614-4977-8BA4-682AA697189B}" destId="{32268D99-287C-450D-A8A7-A7D84B3DEDD4}" srcOrd="0" destOrd="0" presId="urn:microsoft.com/office/officeart/2005/8/layout/orgChart1"/>
    <dgm:cxn modelId="{981BC861-870D-4989-954D-3D707D01F329}" type="presOf" srcId="{671556F3-9F98-4D70-A311-90F75697831E}" destId="{695B571E-C21A-40ED-84F3-6686CB1AF68C}" srcOrd="0" destOrd="0" presId="urn:microsoft.com/office/officeart/2005/8/layout/orgChart1"/>
    <dgm:cxn modelId="{65CB4762-804D-4213-B32E-16127F9F4801}" type="presOf" srcId="{5FB68A20-6587-4D85-B2F3-51E545B4EE43}" destId="{ED95B2AA-763B-4988-AA00-6D0446BC313D}" srcOrd="0" destOrd="0" presId="urn:microsoft.com/office/officeart/2005/8/layout/orgChart1"/>
    <dgm:cxn modelId="{B0DEEF42-AFDF-4801-B08A-938815A8848B}" type="presOf" srcId="{763EE928-8B84-44A5-B234-D66D1F45D2D9}" destId="{6C7172A5-B06E-4784-8390-F4C7783B9EA0}" srcOrd="0" destOrd="0" presId="urn:microsoft.com/office/officeart/2005/8/layout/orgChart1"/>
    <dgm:cxn modelId="{A70B6C64-A82B-450C-B491-576D394809DA}" type="presOf" srcId="{17218D1E-CB71-4D43-87EB-862D0B09D0F1}" destId="{4583F830-7FCF-4360-B120-B75E096292FF}" srcOrd="0" destOrd="0" presId="urn:microsoft.com/office/officeart/2005/8/layout/orgChart1"/>
    <dgm:cxn modelId="{0F5C7445-B030-4704-ABD4-4EA101CE1B2D}" type="presOf" srcId="{8BCC0B40-8CD1-4DFC-92C4-81783015A59D}" destId="{61E1ADD8-19D5-4BBF-ADD1-5DDE73BAAD95}" srcOrd="0" destOrd="0" presId="urn:microsoft.com/office/officeart/2005/8/layout/orgChart1"/>
    <dgm:cxn modelId="{45B87E46-45A4-465B-A181-51D0D6437594}" type="presOf" srcId="{2D16F22C-11DA-AB41-AF44-39A5CD4C32A3}" destId="{221C74C0-0674-3F42-8A91-BFA5BFF16C85}" srcOrd="0" destOrd="0" presId="urn:microsoft.com/office/officeart/2005/8/layout/orgChart1"/>
    <dgm:cxn modelId="{B3889968-0425-43C0-98F9-24B4E8AF792F}" type="presOf" srcId="{DD302E6C-0AF3-4708-A01B-1D4BE1340655}" destId="{FFE49641-EF4F-4B31-A8A9-7509544CB9CF}" srcOrd="0" destOrd="0" presId="urn:microsoft.com/office/officeart/2005/8/layout/orgChart1"/>
    <dgm:cxn modelId="{A6FAED68-79C1-4543-8D1E-CA47CACF33D9}" srcId="{763EE928-8B84-44A5-B234-D66D1F45D2D9}" destId="{671556F3-9F98-4D70-A311-90F75697831E}" srcOrd="9" destOrd="0" parTransId="{F552D5B1-BFB3-4206-9E1C-5F7A22788281}" sibTransId="{9B71AE89-BDF8-4749-8BCF-0C0B4F44B417}"/>
    <dgm:cxn modelId="{CE419E49-82FC-4A00-A571-AB58474A2B7B}" srcId="{763EE928-8B84-44A5-B234-D66D1F45D2D9}" destId="{C7F6CA75-0159-4DDD-ADD0-9C7046369E1B}" srcOrd="6" destOrd="0" parTransId="{6F968773-4E7A-492F-9C16-0527468DC348}" sibTransId="{56E532A2-6C4F-4D38-B1D9-688AB3437BCF}"/>
    <dgm:cxn modelId="{2D1D4B6A-4E60-4A2A-AA70-5895D087349B}" type="presOf" srcId="{DD70DA8F-36A6-49A7-A51B-4C4D79A10ACA}" destId="{E2A740B6-845E-4740-8731-A46A7024356D}" srcOrd="1" destOrd="0" presId="urn:microsoft.com/office/officeart/2005/8/layout/orgChart1"/>
    <dgm:cxn modelId="{FE279D6B-0FB4-4FF2-B275-1E470C124640}" srcId="{558A7026-5014-4988-8639-665C794D8B13}" destId="{CCF66DE9-8351-4FAB-90A4-FE1B47355ABF}" srcOrd="0" destOrd="0" parTransId="{7290C3AB-62A8-436C-8C3B-E7ECCB33E354}" sibTransId="{B658B002-444F-4217-890D-07B55CF954A7}"/>
    <dgm:cxn modelId="{FF57804C-4A43-4637-82A1-182EE8D91A0F}" type="presOf" srcId="{F9B17178-8E51-A443-BAE0-9B0E8C0DF697}" destId="{0F8FFB29-BE79-4141-BFBD-1F245F715C35}" srcOrd="1" destOrd="0" presId="urn:microsoft.com/office/officeart/2005/8/layout/orgChart1"/>
    <dgm:cxn modelId="{ED93526E-C639-6F4A-86F1-BEBA415EC867}" srcId="{763EE928-8B84-44A5-B234-D66D1F45D2D9}" destId="{2D16F22C-11DA-AB41-AF44-39A5CD4C32A3}" srcOrd="2" destOrd="0" parTransId="{F858F778-E573-9545-8700-6F9C649EB19A}" sibTransId="{E6383F2C-459B-C542-9B5B-18C139B29F5C}"/>
    <dgm:cxn modelId="{44DF4752-5A59-4B19-A647-952695F16006}" type="presOf" srcId="{F552D5B1-BFB3-4206-9E1C-5F7A22788281}" destId="{65F89941-0A52-41E7-9758-19E502CEE31A}" srcOrd="0" destOrd="0" presId="urn:microsoft.com/office/officeart/2005/8/layout/orgChart1"/>
    <dgm:cxn modelId="{C2154B53-320C-4DD4-BC52-0C55AB759F81}" type="presOf" srcId="{C7F6CA75-0159-4DDD-ADD0-9C7046369E1B}" destId="{D39920FB-9D4B-46D9-8849-CD22623548EA}" srcOrd="0" destOrd="0" presId="urn:microsoft.com/office/officeart/2005/8/layout/orgChart1"/>
    <dgm:cxn modelId="{863B2554-18FB-4017-9DA0-C6EA06CB495B}" type="presOf" srcId="{7A17B1E1-A666-DD4A-BC64-78D7095DF746}" destId="{174704F6-F7B1-48D4-914B-4BB07DC699AF}" srcOrd="1" destOrd="0" presId="urn:microsoft.com/office/officeart/2005/8/layout/orgChart1"/>
    <dgm:cxn modelId="{9F9C4155-586B-BF47-850A-DC5DC01DCFCB}" srcId="{763EE928-8B84-44A5-B234-D66D1F45D2D9}" destId="{9619DBCD-7E11-6B4F-AE4A-DCA849DB80AA}" srcOrd="0" destOrd="0" parTransId="{79399896-0504-D947-BB60-9D5799A79D65}" sibTransId="{7E9A72F4-80AB-EE4D-8FDD-8B6DC03055DE}"/>
    <dgm:cxn modelId="{BDF5DC57-DD86-453C-A978-A64E65D352C0}" type="presOf" srcId="{7290C3AB-62A8-436C-8C3B-E7ECCB33E354}" destId="{DBD13D24-2884-41A5-9635-022BFDC73521}" srcOrd="0" destOrd="0" presId="urn:microsoft.com/office/officeart/2005/8/layout/orgChart1"/>
    <dgm:cxn modelId="{2F458878-4613-495D-94C3-E9B08FE2A6A1}" type="presOf" srcId="{077A562E-E86D-4CDC-800C-37ED6C5EDF75}" destId="{029A1854-D799-4416-9778-0199BAF93429}" srcOrd="0" destOrd="0" presId="urn:microsoft.com/office/officeart/2005/8/layout/orgChart1"/>
    <dgm:cxn modelId="{17E0FF58-A3AD-48DD-8177-1A03527D5695}" type="presOf" srcId="{61213078-CDC9-4DBE-924A-CA9B3C449719}" destId="{E6B07C44-C1FF-46D9-9C9B-53B474B7C521}" srcOrd="0" destOrd="0" presId="urn:microsoft.com/office/officeart/2005/8/layout/orgChart1"/>
    <dgm:cxn modelId="{FD298359-73F9-49F6-80A3-9B82E0C89AFB}" type="presOf" srcId="{AD85F313-A766-417B-ABC0-720ADD63AAFA}" destId="{F5F7E8EC-C6F3-476C-8676-B6FAFB6601F3}" srcOrd="0" destOrd="0" presId="urn:microsoft.com/office/officeart/2005/8/layout/orgChart1"/>
    <dgm:cxn modelId="{89389159-074A-46C4-BED8-E285B44569DC}" type="presOf" srcId="{24AE5E48-2098-44CD-B8C1-DB0ADC10BBAB}" destId="{ADBD2F61-77B7-432C-A339-6BEB43966EDD}" srcOrd="0" destOrd="0" presId="urn:microsoft.com/office/officeart/2005/8/layout/orgChart1"/>
    <dgm:cxn modelId="{1ECCF159-3718-4FF0-A576-D4631BFE6F63}" type="presOf" srcId="{CCF66DE9-8351-4FAB-90A4-FE1B47355ABF}" destId="{3EA7D32A-ACA7-4882-87F9-B403BFAEB7A4}" srcOrd="1" destOrd="0" presId="urn:microsoft.com/office/officeart/2005/8/layout/orgChart1"/>
    <dgm:cxn modelId="{E6CC7E82-1B51-4BE4-9D89-89F39850C639}" type="presOf" srcId="{1A705C1D-909C-4122-8CD8-FA799AF40160}" destId="{2BE2B076-5199-4245-8296-6EC53CA54FD9}" srcOrd="0" destOrd="0" presId="urn:microsoft.com/office/officeart/2005/8/layout/orgChart1"/>
    <dgm:cxn modelId="{0070A483-C1CE-415A-B520-3FC590D1B15D}" srcId="{CF4DC296-9990-4261-B94E-49AF27A6C9AF}" destId="{88E0F792-7E6F-4016-9963-F17B0BBD680B}" srcOrd="1" destOrd="0" parTransId="{DD302E6C-0AF3-4708-A01B-1D4BE1340655}" sibTransId="{CAFC9C26-C32A-4C85-880B-D25227E96E73}"/>
    <dgm:cxn modelId="{35C68C84-C19E-4719-98DB-F68E1157C81C}" srcId="{763EE928-8B84-44A5-B234-D66D1F45D2D9}" destId="{277BBE6B-DF42-40D4-9B7C-9D99CA85B3C6}" srcOrd="8" destOrd="0" parTransId="{159C0E35-A555-45E6-8FFF-CC10CC83A6F9}" sibTransId="{6BAB5F00-A9F5-4F4B-B76B-CBDBAC1A7B07}"/>
    <dgm:cxn modelId="{F46EAB84-2DE3-4C6B-9C0A-171F3537F571}" srcId="{CF4DC296-9990-4261-B94E-49AF27A6C9AF}" destId="{6184C976-6E89-48A8-8400-BCEEDA121A09}" srcOrd="0" destOrd="0" parTransId="{D94A5354-9375-4841-A972-895BC5130888}" sibTransId="{E35FB73F-BB8D-4B1B-A015-9E6A8A3A569C}"/>
    <dgm:cxn modelId="{C10FC584-31BA-7844-B58D-B6E21178D1F1}" type="presOf" srcId="{3D24F9FA-BB49-2546-A32A-80921ED43E02}" destId="{E071DB1D-3A98-3A43-8912-2E2E1E460287}" srcOrd="0" destOrd="0" presId="urn:microsoft.com/office/officeart/2005/8/layout/orgChart1"/>
    <dgm:cxn modelId="{4C166589-12BF-4BC5-8D70-87E6A7EDBE9F}" type="presOf" srcId="{A67B7679-6153-344D-B5F7-2E3B3D66FC8E}" destId="{BBD0AE68-04CD-5240-B0DF-432B4662CCDC}" srcOrd="0" destOrd="0" presId="urn:microsoft.com/office/officeart/2005/8/layout/orgChart1"/>
    <dgm:cxn modelId="{CE06158C-E382-473D-84D7-B894A6E69F81}" type="presOf" srcId="{0DE50E92-9E19-4A72-8B80-AAA3FC6BF9A0}" destId="{795CFB1A-C44E-4680-A5B5-A1077712FC2E}" srcOrd="0" destOrd="0" presId="urn:microsoft.com/office/officeart/2005/8/layout/orgChart1"/>
    <dgm:cxn modelId="{0675278E-DD9C-459F-8037-C0AB7B675902}" type="presOf" srcId="{D553DB3C-A4FC-4F94-9C76-E344536466A4}" destId="{16703AD9-138E-40B0-859C-384D0BF72919}" srcOrd="0" destOrd="0" presId="urn:microsoft.com/office/officeart/2005/8/layout/orgChart1"/>
    <dgm:cxn modelId="{5A757D8E-1DB0-4FCB-8645-574E5A78449C}" type="presOf" srcId="{0CC807BD-702D-470C-822D-0217ED14E0B0}" destId="{9216079B-351D-404D-A40E-6E3581EBE6D3}" srcOrd="0" destOrd="0" presId="urn:microsoft.com/office/officeart/2005/8/layout/orgChart1"/>
    <dgm:cxn modelId="{18C07E8F-52BF-4135-B0B6-CE607B52A7CD}" type="presOf" srcId="{0DE50E92-9E19-4A72-8B80-AAA3FC6BF9A0}" destId="{D07B5181-C34D-4C5F-B555-EF184C26C25E}" srcOrd="1" destOrd="0" presId="urn:microsoft.com/office/officeart/2005/8/layout/orgChart1"/>
    <dgm:cxn modelId="{1E90A78F-EFC4-4966-9C70-31AD69ECB976}" type="presOf" srcId="{FEFCE300-46F4-A44C-86D6-FDDBD1E29F71}" destId="{5B873DD1-7C1F-EC46-A829-621CD6BF9BDB}" srcOrd="0" destOrd="0" presId="urn:microsoft.com/office/officeart/2005/8/layout/orgChart1"/>
    <dgm:cxn modelId="{A39A1090-AD62-440D-9D2D-2DA682D3313A}" srcId="{763EE928-8B84-44A5-B234-D66D1F45D2D9}" destId="{38394320-5193-4D8C-915A-686A556748F1}" srcOrd="10" destOrd="0" parTransId="{8BCC0B40-8CD1-4DFC-92C4-81783015A59D}" sibTransId="{8C482BFD-48BC-4D9B-A71C-F04D4A07B21B}"/>
    <dgm:cxn modelId="{03B11690-C1F9-48D0-9370-F8CC506BB28B}" srcId="{A67B7679-6153-344D-B5F7-2E3B3D66FC8E}" destId="{6877C628-673A-4E69-B438-5031E2831206}" srcOrd="1" destOrd="0" parTransId="{AD85F313-A766-417B-ABC0-720ADD63AAFA}" sibTransId="{8208CC5A-2D41-4138-A057-D158238E3937}"/>
    <dgm:cxn modelId="{235CB390-D1FE-47B6-8B87-612A6F6475E6}" type="presOf" srcId="{88E0F792-7E6F-4016-9963-F17B0BBD680B}" destId="{9CF14A49-1CAF-4413-888F-8C597F89B396}" srcOrd="1" destOrd="0" presId="urn:microsoft.com/office/officeart/2005/8/layout/orgChart1"/>
    <dgm:cxn modelId="{85F724A0-FFE9-4EED-914D-CF85273E09EB}" type="presOf" srcId="{6877C628-673A-4E69-B438-5031E2831206}" destId="{1DBA025B-4ED8-4D5C-A698-6AA6C4E30617}" srcOrd="0" destOrd="0" presId="urn:microsoft.com/office/officeart/2005/8/layout/orgChart1"/>
    <dgm:cxn modelId="{BEEC2AA0-9769-4B12-AECE-AB84BB18265A}" srcId="{A67B7679-6153-344D-B5F7-2E3B3D66FC8E}" destId="{C8029A41-93BC-49B1-9675-BA3B451D0072}" srcOrd="0" destOrd="0" parTransId="{0CC807BD-702D-470C-822D-0217ED14E0B0}" sibTransId="{17607378-9AD0-43F7-86CF-C769DD6E92CE}"/>
    <dgm:cxn modelId="{2303A2A0-053A-4BBB-86CC-05FF5292A9E5}" type="presOf" srcId="{C8029A41-93BC-49B1-9675-BA3B451D0072}" destId="{622A6AA2-6EB6-4DBD-B11A-5864CC3F1735}" srcOrd="0" destOrd="0" presId="urn:microsoft.com/office/officeart/2005/8/layout/orgChart1"/>
    <dgm:cxn modelId="{F25861A6-24BF-4895-BF5E-182A99A2641B}" type="presOf" srcId="{888CCD02-C836-4FF4-B423-4BC585FB1F30}" destId="{86D6C051-61B0-4F34-AD36-F366AE84D8A2}" srcOrd="1" destOrd="0" presId="urn:microsoft.com/office/officeart/2005/8/layout/orgChart1"/>
    <dgm:cxn modelId="{F5A16FA6-1722-4F6E-B27A-B39491E4CD9A}" type="presOf" srcId="{A67B7679-6153-344D-B5F7-2E3B3D66FC8E}" destId="{4592F2FB-4975-BB4A-9CAF-8F5F617B8841}" srcOrd="1" destOrd="0" presId="urn:microsoft.com/office/officeart/2005/8/layout/orgChart1"/>
    <dgm:cxn modelId="{885BCFA8-2B38-4CB4-9FB6-BA4C3CEF3102}" type="presOf" srcId="{4CFC0C15-D634-4999-8CFF-26234F50CC7E}" destId="{71BE8537-DDFF-4599-885D-64F4C41F869D}" srcOrd="1" destOrd="0" presId="urn:microsoft.com/office/officeart/2005/8/layout/orgChart1"/>
    <dgm:cxn modelId="{4CCBFEA9-0B69-49CD-8B2D-2BFB7B3831B7}" srcId="{A67B7679-6153-344D-B5F7-2E3B3D66FC8E}" destId="{DD70DA8F-36A6-49A7-A51B-4C4D79A10ACA}" srcOrd="2" destOrd="0" parTransId="{24AE5E48-2098-44CD-B8C1-DB0ADC10BBAB}" sibTransId="{66810747-5A32-4E84-81F2-89300A89B051}"/>
    <dgm:cxn modelId="{B5F4F0AB-95ED-48EE-901A-EFE8AAB31231}" type="presOf" srcId="{159C0E35-A555-45E6-8FFF-CC10CC83A6F9}" destId="{8C13FA96-346E-479D-8137-FD07A0B65A88}" srcOrd="0" destOrd="0" presId="urn:microsoft.com/office/officeart/2005/8/layout/orgChart1"/>
    <dgm:cxn modelId="{14E585AE-3E9E-4263-A67F-0485FB73C91E}" type="presOf" srcId="{FD32E42E-A599-4DAD-8312-E440D32EB034}" destId="{DB168F65-F7A1-4EFC-98AE-3090A5A36B89}" srcOrd="1" destOrd="0" presId="urn:microsoft.com/office/officeart/2005/8/layout/orgChart1"/>
    <dgm:cxn modelId="{4DF633B5-97FC-B940-869D-CA099E509B62}" srcId="{7A17B1E1-A666-DD4A-BC64-78D7095DF746}" destId="{A67B7679-6153-344D-B5F7-2E3B3D66FC8E}" srcOrd="3" destOrd="0" parTransId="{FEFCE300-46F4-A44C-86D6-FDDBD1E29F71}" sibTransId="{206039BF-FF8D-C245-9416-33784917316F}"/>
    <dgm:cxn modelId="{7E4E11B8-A738-4B57-B28B-6E52B4716125}" type="presOf" srcId="{E13D195E-9339-46D2-B51C-2DFD1591EC76}" destId="{1FC434AA-1500-4C91-B8AA-A26C4700D04E}" srcOrd="1" destOrd="0" presId="urn:microsoft.com/office/officeart/2005/8/layout/orgChart1"/>
    <dgm:cxn modelId="{BD5B56BB-1E39-4DC5-8A7B-F61AD6B6E61E}" srcId="{CF4DC296-9990-4261-B94E-49AF27A6C9AF}" destId="{FD32E42E-A599-4DAD-8312-E440D32EB034}" srcOrd="2" destOrd="0" parTransId="{5FB68A20-6587-4D85-B2F3-51E545B4EE43}" sibTransId="{3CDC5D6F-970E-4DEB-9201-4F1D13259A15}"/>
    <dgm:cxn modelId="{A7F2FDBC-E2C2-45F8-9A79-58F22B2C6438}" type="presOf" srcId="{105360F0-C3D4-4433-B82A-A95EB5E8A030}" destId="{BA0DD7C0-AFF6-4856-AE14-721E80D55F20}" srcOrd="1" destOrd="0" presId="urn:microsoft.com/office/officeart/2005/8/layout/orgChart1"/>
    <dgm:cxn modelId="{2C777FBE-D5FD-4EA7-855E-2DACF8B28ADC}" srcId="{763EE928-8B84-44A5-B234-D66D1F45D2D9}" destId="{105360F0-C3D4-4433-B82A-A95EB5E8A030}" srcOrd="5" destOrd="0" parTransId="{C253C161-5614-4977-8BA4-682AA697189B}" sibTransId="{A342F5A3-5683-4F83-858B-1C87AABACC54}"/>
    <dgm:cxn modelId="{3A43F5C0-5285-4287-9751-2D58918B2D27}" type="presOf" srcId="{F9B17178-8E51-A443-BAE0-9B0E8C0DF697}" destId="{1267B335-9256-514D-BBA0-8ECECEA97E7A}" srcOrd="0" destOrd="0" presId="urn:microsoft.com/office/officeart/2005/8/layout/orgChart1"/>
    <dgm:cxn modelId="{32D7EDC1-833F-4C14-B68B-2A1CBC807621}" srcId="{7A17B1E1-A666-DD4A-BC64-78D7095DF746}" destId="{CF4DC296-9990-4261-B94E-49AF27A6C9AF}" srcOrd="1" destOrd="0" parTransId="{0C43A59C-4021-4464-B038-03F390A7D150}" sibTransId="{EC4B0769-1CA1-4162-9845-4540F338F174}"/>
    <dgm:cxn modelId="{626F39C3-89AC-43FA-B07A-8F6A1D99695D}" srcId="{763EE928-8B84-44A5-B234-D66D1F45D2D9}" destId="{0EE2B3B1-83C6-4A3F-8088-74D01B83C440}" srcOrd="4" destOrd="0" parTransId="{AED9069F-7AA0-4E23-AD66-EBA27A523373}" sibTransId="{25C3DBC4-96DA-41BF-9662-C0C4F318AA34}"/>
    <dgm:cxn modelId="{71936CC4-C2AE-450B-A525-BB475CA996AB}" type="presOf" srcId="{38394320-5193-4D8C-915A-686A556748F1}" destId="{4559EA55-99CA-492C-9E35-256105DCE397}" srcOrd="1" destOrd="0" presId="urn:microsoft.com/office/officeart/2005/8/layout/orgChart1"/>
    <dgm:cxn modelId="{FE3659C7-E510-4157-84BE-9913C71A08C3}" srcId="{558A7026-5014-4988-8639-665C794D8B13}" destId="{888CCD02-C836-4FF4-B423-4BC585FB1F30}" srcOrd="3" destOrd="0" parTransId="{61213078-CDC9-4DBE-924A-CA9B3C449719}" sibTransId="{17C12C37-A1C1-4F37-BD96-AE06CC02C1AB}"/>
    <dgm:cxn modelId="{B146DECA-A347-4A3C-B397-5F8C22C93E8B}" srcId="{763EE928-8B84-44A5-B234-D66D1F45D2D9}" destId="{E13D195E-9339-46D2-B51C-2DFD1591EC76}" srcOrd="11" destOrd="0" parTransId="{A33371E2-B055-42E1-B456-4E44DBF3508A}" sibTransId="{0B5ECBC8-EF40-4314-8233-18D199D7BC35}"/>
    <dgm:cxn modelId="{18E6B0CB-D700-4C30-9198-84183085DFCC}" type="presOf" srcId="{CF4DC296-9990-4261-B94E-49AF27A6C9AF}" destId="{BA4BC593-35A4-4F87-B18D-7D394D76756C}" srcOrd="0" destOrd="0" presId="urn:microsoft.com/office/officeart/2005/8/layout/orgChart1"/>
    <dgm:cxn modelId="{E4324ACF-CC54-4520-874F-328BB334E9FE}" type="presOf" srcId="{0292C064-4C7D-49C6-8519-975D1E0BD595}" destId="{90BD9BF2-0006-4AC5-8774-CB261B9AD801}" srcOrd="1" destOrd="0" presId="urn:microsoft.com/office/officeart/2005/8/layout/orgChart1"/>
    <dgm:cxn modelId="{C9DEA8D5-4570-4A39-A4BF-A6911082F752}" type="presOf" srcId="{A33371E2-B055-42E1-B456-4E44DBF3508A}" destId="{19D907E1-4338-4C9F-901C-0BBE85CF5199}" srcOrd="0" destOrd="0" presId="urn:microsoft.com/office/officeart/2005/8/layout/orgChart1"/>
    <dgm:cxn modelId="{206CB5D5-655C-4B50-B5FC-EAE21908C798}" type="presOf" srcId="{2D16F22C-11DA-AB41-AF44-39A5CD4C32A3}" destId="{C63FD95C-2B81-D54D-888C-EB1B23771964}" srcOrd="1" destOrd="0" presId="urn:microsoft.com/office/officeart/2005/8/layout/orgChart1"/>
    <dgm:cxn modelId="{2D1518E0-4E88-4EEF-B8C4-7D6E2E4FA746}" srcId="{763EE928-8B84-44A5-B234-D66D1F45D2D9}" destId="{0DE50E92-9E19-4A72-8B80-AAA3FC6BF9A0}" srcOrd="7" destOrd="0" parTransId="{0EBE1909-AB09-46F1-9CFA-9CA086A2FB95}" sibTransId="{7DB63E10-CDD9-4E9C-A870-BD8D5B227268}"/>
    <dgm:cxn modelId="{C57DE7E2-1461-4430-ACA1-D42356282106}" type="presOf" srcId="{FD32E42E-A599-4DAD-8312-E440D32EB034}" destId="{8BC79AB3-0D29-4C4A-8446-8E2945805C74}" srcOrd="0" destOrd="0" presId="urn:microsoft.com/office/officeart/2005/8/layout/orgChart1"/>
    <dgm:cxn modelId="{27AF43E4-3206-49F0-8A04-E92C63A887C7}" type="presOf" srcId="{9619DBCD-7E11-6B4F-AE4A-DCA849DB80AA}" destId="{BFF6B7F0-AB9B-6344-B0B4-4962158F84B7}" srcOrd="0" destOrd="0" presId="urn:microsoft.com/office/officeart/2005/8/layout/orgChart1"/>
    <dgm:cxn modelId="{C2C52EF0-4144-41C7-9AF0-6370060FB2B5}" type="presOf" srcId="{2CD36C75-7884-499A-BCE7-3D754172A0E1}" destId="{DED5A6BA-504A-4ACD-86ED-DF3EDC933383}" srcOrd="0" destOrd="0" presId="urn:microsoft.com/office/officeart/2005/8/layout/orgChart1"/>
    <dgm:cxn modelId="{B5A3C9F6-A61C-4D0E-B97F-CEF4D7AAD7D2}" type="presOf" srcId="{AED9069F-7AA0-4E23-AD66-EBA27A523373}" destId="{6EA371DC-BFBB-4DA0-889B-1085560158B9}" srcOrd="0" destOrd="0" presId="urn:microsoft.com/office/officeart/2005/8/layout/orgChart1"/>
    <dgm:cxn modelId="{7701F8F9-63F7-44DE-B79B-7B83FD665DBB}" type="presOf" srcId="{F858F778-E573-9545-8700-6F9C649EB19A}" destId="{33ACF692-A41C-C641-B6CD-EFBE397058A9}" srcOrd="0" destOrd="0" presId="urn:microsoft.com/office/officeart/2005/8/layout/orgChart1"/>
    <dgm:cxn modelId="{49D138FB-BBB5-40A2-B0D5-D2FF5D0C4802}" type="presOf" srcId="{671556F3-9F98-4D70-A311-90F75697831E}" destId="{63D9C328-4058-44B5-8D1C-286E6FCAB38F}" srcOrd="1" destOrd="0" presId="urn:microsoft.com/office/officeart/2005/8/layout/orgChart1"/>
    <dgm:cxn modelId="{7443C6FC-6C47-461C-9FB8-811D5BAA09AE}" srcId="{558A7026-5014-4988-8639-665C794D8B13}" destId="{4CFC0C15-D634-4999-8CFF-26234F50CC7E}" srcOrd="1" destOrd="0" parTransId="{CB732E15-6BC3-4AC8-9E9C-62769E7D6E39}" sibTransId="{E7E4C79F-3291-43CF-8157-DE1E201270BE}"/>
    <dgm:cxn modelId="{88583E63-EFFC-46AF-840B-F16A440017BF}" type="presParOf" srcId="{E071DB1D-3A98-3A43-8912-2E2E1E460287}" destId="{213AF5D9-DA35-4DE7-A5B4-191733DE3390}" srcOrd="0" destOrd="0" presId="urn:microsoft.com/office/officeart/2005/8/layout/orgChart1"/>
    <dgm:cxn modelId="{15518E6F-87D9-4EE4-B265-0713B58A4027}" type="presParOf" srcId="{213AF5D9-DA35-4DE7-A5B4-191733DE3390}" destId="{9988C8D4-6B15-404A-B709-17AC3AA313EA}" srcOrd="0" destOrd="0" presId="urn:microsoft.com/office/officeart/2005/8/layout/orgChart1"/>
    <dgm:cxn modelId="{DC02623A-0C2A-40A2-82BB-D8D54595A459}" type="presParOf" srcId="{9988C8D4-6B15-404A-B709-17AC3AA313EA}" destId="{06C1C228-91A2-44B9-ABF1-7F2116380B8E}" srcOrd="0" destOrd="0" presId="urn:microsoft.com/office/officeart/2005/8/layout/orgChart1"/>
    <dgm:cxn modelId="{1D7C45FF-70F5-4644-BB64-9475557C2018}" type="presParOf" srcId="{9988C8D4-6B15-404A-B709-17AC3AA313EA}" destId="{174704F6-F7B1-48D4-914B-4BB07DC699AF}" srcOrd="1" destOrd="0" presId="urn:microsoft.com/office/officeart/2005/8/layout/orgChart1"/>
    <dgm:cxn modelId="{621C1FED-2D31-4DC3-A377-B5FE931C295A}" type="presParOf" srcId="{213AF5D9-DA35-4DE7-A5B4-191733DE3390}" destId="{50D89921-9FE0-4AEF-8FF6-F457BBFFFC1A}" srcOrd="1" destOrd="0" presId="urn:microsoft.com/office/officeart/2005/8/layout/orgChart1"/>
    <dgm:cxn modelId="{D42D21C5-B34C-4D3B-B37A-D27A23531B5A}" type="presParOf" srcId="{50D89921-9FE0-4AEF-8FF6-F457BBFFFC1A}" destId="{4583F830-7FCF-4360-B120-B75E096292FF}" srcOrd="0" destOrd="0" presId="urn:microsoft.com/office/officeart/2005/8/layout/orgChart1"/>
    <dgm:cxn modelId="{848182CD-B6B3-408B-859F-5F718B51E689}" type="presParOf" srcId="{50D89921-9FE0-4AEF-8FF6-F457BBFFFC1A}" destId="{A9A1A72E-94E5-4D23-A31B-0AA66DAE23F8}" srcOrd="1" destOrd="0" presId="urn:microsoft.com/office/officeart/2005/8/layout/orgChart1"/>
    <dgm:cxn modelId="{A642BAB9-BFDA-4AE8-BECD-85EA94C2666C}" type="presParOf" srcId="{A9A1A72E-94E5-4D23-A31B-0AA66DAE23F8}" destId="{831DF391-BFBA-4960-BB31-497D553B0195}" srcOrd="0" destOrd="0" presId="urn:microsoft.com/office/officeart/2005/8/layout/orgChart1"/>
    <dgm:cxn modelId="{BE0F3556-8423-4625-8893-0A1A1E25F3CC}" type="presParOf" srcId="{831DF391-BFBA-4960-BB31-497D553B0195}" destId="{6C7172A5-B06E-4784-8390-F4C7783B9EA0}" srcOrd="0" destOrd="0" presId="urn:microsoft.com/office/officeart/2005/8/layout/orgChart1"/>
    <dgm:cxn modelId="{FA33EF94-A29A-4DFE-B235-76791821BF3C}" type="presParOf" srcId="{831DF391-BFBA-4960-BB31-497D553B0195}" destId="{8ED5C5D3-4ABB-4476-9CE7-8B82C67C2EED}" srcOrd="1" destOrd="0" presId="urn:microsoft.com/office/officeart/2005/8/layout/orgChart1"/>
    <dgm:cxn modelId="{83D99AC6-EA56-4D11-8148-3290585DF820}" type="presParOf" srcId="{A9A1A72E-94E5-4D23-A31B-0AA66DAE23F8}" destId="{FD54B17F-FBB3-4CFD-B912-54D56F4B38E2}" srcOrd="1" destOrd="0" presId="urn:microsoft.com/office/officeart/2005/8/layout/orgChart1"/>
    <dgm:cxn modelId="{3CC533DA-8C00-45B7-9AE2-528643FB0B75}" type="presParOf" srcId="{FD54B17F-FBB3-4CFD-B912-54D56F4B38E2}" destId="{0A2AEEDC-4070-FE43-8910-16FAC5476A1A}" srcOrd="0" destOrd="0" presId="urn:microsoft.com/office/officeart/2005/8/layout/orgChart1"/>
    <dgm:cxn modelId="{2B41C74F-168B-421A-9750-84B49543EB05}" type="presParOf" srcId="{FD54B17F-FBB3-4CFD-B912-54D56F4B38E2}" destId="{0F06CC63-3473-AE40-BF66-D16B7E3231F9}" srcOrd="1" destOrd="0" presId="urn:microsoft.com/office/officeart/2005/8/layout/orgChart1"/>
    <dgm:cxn modelId="{646680EA-3606-4DD2-8216-A9F38C00FD5B}" type="presParOf" srcId="{0F06CC63-3473-AE40-BF66-D16B7E3231F9}" destId="{7E402912-937A-B045-AA2C-17B8E27BF5B8}" srcOrd="0" destOrd="0" presId="urn:microsoft.com/office/officeart/2005/8/layout/orgChart1"/>
    <dgm:cxn modelId="{B450485A-1A54-490C-9B84-1ECE00128862}" type="presParOf" srcId="{7E402912-937A-B045-AA2C-17B8E27BF5B8}" destId="{BFF6B7F0-AB9B-6344-B0B4-4962158F84B7}" srcOrd="0" destOrd="0" presId="urn:microsoft.com/office/officeart/2005/8/layout/orgChart1"/>
    <dgm:cxn modelId="{F236718F-A2CE-4677-95AB-811A577FF6AC}" type="presParOf" srcId="{7E402912-937A-B045-AA2C-17B8E27BF5B8}" destId="{FC2EC203-8407-6B46-9FD7-EEE54AD0D1EC}" srcOrd="1" destOrd="0" presId="urn:microsoft.com/office/officeart/2005/8/layout/orgChart1"/>
    <dgm:cxn modelId="{6448A2AC-41F7-460A-B62F-D01F81F59CE0}" type="presParOf" srcId="{0F06CC63-3473-AE40-BF66-D16B7E3231F9}" destId="{8C000862-CDEF-6147-9065-327CB9BD99F4}" srcOrd="1" destOrd="0" presId="urn:microsoft.com/office/officeart/2005/8/layout/orgChart1"/>
    <dgm:cxn modelId="{484780E1-C5BE-46D7-AF59-618FFC1011D9}" type="presParOf" srcId="{0F06CC63-3473-AE40-BF66-D16B7E3231F9}" destId="{C0505F11-EB77-6548-B008-75DAFFE1F0AC}" srcOrd="2" destOrd="0" presId="urn:microsoft.com/office/officeart/2005/8/layout/orgChart1"/>
    <dgm:cxn modelId="{AA8C44FF-ED51-46A9-973C-05DCCE0A7E15}" type="presParOf" srcId="{FD54B17F-FBB3-4CFD-B912-54D56F4B38E2}" destId="{56B965C8-BB24-1547-AE8E-20F956EC4BD9}" srcOrd="2" destOrd="0" presId="urn:microsoft.com/office/officeart/2005/8/layout/orgChart1"/>
    <dgm:cxn modelId="{483AD755-40A6-4C02-BF3F-535C0CC6CE3F}" type="presParOf" srcId="{FD54B17F-FBB3-4CFD-B912-54D56F4B38E2}" destId="{9846BE36-6A00-B945-8841-0D2E4692777D}" srcOrd="3" destOrd="0" presId="urn:microsoft.com/office/officeart/2005/8/layout/orgChart1"/>
    <dgm:cxn modelId="{E372CE8D-FF1C-44CE-BE2E-EC0EFFEA3BE0}" type="presParOf" srcId="{9846BE36-6A00-B945-8841-0D2E4692777D}" destId="{AF556E0E-C7D5-CE40-BFA1-9669DDF9A8C0}" srcOrd="0" destOrd="0" presId="urn:microsoft.com/office/officeart/2005/8/layout/orgChart1"/>
    <dgm:cxn modelId="{5229C568-F2E0-40C7-9B2F-E6AA360198D8}" type="presParOf" srcId="{AF556E0E-C7D5-CE40-BFA1-9669DDF9A8C0}" destId="{1267B335-9256-514D-BBA0-8ECECEA97E7A}" srcOrd="0" destOrd="0" presId="urn:microsoft.com/office/officeart/2005/8/layout/orgChart1"/>
    <dgm:cxn modelId="{CE7130D3-1B55-4520-ACEC-126B213DE748}" type="presParOf" srcId="{AF556E0E-C7D5-CE40-BFA1-9669DDF9A8C0}" destId="{0F8FFB29-BE79-4141-BFBD-1F245F715C35}" srcOrd="1" destOrd="0" presId="urn:microsoft.com/office/officeart/2005/8/layout/orgChart1"/>
    <dgm:cxn modelId="{7A4B966A-8B82-4C6C-AFBD-52879E3A19A2}" type="presParOf" srcId="{9846BE36-6A00-B945-8841-0D2E4692777D}" destId="{7CE77298-D5DC-9A47-B4EB-0D5906676A5C}" srcOrd="1" destOrd="0" presId="urn:microsoft.com/office/officeart/2005/8/layout/orgChart1"/>
    <dgm:cxn modelId="{712DF799-E214-4D70-9A13-7BA1FCE18304}" type="presParOf" srcId="{9846BE36-6A00-B945-8841-0D2E4692777D}" destId="{0A0FE2C7-167F-7045-BDD1-16E5FEF7EBAA}" srcOrd="2" destOrd="0" presId="urn:microsoft.com/office/officeart/2005/8/layout/orgChart1"/>
    <dgm:cxn modelId="{C33B9AA4-5EC3-4627-8AE1-F17475A730D2}" type="presParOf" srcId="{FD54B17F-FBB3-4CFD-B912-54D56F4B38E2}" destId="{33ACF692-A41C-C641-B6CD-EFBE397058A9}" srcOrd="4" destOrd="0" presId="urn:microsoft.com/office/officeart/2005/8/layout/orgChart1"/>
    <dgm:cxn modelId="{129097D1-DC88-439C-9367-96E2D5E3ABD3}" type="presParOf" srcId="{FD54B17F-FBB3-4CFD-B912-54D56F4B38E2}" destId="{0F43ECBC-27D7-A548-B2E2-04EB8B7314C6}" srcOrd="5" destOrd="0" presId="urn:microsoft.com/office/officeart/2005/8/layout/orgChart1"/>
    <dgm:cxn modelId="{A8D4CE7A-4033-49E9-8DD8-59DCF4047F2D}" type="presParOf" srcId="{0F43ECBC-27D7-A548-B2E2-04EB8B7314C6}" destId="{3EA3DB04-9270-154B-9B05-E84844EB1F40}" srcOrd="0" destOrd="0" presId="urn:microsoft.com/office/officeart/2005/8/layout/orgChart1"/>
    <dgm:cxn modelId="{50FDA9B8-1141-4277-BF9A-7A2FB1A3AD98}" type="presParOf" srcId="{3EA3DB04-9270-154B-9B05-E84844EB1F40}" destId="{221C74C0-0674-3F42-8A91-BFA5BFF16C85}" srcOrd="0" destOrd="0" presId="urn:microsoft.com/office/officeart/2005/8/layout/orgChart1"/>
    <dgm:cxn modelId="{A08938D9-8540-47EC-8F2F-61039048F282}" type="presParOf" srcId="{3EA3DB04-9270-154B-9B05-E84844EB1F40}" destId="{C63FD95C-2B81-D54D-888C-EB1B23771964}" srcOrd="1" destOrd="0" presId="urn:microsoft.com/office/officeart/2005/8/layout/orgChart1"/>
    <dgm:cxn modelId="{0E3382A1-CBE7-48C0-A320-844D0C9C874B}" type="presParOf" srcId="{0F43ECBC-27D7-A548-B2E2-04EB8B7314C6}" destId="{CAF19239-84D4-D14F-8A5E-EBDAC0B40CF8}" srcOrd="1" destOrd="0" presId="urn:microsoft.com/office/officeart/2005/8/layout/orgChart1"/>
    <dgm:cxn modelId="{6C909BA1-53B1-44F5-BE05-5BD3E37100A1}" type="presParOf" srcId="{0F43ECBC-27D7-A548-B2E2-04EB8B7314C6}" destId="{D6D09248-7681-CB45-90B2-F3C515F9B1AA}" srcOrd="2" destOrd="0" presId="urn:microsoft.com/office/officeart/2005/8/layout/orgChart1"/>
    <dgm:cxn modelId="{5177AB3E-0A8D-4521-8B3E-707A9512C13C}" type="presParOf" srcId="{FD54B17F-FBB3-4CFD-B912-54D56F4B38E2}" destId="{2BE2B076-5199-4245-8296-6EC53CA54FD9}" srcOrd="6" destOrd="0" presId="urn:microsoft.com/office/officeart/2005/8/layout/orgChart1"/>
    <dgm:cxn modelId="{B2A6DB5C-B42C-40F9-A561-CC4654B4BAC9}" type="presParOf" srcId="{FD54B17F-FBB3-4CFD-B912-54D56F4B38E2}" destId="{D5269289-7EAB-4B53-B9D9-305E34B7763B}" srcOrd="7" destOrd="0" presId="urn:microsoft.com/office/officeart/2005/8/layout/orgChart1"/>
    <dgm:cxn modelId="{9FEA830D-14F8-4CEE-9361-154DAB4FEF44}" type="presParOf" srcId="{D5269289-7EAB-4B53-B9D9-305E34B7763B}" destId="{1A0FF80E-344B-4FBE-83F8-D64C85A5AF15}" srcOrd="0" destOrd="0" presId="urn:microsoft.com/office/officeart/2005/8/layout/orgChart1"/>
    <dgm:cxn modelId="{643D9551-82CB-4415-AB02-375E85378883}" type="presParOf" srcId="{1A0FF80E-344B-4FBE-83F8-D64C85A5AF15}" destId="{AF93829C-2CC2-4F49-BBB5-1FA867907346}" srcOrd="0" destOrd="0" presId="urn:microsoft.com/office/officeart/2005/8/layout/orgChart1"/>
    <dgm:cxn modelId="{A092BDFD-FD3C-4A94-AB63-D7001EB31C46}" type="presParOf" srcId="{1A0FF80E-344B-4FBE-83F8-D64C85A5AF15}" destId="{90BD9BF2-0006-4AC5-8774-CB261B9AD801}" srcOrd="1" destOrd="0" presId="urn:microsoft.com/office/officeart/2005/8/layout/orgChart1"/>
    <dgm:cxn modelId="{A6884905-1965-433C-A7D9-A0D6DA472F9E}" type="presParOf" srcId="{D5269289-7EAB-4B53-B9D9-305E34B7763B}" destId="{A860EEBB-AF0E-405C-B0E0-EF234722C360}" srcOrd="1" destOrd="0" presId="urn:microsoft.com/office/officeart/2005/8/layout/orgChart1"/>
    <dgm:cxn modelId="{7EB98551-5E12-4C83-A1BD-B18ED1608DDA}" type="presParOf" srcId="{D5269289-7EAB-4B53-B9D9-305E34B7763B}" destId="{74EE6DDB-57E2-4A83-916C-F82AF42BCBEE}" srcOrd="2" destOrd="0" presId="urn:microsoft.com/office/officeart/2005/8/layout/orgChart1"/>
    <dgm:cxn modelId="{C7219D3E-B557-4908-BAC9-7E21AD4518F9}" type="presParOf" srcId="{FD54B17F-FBB3-4CFD-B912-54D56F4B38E2}" destId="{6EA371DC-BFBB-4DA0-889B-1085560158B9}" srcOrd="8" destOrd="0" presId="urn:microsoft.com/office/officeart/2005/8/layout/orgChart1"/>
    <dgm:cxn modelId="{92F29CF5-CE0E-4D6D-8AC5-DA9A98A1B38C}" type="presParOf" srcId="{FD54B17F-FBB3-4CFD-B912-54D56F4B38E2}" destId="{D46F855B-7113-4656-8557-AB44DDEB23B5}" srcOrd="9" destOrd="0" presId="urn:microsoft.com/office/officeart/2005/8/layout/orgChart1"/>
    <dgm:cxn modelId="{D7B86C59-ED54-46E2-93E5-FF51A96B4F4F}" type="presParOf" srcId="{D46F855B-7113-4656-8557-AB44DDEB23B5}" destId="{D138FD8F-DDE0-40F0-AF82-5A75915FC8E3}" srcOrd="0" destOrd="0" presId="urn:microsoft.com/office/officeart/2005/8/layout/orgChart1"/>
    <dgm:cxn modelId="{E3008E48-9478-48E2-A801-F6005916628E}" type="presParOf" srcId="{D138FD8F-DDE0-40F0-AF82-5A75915FC8E3}" destId="{01650847-5C8B-4A17-9617-FC42BB64F45C}" srcOrd="0" destOrd="0" presId="urn:microsoft.com/office/officeart/2005/8/layout/orgChart1"/>
    <dgm:cxn modelId="{9964193C-CA64-4715-ACC8-FA2E5D6697D9}" type="presParOf" srcId="{D138FD8F-DDE0-40F0-AF82-5A75915FC8E3}" destId="{4BB40E4C-9224-4DEF-9DA5-372C72C58F0A}" srcOrd="1" destOrd="0" presId="urn:microsoft.com/office/officeart/2005/8/layout/orgChart1"/>
    <dgm:cxn modelId="{C203E2B9-BED6-4804-923C-4C26E9AA12B4}" type="presParOf" srcId="{D46F855B-7113-4656-8557-AB44DDEB23B5}" destId="{6920F4B0-FBF2-4046-89B6-3FE02CAF44EA}" srcOrd="1" destOrd="0" presId="urn:microsoft.com/office/officeart/2005/8/layout/orgChart1"/>
    <dgm:cxn modelId="{808C05E4-9B2F-4849-831D-CBA7FAFBD532}" type="presParOf" srcId="{D46F855B-7113-4656-8557-AB44DDEB23B5}" destId="{A8B2D744-4B0F-4029-965F-0463A3977532}" srcOrd="2" destOrd="0" presId="urn:microsoft.com/office/officeart/2005/8/layout/orgChart1"/>
    <dgm:cxn modelId="{F7B98252-A0AF-4E6D-8FBA-8FD183E853E1}" type="presParOf" srcId="{FD54B17F-FBB3-4CFD-B912-54D56F4B38E2}" destId="{32268D99-287C-450D-A8A7-A7D84B3DEDD4}" srcOrd="10" destOrd="0" presId="urn:microsoft.com/office/officeart/2005/8/layout/orgChart1"/>
    <dgm:cxn modelId="{DBB5855C-9BC2-4A56-BC54-9CAB5009D800}" type="presParOf" srcId="{FD54B17F-FBB3-4CFD-B912-54D56F4B38E2}" destId="{8567C64A-0E7A-451C-A8A8-BA8E01BE9CC4}" srcOrd="11" destOrd="0" presId="urn:microsoft.com/office/officeart/2005/8/layout/orgChart1"/>
    <dgm:cxn modelId="{977EE690-7481-47B8-A04C-E6DFE26F9517}" type="presParOf" srcId="{8567C64A-0E7A-451C-A8A8-BA8E01BE9CC4}" destId="{A7FAA669-FE4A-4F54-A9FB-4789FD64E20E}" srcOrd="0" destOrd="0" presId="urn:microsoft.com/office/officeart/2005/8/layout/orgChart1"/>
    <dgm:cxn modelId="{D40A933A-8795-4A2A-8B96-C1522D68CC14}" type="presParOf" srcId="{A7FAA669-FE4A-4F54-A9FB-4789FD64E20E}" destId="{3B25B22C-6A1D-4DE7-949B-ED665C3E566F}" srcOrd="0" destOrd="0" presId="urn:microsoft.com/office/officeart/2005/8/layout/orgChart1"/>
    <dgm:cxn modelId="{6AE5E1D3-6FBE-4413-9824-483A7E6DAC23}" type="presParOf" srcId="{A7FAA669-FE4A-4F54-A9FB-4789FD64E20E}" destId="{BA0DD7C0-AFF6-4856-AE14-721E80D55F20}" srcOrd="1" destOrd="0" presId="urn:microsoft.com/office/officeart/2005/8/layout/orgChart1"/>
    <dgm:cxn modelId="{9BA50AB8-B822-4E89-A7F6-92F284170E2A}" type="presParOf" srcId="{8567C64A-0E7A-451C-A8A8-BA8E01BE9CC4}" destId="{F6236986-72FA-43C7-9CC9-3DB6C59A19EE}" srcOrd="1" destOrd="0" presId="urn:microsoft.com/office/officeart/2005/8/layout/orgChart1"/>
    <dgm:cxn modelId="{D417A781-7681-4980-A4FE-A499A26A761E}" type="presParOf" srcId="{8567C64A-0E7A-451C-A8A8-BA8E01BE9CC4}" destId="{C1BD6E6C-D37D-41B1-A335-86986466D509}" srcOrd="2" destOrd="0" presId="urn:microsoft.com/office/officeart/2005/8/layout/orgChart1"/>
    <dgm:cxn modelId="{18540552-048F-4FA8-9F19-AFE7CA3A6054}" type="presParOf" srcId="{FD54B17F-FBB3-4CFD-B912-54D56F4B38E2}" destId="{DB1665DF-C700-43BC-A3C3-E15F8E7FF5EF}" srcOrd="12" destOrd="0" presId="urn:microsoft.com/office/officeart/2005/8/layout/orgChart1"/>
    <dgm:cxn modelId="{5D1DDC25-54EC-4459-ACE3-12DFE7F381B9}" type="presParOf" srcId="{FD54B17F-FBB3-4CFD-B912-54D56F4B38E2}" destId="{A352BC10-3001-40AF-BC94-16F18647B78B}" srcOrd="13" destOrd="0" presId="urn:microsoft.com/office/officeart/2005/8/layout/orgChart1"/>
    <dgm:cxn modelId="{4F871FA5-05FA-4BE8-9CF7-62AA9352EAAE}" type="presParOf" srcId="{A352BC10-3001-40AF-BC94-16F18647B78B}" destId="{5CB7B868-03BB-4198-9DD1-C47D67C7EE02}" srcOrd="0" destOrd="0" presId="urn:microsoft.com/office/officeart/2005/8/layout/orgChart1"/>
    <dgm:cxn modelId="{62AFE61C-019B-41F6-A861-0648ECD600E3}" type="presParOf" srcId="{5CB7B868-03BB-4198-9DD1-C47D67C7EE02}" destId="{D39920FB-9D4B-46D9-8849-CD22623548EA}" srcOrd="0" destOrd="0" presId="urn:microsoft.com/office/officeart/2005/8/layout/orgChart1"/>
    <dgm:cxn modelId="{391A1B2F-DF44-48B5-B8FA-11907ED79C97}" type="presParOf" srcId="{5CB7B868-03BB-4198-9DD1-C47D67C7EE02}" destId="{1E3C1E30-323A-4627-91AD-45A2A5BDC8BC}" srcOrd="1" destOrd="0" presId="urn:microsoft.com/office/officeart/2005/8/layout/orgChart1"/>
    <dgm:cxn modelId="{3623DC7F-0052-4F7C-BD6C-6362986A1333}" type="presParOf" srcId="{A352BC10-3001-40AF-BC94-16F18647B78B}" destId="{6800496E-58A5-4843-9D54-B7495692461B}" srcOrd="1" destOrd="0" presId="urn:microsoft.com/office/officeart/2005/8/layout/orgChart1"/>
    <dgm:cxn modelId="{DF79A5FC-695C-4E68-8173-395413B28A16}" type="presParOf" srcId="{A352BC10-3001-40AF-BC94-16F18647B78B}" destId="{878B0B24-D8F5-41B0-A1D9-D70F31E99067}" srcOrd="2" destOrd="0" presId="urn:microsoft.com/office/officeart/2005/8/layout/orgChart1"/>
    <dgm:cxn modelId="{0193628B-5CEF-4B3E-A814-85D6ED21A999}" type="presParOf" srcId="{FD54B17F-FBB3-4CFD-B912-54D56F4B38E2}" destId="{D1390F22-83A6-45A5-89FF-4C029FA8E899}" srcOrd="14" destOrd="0" presId="urn:microsoft.com/office/officeart/2005/8/layout/orgChart1"/>
    <dgm:cxn modelId="{900AA627-9A78-48AC-BB30-36DABE32A0D2}" type="presParOf" srcId="{FD54B17F-FBB3-4CFD-B912-54D56F4B38E2}" destId="{ACA13AED-954B-4B08-B3F2-555C4FAB217C}" srcOrd="15" destOrd="0" presId="urn:microsoft.com/office/officeart/2005/8/layout/orgChart1"/>
    <dgm:cxn modelId="{80C512CB-9CB3-4ED3-9456-BF315AAD921C}" type="presParOf" srcId="{ACA13AED-954B-4B08-B3F2-555C4FAB217C}" destId="{C265E12C-9896-456A-AB47-DE73A8940079}" srcOrd="0" destOrd="0" presId="urn:microsoft.com/office/officeart/2005/8/layout/orgChart1"/>
    <dgm:cxn modelId="{FE79B844-1E02-4069-9647-A5A8E70AB4B0}" type="presParOf" srcId="{C265E12C-9896-456A-AB47-DE73A8940079}" destId="{795CFB1A-C44E-4680-A5B5-A1077712FC2E}" srcOrd="0" destOrd="0" presId="urn:microsoft.com/office/officeart/2005/8/layout/orgChart1"/>
    <dgm:cxn modelId="{8C4B222C-6690-442C-BA61-31E2EBF05B43}" type="presParOf" srcId="{C265E12C-9896-456A-AB47-DE73A8940079}" destId="{D07B5181-C34D-4C5F-B555-EF184C26C25E}" srcOrd="1" destOrd="0" presId="urn:microsoft.com/office/officeart/2005/8/layout/orgChart1"/>
    <dgm:cxn modelId="{249998E2-6C6B-4845-AB66-194A9D48A8B5}" type="presParOf" srcId="{ACA13AED-954B-4B08-B3F2-555C4FAB217C}" destId="{54AA8D57-9EAD-49B3-953C-AADF2219D3C5}" srcOrd="1" destOrd="0" presId="urn:microsoft.com/office/officeart/2005/8/layout/orgChart1"/>
    <dgm:cxn modelId="{7A71D100-FCDF-4D68-9C33-91599F79C6F8}" type="presParOf" srcId="{ACA13AED-954B-4B08-B3F2-555C4FAB217C}" destId="{8394A5AF-91DD-4750-946F-119F1AE0C927}" srcOrd="2" destOrd="0" presId="urn:microsoft.com/office/officeart/2005/8/layout/orgChart1"/>
    <dgm:cxn modelId="{957C6550-B5A6-4E57-A18B-00BF22A5900D}" type="presParOf" srcId="{FD54B17F-FBB3-4CFD-B912-54D56F4B38E2}" destId="{8C13FA96-346E-479D-8137-FD07A0B65A88}" srcOrd="16" destOrd="0" presId="urn:microsoft.com/office/officeart/2005/8/layout/orgChart1"/>
    <dgm:cxn modelId="{17DF3A90-FDDC-4E50-A228-798BA45A255E}" type="presParOf" srcId="{FD54B17F-FBB3-4CFD-B912-54D56F4B38E2}" destId="{6D30FECE-335A-4427-804C-4F075C52B724}" srcOrd="17" destOrd="0" presId="urn:microsoft.com/office/officeart/2005/8/layout/orgChart1"/>
    <dgm:cxn modelId="{8B4FD049-6E5F-4A73-A53A-4D85D413E3EA}" type="presParOf" srcId="{6D30FECE-335A-4427-804C-4F075C52B724}" destId="{5B794CAF-5049-4408-8DE7-F7DD9748A65B}" srcOrd="0" destOrd="0" presId="urn:microsoft.com/office/officeart/2005/8/layout/orgChart1"/>
    <dgm:cxn modelId="{5A47630E-CAA8-4F80-8347-1F4A493234FF}" type="presParOf" srcId="{5B794CAF-5049-4408-8DE7-F7DD9748A65B}" destId="{9880FE61-4AF3-4CF3-939D-7C66A849D921}" srcOrd="0" destOrd="0" presId="urn:microsoft.com/office/officeart/2005/8/layout/orgChart1"/>
    <dgm:cxn modelId="{C046F7FF-AD02-431B-9855-CE09EA1458DD}" type="presParOf" srcId="{5B794CAF-5049-4408-8DE7-F7DD9748A65B}" destId="{ADA51F59-E2A2-4AC8-8E8E-060817F98466}" srcOrd="1" destOrd="0" presId="urn:microsoft.com/office/officeart/2005/8/layout/orgChart1"/>
    <dgm:cxn modelId="{24B7FE81-7C91-465B-B94A-BB8FB9DC7C57}" type="presParOf" srcId="{6D30FECE-335A-4427-804C-4F075C52B724}" destId="{7D056445-BC5C-47A0-8F2D-827D2A0E25FD}" srcOrd="1" destOrd="0" presId="urn:microsoft.com/office/officeart/2005/8/layout/orgChart1"/>
    <dgm:cxn modelId="{A55562E2-4979-4280-909D-22019F10A82A}" type="presParOf" srcId="{6D30FECE-335A-4427-804C-4F075C52B724}" destId="{6CE6CBBC-8B1D-4270-88C5-CB3A1C10446B}" srcOrd="2" destOrd="0" presId="urn:microsoft.com/office/officeart/2005/8/layout/orgChart1"/>
    <dgm:cxn modelId="{38F1D71B-BA25-4AFC-8F8F-B2F364CF1499}" type="presParOf" srcId="{A9A1A72E-94E5-4D23-A31B-0AA66DAE23F8}" destId="{BAD62838-CB70-428C-B5D0-BE78284F9B3D}" srcOrd="2" destOrd="0" presId="urn:microsoft.com/office/officeart/2005/8/layout/orgChart1"/>
    <dgm:cxn modelId="{C7C79F80-71C1-4DA1-A243-6B997DFB6459}" type="presParOf" srcId="{BAD62838-CB70-428C-B5D0-BE78284F9B3D}" destId="{65F89941-0A52-41E7-9758-19E502CEE31A}" srcOrd="0" destOrd="0" presId="urn:microsoft.com/office/officeart/2005/8/layout/orgChart1"/>
    <dgm:cxn modelId="{47C8F226-37EA-4421-A5F2-F20FB16FCE14}" type="presParOf" srcId="{BAD62838-CB70-428C-B5D0-BE78284F9B3D}" destId="{84967313-D22C-4BA5-8486-AA048C451D3A}" srcOrd="1" destOrd="0" presId="urn:microsoft.com/office/officeart/2005/8/layout/orgChart1"/>
    <dgm:cxn modelId="{EB886532-CE2B-4DB2-9D5D-1E38AC226992}" type="presParOf" srcId="{84967313-D22C-4BA5-8486-AA048C451D3A}" destId="{017BCC43-D75D-4982-B5D7-23B8A3647481}" srcOrd="0" destOrd="0" presId="urn:microsoft.com/office/officeart/2005/8/layout/orgChart1"/>
    <dgm:cxn modelId="{EBB9DB30-6E44-4BCC-B7E6-F95B3F9F9B99}" type="presParOf" srcId="{017BCC43-D75D-4982-B5D7-23B8A3647481}" destId="{695B571E-C21A-40ED-84F3-6686CB1AF68C}" srcOrd="0" destOrd="0" presId="urn:microsoft.com/office/officeart/2005/8/layout/orgChart1"/>
    <dgm:cxn modelId="{823AA76F-CECF-4C87-92A6-F5F6B1FD603A}" type="presParOf" srcId="{017BCC43-D75D-4982-B5D7-23B8A3647481}" destId="{63D9C328-4058-44B5-8D1C-286E6FCAB38F}" srcOrd="1" destOrd="0" presId="urn:microsoft.com/office/officeart/2005/8/layout/orgChart1"/>
    <dgm:cxn modelId="{345AAF14-FD68-49D7-9B30-538A0037AFFE}" type="presParOf" srcId="{84967313-D22C-4BA5-8486-AA048C451D3A}" destId="{ABDB891A-D188-4A6A-B8B0-CC4FB2AE9626}" srcOrd="1" destOrd="0" presId="urn:microsoft.com/office/officeart/2005/8/layout/orgChart1"/>
    <dgm:cxn modelId="{FD4DE78B-7DD6-4C28-AFEB-BCA15DBCE0CD}" type="presParOf" srcId="{84967313-D22C-4BA5-8486-AA048C451D3A}" destId="{43C00EB0-33F4-4311-9940-F2D001A5116D}" srcOrd="2" destOrd="0" presId="urn:microsoft.com/office/officeart/2005/8/layout/orgChart1"/>
    <dgm:cxn modelId="{17892342-D388-43D6-9C91-0AF95B485F48}" type="presParOf" srcId="{BAD62838-CB70-428C-B5D0-BE78284F9B3D}" destId="{61E1ADD8-19D5-4BBF-ADD1-5DDE73BAAD95}" srcOrd="2" destOrd="0" presId="urn:microsoft.com/office/officeart/2005/8/layout/orgChart1"/>
    <dgm:cxn modelId="{9D3DFAB8-C1BB-4C13-8D9B-BABCF57F199F}" type="presParOf" srcId="{BAD62838-CB70-428C-B5D0-BE78284F9B3D}" destId="{76440584-0732-4DC5-BE6C-334E81A87574}" srcOrd="3" destOrd="0" presId="urn:microsoft.com/office/officeart/2005/8/layout/orgChart1"/>
    <dgm:cxn modelId="{565A85CB-2CF6-4335-9F85-E2A1E10667E9}" type="presParOf" srcId="{76440584-0732-4DC5-BE6C-334E81A87574}" destId="{EB550319-9BF0-426E-BB7C-23356A685CDC}" srcOrd="0" destOrd="0" presId="urn:microsoft.com/office/officeart/2005/8/layout/orgChart1"/>
    <dgm:cxn modelId="{139F665A-AA9B-487F-BC9A-F03BC5215761}" type="presParOf" srcId="{EB550319-9BF0-426E-BB7C-23356A685CDC}" destId="{B4CA8F09-97C7-4B33-BEE6-A6E979FE683E}" srcOrd="0" destOrd="0" presId="urn:microsoft.com/office/officeart/2005/8/layout/orgChart1"/>
    <dgm:cxn modelId="{9C00DD45-88D4-412B-B6EF-B11FDCCCE6A2}" type="presParOf" srcId="{EB550319-9BF0-426E-BB7C-23356A685CDC}" destId="{4559EA55-99CA-492C-9E35-256105DCE397}" srcOrd="1" destOrd="0" presId="urn:microsoft.com/office/officeart/2005/8/layout/orgChart1"/>
    <dgm:cxn modelId="{F25D0AC9-6E27-46C4-9048-CB3B6A413FA6}" type="presParOf" srcId="{76440584-0732-4DC5-BE6C-334E81A87574}" destId="{E6EDE5EE-D757-49B9-B497-59BAA6CF69FB}" srcOrd="1" destOrd="0" presId="urn:microsoft.com/office/officeart/2005/8/layout/orgChart1"/>
    <dgm:cxn modelId="{F4527F85-4C38-479F-9F5E-5E4DF77CFC40}" type="presParOf" srcId="{76440584-0732-4DC5-BE6C-334E81A87574}" destId="{1481393B-7E7D-4EFA-AA58-5332123BD29B}" srcOrd="2" destOrd="0" presId="urn:microsoft.com/office/officeart/2005/8/layout/orgChart1"/>
    <dgm:cxn modelId="{8F635E01-1FA0-4AF9-8EB9-553EDBC0B853}" type="presParOf" srcId="{BAD62838-CB70-428C-B5D0-BE78284F9B3D}" destId="{19D907E1-4338-4C9F-901C-0BBE85CF5199}" srcOrd="4" destOrd="0" presId="urn:microsoft.com/office/officeart/2005/8/layout/orgChart1"/>
    <dgm:cxn modelId="{EC347A8F-F754-487F-95A3-279AD5785D2E}" type="presParOf" srcId="{BAD62838-CB70-428C-B5D0-BE78284F9B3D}" destId="{1105CCB0-AB4E-4F5B-A47F-3EEC022BBC0B}" srcOrd="5" destOrd="0" presId="urn:microsoft.com/office/officeart/2005/8/layout/orgChart1"/>
    <dgm:cxn modelId="{2A3C48E6-42A9-4FC0-AB4A-42E9CBDC94EB}" type="presParOf" srcId="{1105CCB0-AB4E-4F5B-A47F-3EEC022BBC0B}" destId="{21BEF804-15E3-4203-A330-3805938BBFD5}" srcOrd="0" destOrd="0" presId="urn:microsoft.com/office/officeart/2005/8/layout/orgChart1"/>
    <dgm:cxn modelId="{4F4467F6-083E-4CB2-AF2C-6A23450257A1}" type="presParOf" srcId="{21BEF804-15E3-4203-A330-3805938BBFD5}" destId="{69BA0F59-BE00-433A-B4BB-CD1191999C8B}" srcOrd="0" destOrd="0" presId="urn:microsoft.com/office/officeart/2005/8/layout/orgChart1"/>
    <dgm:cxn modelId="{C6A31FB8-D582-4FF2-B652-2379E4A41A4B}" type="presParOf" srcId="{21BEF804-15E3-4203-A330-3805938BBFD5}" destId="{1FC434AA-1500-4C91-B8AA-A26C4700D04E}" srcOrd="1" destOrd="0" presId="urn:microsoft.com/office/officeart/2005/8/layout/orgChart1"/>
    <dgm:cxn modelId="{A7A848D5-F2F4-4269-AA25-27C4604A8AD2}" type="presParOf" srcId="{1105CCB0-AB4E-4F5B-A47F-3EEC022BBC0B}" destId="{3CE7AD4C-E73F-4BF7-AD9B-71A4B61CDCC4}" srcOrd="1" destOrd="0" presId="urn:microsoft.com/office/officeart/2005/8/layout/orgChart1"/>
    <dgm:cxn modelId="{DA101568-A9F2-4E6C-A811-827C8FDFBFA9}" type="presParOf" srcId="{1105CCB0-AB4E-4F5B-A47F-3EEC022BBC0B}" destId="{730D19C2-4A56-439B-9054-65DB7264FBE6}" srcOrd="2" destOrd="0" presId="urn:microsoft.com/office/officeart/2005/8/layout/orgChart1"/>
    <dgm:cxn modelId="{023F7EF0-FAF1-466D-99E9-025AD90C59CE}" type="presParOf" srcId="{50D89921-9FE0-4AEF-8FF6-F457BBFFFC1A}" destId="{673886B5-7F1B-4305-9DC7-DD194FE58504}" srcOrd="2" destOrd="0" presId="urn:microsoft.com/office/officeart/2005/8/layout/orgChart1"/>
    <dgm:cxn modelId="{4B4BC6D4-9707-4676-8293-8C9F63B5FF90}" type="presParOf" srcId="{50D89921-9FE0-4AEF-8FF6-F457BBFFFC1A}" destId="{998FD326-594D-4166-9400-F15EF6D40661}" srcOrd="3" destOrd="0" presId="urn:microsoft.com/office/officeart/2005/8/layout/orgChart1"/>
    <dgm:cxn modelId="{D3AB1FD9-EB31-4106-8517-6073B9C10AD7}" type="presParOf" srcId="{998FD326-594D-4166-9400-F15EF6D40661}" destId="{5A63A239-9DDF-4C2E-AE1A-88D9BF645787}" srcOrd="0" destOrd="0" presId="urn:microsoft.com/office/officeart/2005/8/layout/orgChart1"/>
    <dgm:cxn modelId="{E35B95A8-5485-4DA9-AC4E-EC62C01FBC8A}" type="presParOf" srcId="{5A63A239-9DDF-4C2E-AE1A-88D9BF645787}" destId="{BA4BC593-35A4-4F87-B18D-7D394D76756C}" srcOrd="0" destOrd="0" presId="urn:microsoft.com/office/officeart/2005/8/layout/orgChart1"/>
    <dgm:cxn modelId="{44D0CE55-67F5-4365-A8CF-2FB85844C20A}" type="presParOf" srcId="{5A63A239-9DDF-4C2E-AE1A-88D9BF645787}" destId="{CECF1027-125C-4E10-961C-3C0861369D41}" srcOrd="1" destOrd="0" presId="urn:microsoft.com/office/officeart/2005/8/layout/orgChart1"/>
    <dgm:cxn modelId="{40A98CD3-A991-4116-87CD-C3F0329AB78E}" type="presParOf" srcId="{998FD326-594D-4166-9400-F15EF6D40661}" destId="{0CFA1437-2228-4EB3-BF54-D5F165012F75}" srcOrd="1" destOrd="0" presId="urn:microsoft.com/office/officeart/2005/8/layout/orgChart1"/>
    <dgm:cxn modelId="{BF3509B5-C5B7-4BDB-951D-6ADC8C10DA1B}" type="presParOf" srcId="{0CFA1437-2228-4EB3-BF54-D5F165012F75}" destId="{25EAD8B1-25EB-4073-B999-3487B7EADF4E}" srcOrd="0" destOrd="0" presId="urn:microsoft.com/office/officeart/2005/8/layout/orgChart1"/>
    <dgm:cxn modelId="{25A71D50-8F80-4971-A035-4FAC3FE9AAC5}" type="presParOf" srcId="{0CFA1437-2228-4EB3-BF54-D5F165012F75}" destId="{CE822B29-EEAC-4DA5-A88E-A1CAEA3CAC44}" srcOrd="1" destOrd="0" presId="urn:microsoft.com/office/officeart/2005/8/layout/orgChart1"/>
    <dgm:cxn modelId="{2867C59E-F016-4F78-9499-7DB621D250D3}" type="presParOf" srcId="{CE822B29-EEAC-4DA5-A88E-A1CAEA3CAC44}" destId="{167FC91C-6148-4AFD-985E-1014DDDA61CA}" srcOrd="0" destOrd="0" presId="urn:microsoft.com/office/officeart/2005/8/layout/orgChart1"/>
    <dgm:cxn modelId="{461E9A62-0A6D-4363-B3ED-60CE05F7BEB7}" type="presParOf" srcId="{167FC91C-6148-4AFD-985E-1014DDDA61CA}" destId="{8590FD13-C5F9-4E66-9B14-6565205A7DB7}" srcOrd="0" destOrd="0" presId="urn:microsoft.com/office/officeart/2005/8/layout/orgChart1"/>
    <dgm:cxn modelId="{9B770A7F-B0CB-41C4-9F1C-873494DE8801}" type="presParOf" srcId="{167FC91C-6148-4AFD-985E-1014DDDA61CA}" destId="{14896BA8-666A-4120-B33C-E8027C39273D}" srcOrd="1" destOrd="0" presId="urn:microsoft.com/office/officeart/2005/8/layout/orgChart1"/>
    <dgm:cxn modelId="{AF9AA211-F917-444B-98D8-6343F8F1D52B}" type="presParOf" srcId="{CE822B29-EEAC-4DA5-A88E-A1CAEA3CAC44}" destId="{A9B11CD6-D898-4568-B4BC-39CAAAA62DA8}" srcOrd="1" destOrd="0" presId="urn:microsoft.com/office/officeart/2005/8/layout/orgChart1"/>
    <dgm:cxn modelId="{20B058BD-5408-4210-92D0-F657C0359C0D}" type="presParOf" srcId="{CE822B29-EEAC-4DA5-A88E-A1CAEA3CAC44}" destId="{6EF63295-0EB4-4FB5-8D32-5123C4AAA836}" srcOrd="2" destOrd="0" presId="urn:microsoft.com/office/officeart/2005/8/layout/orgChart1"/>
    <dgm:cxn modelId="{F991FB32-627F-4E7D-B295-9704C0C4E33B}" type="presParOf" srcId="{0CFA1437-2228-4EB3-BF54-D5F165012F75}" destId="{FFE49641-EF4F-4B31-A8A9-7509544CB9CF}" srcOrd="2" destOrd="0" presId="urn:microsoft.com/office/officeart/2005/8/layout/orgChart1"/>
    <dgm:cxn modelId="{54F970EC-6BBA-40CB-9F7F-3FB4A6A5531A}" type="presParOf" srcId="{0CFA1437-2228-4EB3-BF54-D5F165012F75}" destId="{9A70F5F1-7F96-453D-B097-F4488659F622}" srcOrd="3" destOrd="0" presId="urn:microsoft.com/office/officeart/2005/8/layout/orgChart1"/>
    <dgm:cxn modelId="{0701CCED-124A-4130-B909-211E36BDBAE8}" type="presParOf" srcId="{9A70F5F1-7F96-453D-B097-F4488659F622}" destId="{5EAAF54F-7C19-4661-AF06-2C10021E2E17}" srcOrd="0" destOrd="0" presId="urn:microsoft.com/office/officeart/2005/8/layout/orgChart1"/>
    <dgm:cxn modelId="{891D135F-5D67-4091-8497-F39260D8AB22}" type="presParOf" srcId="{5EAAF54F-7C19-4661-AF06-2C10021E2E17}" destId="{E121B716-1E56-40A6-8B19-DDCD1D771D26}" srcOrd="0" destOrd="0" presId="urn:microsoft.com/office/officeart/2005/8/layout/orgChart1"/>
    <dgm:cxn modelId="{84881BEC-EAC4-46DF-B391-A6F8E0AAB995}" type="presParOf" srcId="{5EAAF54F-7C19-4661-AF06-2C10021E2E17}" destId="{9CF14A49-1CAF-4413-888F-8C597F89B396}" srcOrd="1" destOrd="0" presId="urn:microsoft.com/office/officeart/2005/8/layout/orgChart1"/>
    <dgm:cxn modelId="{AA7D6457-0721-455B-9EF2-1CD0D5C5299C}" type="presParOf" srcId="{9A70F5F1-7F96-453D-B097-F4488659F622}" destId="{B649E2F4-2A0A-439D-8D8E-4ED7CEACE17D}" srcOrd="1" destOrd="0" presId="urn:microsoft.com/office/officeart/2005/8/layout/orgChart1"/>
    <dgm:cxn modelId="{E860265D-A20E-41BA-BDB0-11674967B9B3}" type="presParOf" srcId="{9A70F5F1-7F96-453D-B097-F4488659F622}" destId="{E06CA65B-7487-4C68-B83D-CA4071D6368F}" srcOrd="2" destOrd="0" presId="urn:microsoft.com/office/officeart/2005/8/layout/orgChart1"/>
    <dgm:cxn modelId="{3903020F-0012-4AEE-B36E-AB2C82045F10}" type="presParOf" srcId="{0CFA1437-2228-4EB3-BF54-D5F165012F75}" destId="{ED95B2AA-763B-4988-AA00-6D0446BC313D}" srcOrd="4" destOrd="0" presId="urn:microsoft.com/office/officeart/2005/8/layout/orgChart1"/>
    <dgm:cxn modelId="{D2668C18-CA1E-4C9B-841C-E3B9D28AC53E}" type="presParOf" srcId="{0CFA1437-2228-4EB3-BF54-D5F165012F75}" destId="{3C2B594A-7332-4BF4-9927-732FDF5DCCF2}" srcOrd="5" destOrd="0" presId="urn:microsoft.com/office/officeart/2005/8/layout/orgChart1"/>
    <dgm:cxn modelId="{F90D45B3-0D25-439D-8399-CD14BA1C5E8A}" type="presParOf" srcId="{3C2B594A-7332-4BF4-9927-732FDF5DCCF2}" destId="{4B3EE1C5-9F95-4F0D-BA83-F24CA3D77B92}" srcOrd="0" destOrd="0" presId="urn:microsoft.com/office/officeart/2005/8/layout/orgChart1"/>
    <dgm:cxn modelId="{3830032C-62CE-4C2D-BFFA-3097E49B77C2}" type="presParOf" srcId="{4B3EE1C5-9F95-4F0D-BA83-F24CA3D77B92}" destId="{8BC79AB3-0D29-4C4A-8446-8E2945805C74}" srcOrd="0" destOrd="0" presId="urn:microsoft.com/office/officeart/2005/8/layout/orgChart1"/>
    <dgm:cxn modelId="{C3102135-9804-44B9-A3E5-4ED3D8D81138}" type="presParOf" srcId="{4B3EE1C5-9F95-4F0D-BA83-F24CA3D77B92}" destId="{DB168F65-F7A1-4EFC-98AE-3090A5A36B89}" srcOrd="1" destOrd="0" presId="urn:microsoft.com/office/officeart/2005/8/layout/orgChart1"/>
    <dgm:cxn modelId="{7D68739C-0F0A-4D19-A683-29F54E90D8A1}" type="presParOf" srcId="{3C2B594A-7332-4BF4-9927-732FDF5DCCF2}" destId="{95781D31-2D1A-4FC9-8573-4DC9B4BA0868}" srcOrd="1" destOrd="0" presId="urn:microsoft.com/office/officeart/2005/8/layout/orgChart1"/>
    <dgm:cxn modelId="{63AD801C-2BA5-4158-B90E-D767A0CAEA95}" type="presParOf" srcId="{3C2B594A-7332-4BF4-9927-732FDF5DCCF2}" destId="{1AEC2BCC-D077-4A47-B1C9-135C6BE24F6B}" srcOrd="2" destOrd="0" presId="urn:microsoft.com/office/officeart/2005/8/layout/orgChart1"/>
    <dgm:cxn modelId="{F14DD881-B940-40FE-BA70-652D729EBAAC}" type="presParOf" srcId="{998FD326-594D-4166-9400-F15EF6D40661}" destId="{B4B237F0-089D-41C4-8C15-A9AE103E6D97}" srcOrd="2" destOrd="0" presId="urn:microsoft.com/office/officeart/2005/8/layout/orgChart1"/>
    <dgm:cxn modelId="{266E9A63-9F8D-4469-A2F2-21A2C52313FD}" type="presParOf" srcId="{50D89921-9FE0-4AEF-8FF6-F457BBFFFC1A}" destId="{029A1854-D799-4416-9778-0199BAF93429}" srcOrd="4" destOrd="0" presId="urn:microsoft.com/office/officeart/2005/8/layout/orgChart1"/>
    <dgm:cxn modelId="{E97A1DC2-2461-4F30-99E6-485091D402B3}" type="presParOf" srcId="{50D89921-9FE0-4AEF-8FF6-F457BBFFFC1A}" destId="{AA282C0C-3490-4980-B999-5432DA4BB9BC}" srcOrd="5" destOrd="0" presId="urn:microsoft.com/office/officeart/2005/8/layout/orgChart1"/>
    <dgm:cxn modelId="{3EC881C0-CAB5-41A9-B996-D0DFDBB116FB}" type="presParOf" srcId="{AA282C0C-3490-4980-B999-5432DA4BB9BC}" destId="{D0DF361A-15BE-43AC-98DF-73C78F0B7DB6}" srcOrd="0" destOrd="0" presId="urn:microsoft.com/office/officeart/2005/8/layout/orgChart1"/>
    <dgm:cxn modelId="{94CB35DE-A843-40FC-8A31-BB8F7769E435}" type="presParOf" srcId="{D0DF361A-15BE-43AC-98DF-73C78F0B7DB6}" destId="{D52AB9FA-0B7F-4E2A-BBAE-C79CB990EA15}" srcOrd="0" destOrd="0" presId="urn:microsoft.com/office/officeart/2005/8/layout/orgChart1"/>
    <dgm:cxn modelId="{EF55698D-90F8-4730-BD4E-7C0784260DD5}" type="presParOf" srcId="{D0DF361A-15BE-43AC-98DF-73C78F0B7DB6}" destId="{C905A8D0-096A-42F4-867A-AAF9F7DDC3BB}" srcOrd="1" destOrd="0" presId="urn:microsoft.com/office/officeart/2005/8/layout/orgChart1"/>
    <dgm:cxn modelId="{1A241E84-8E47-4471-AA1D-34C285FFA92B}" type="presParOf" srcId="{AA282C0C-3490-4980-B999-5432DA4BB9BC}" destId="{F80419F2-D82B-4BE4-8A01-A3F84E3B903E}" srcOrd="1" destOrd="0" presId="urn:microsoft.com/office/officeart/2005/8/layout/orgChart1"/>
    <dgm:cxn modelId="{F5B5BA65-5D0A-42A0-B54F-5686413E4741}" type="presParOf" srcId="{F80419F2-D82B-4BE4-8A01-A3F84E3B903E}" destId="{DBD13D24-2884-41A5-9635-022BFDC73521}" srcOrd="0" destOrd="0" presId="urn:microsoft.com/office/officeart/2005/8/layout/orgChart1"/>
    <dgm:cxn modelId="{068F55E5-1BFB-4F27-BE84-003A01DA993D}" type="presParOf" srcId="{F80419F2-D82B-4BE4-8A01-A3F84E3B903E}" destId="{036DFA93-AA0A-4331-9D77-6A29E2DAE992}" srcOrd="1" destOrd="0" presId="urn:microsoft.com/office/officeart/2005/8/layout/orgChart1"/>
    <dgm:cxn modelId="{1BC491E1-8456-4295-833E-BD3A9C64F5F5}" type="presParOf" srcId="{036DFA93-AA0A-4331-9D77-6A29E2DAE992}" destId="{4425947C-1EAB-48B2-A2E5-A29BA298B689}" srcOrd="0" destOrd="0" presId="urn:microsoft.com/office/officeart/2005/8/layout/orgChart1"/>
    <dgm:cxn modelId="{DBB5F113-C04E-465D-9D12-8A59DCC57463}" type="presParOf" srcId="{4425947C-1EAB-48B2-A2E5-A29BA298B689}" destId="{80A396B2-1AAB-4DD9-A716-0227B8F008D4}" srcOrd="0" destOrd="0" presId="urn:microsoft.com/office/officeart/2005/8/layout/orgChart1"/>
    <dgm:cxn modelId="{D76D974D-DF93-4BED-903E-4ED7A505AD8B}" type="presParOf" srcId="{4425947C-1EAB-48B2-A2E5-A29BA298B689}" destId="{3EA7D32A-ACA7-4882-87F9-B403BFAEB7A4}" srcOrd="1" destOrd="0" presId="urn:microsoft.com/office/officeart/2005/8/layout/orgChart1"/>
    <dgm:cxn modelId="{8CD0DE93-38B7-440D-9EC6-C1CDFEF9952B}" type="presParOf" srcId="{036DFA93-AA0A-4331-9D77-6A29E2DAE992}" destId="{28B6F37C-C38F-4B75-94CB-B58149ADABD7}" srcOrd="1" destOrd="0" presId="urn:microsoft.com/office/officeart/2005/8/layout/orgChart1"/>
    <dgm:cxn modelId="{DFFB5BB0-5EDC-4094-826F-AE9473EABA6E}" type="presParOf" srcId="{036DFA93-AA0A-4331-9D77-6A29E2DAE992}" destId="{96915999-4026-4E95-9683-3725FE6745B2}" srcOrd="2" destOrd="0" presId="urn:microsoft.com/office/officeart/2005/8/layout/orgChart1"/>
    <dgm:cxn modelId="{18F3577D-17BD-4B1F-A843-9AB20A08C7EF}" type="presParOf" srcId="{F80419F2-D82B-4BE4-8A01-A3F84E3B903E}" destId="{989CE1C0-624D-4905-9BA3-27F173733158}" srcOrd="2" destOrd="0" presId="urn:microsoft.com/office/officeart/2005/8/layout/orgChart1"/>
    <dgm:cxn modelId="{CD76537C-365A-42CB-8B31-8E1F7772A8D2}" type="presParOf" srcId="{F80419F2-D82B-4BE4-8A01-A3F84E3B903E}" destId="{5B724956-DC66-44CD-B441-73338F702792}" srcOrd="3" destOrd="0" presId="urn:microsoft.com/office/officeart/2005/8/layout/orgChart1"/>
    <dgm:cxn modelId="{ADF716B3-45E5-40B5-A94D-2804C707575A}" type="presParOf" srcId="{5B724956-DC66-44CD-B441-73338F702792}" destId="{BE71B27B-FF88-4EC0-8421-4C329B0848A0}" srcOrd="0" destOrd="0" presId="urn:microsoft.com/office/officeart/2005/8/layout/orgChart1"/>
    <dgm:cxn modelId="{5C444322-432B-4D86-945C-1A3ACB454D52}" type="presParOf" srcId="{BE71B27B-FF88-4EC0-8421-4C329B0848A0}" destId="{E15DA8E1-27D5-4419-AFDB-CB4E6625EFB1}" srcOrd="0" destOrd="0" presId="urn:microsoft.com/office/officeart/2005/8/layout/orgChart1"/>
    <dgm:cxn modelId="{5784668A-A762-45C1-B022-DF4E4CA0F16D}" type="presParOf" srcId="{BE71B27B-FF88-4EC0-8421-4C329B0848A0}" destId="{71BE8537-DDFF-4599-885D-64F4C41F869D}" srcOrd="1" destOrd="0" presId="urn:microsoft.com/office/officeart/2005/8/layout/orgChart1"/>
    <dgm:cxn modelId="{5B74E090-FC82-449B-BF73-15832880CF5D}" type="presParOf" srcId="{5B724956-DC66-44CD-B441-73338F702792}" destId="{95CFF3D5-35A7-453E-BB3F-99E4631F5F2A}" srcOrd="1" destOrd="0" presId="urn:microsoft.com/office/officeart/2005/8/layout/orgChart1"/>
    <dgm:cxn modelId="{0D90F40F-FB75-4255-949C-979FBB8CCC45}" type="presParOf" srcId="{5B724956-DC66-44CD-B441-73338F702792}" destId="{061E1D91-721F-4322-904B-1E85EA7BB4BD}" srcOrd="2" destOrd="0" presId="urn:microsoft.com/office/officeart/2005/8/layout/orgChart1"/>
    <dgm:cxn modelId="{8317A6D2-D962-48C2-AAB7-6B47FF261B4F}" type="presParOf" srcId="{F80419F2-D82B-4BE4-8A01-A3F84E3B903E}" destId="{16703AD9-138E-40B0-859C-384D0BF72919}" srcOrd="4" destOrd="0" presId="urn:microsoft.com/office/officeart/2005/8/layout/orgChart1"/>
    <dgm:cxn modelId="{5036237A-6E50-49CD-B7B3-9EDEA7E0F2C9}" type="presParOf" srcId="{F80419F2-D82B-4BE4-8A01-A3F84E3B903E}" destId="{8616F81D-F40C-4C58-88D2-67EE4CF56866}" srcOrd="5" destOrd="0" presId="urn:microsoft.com/office/officeart/2005/8/layout/orgChart1"/>
    <dgm:cxn modelId="{9BB14986-27C4-4285-B534-E1790B8556E3}" type="presParOf" srcId="{8616F81D-F40C-4C58-88D2-67EE4CF56866}" destId="{A38DE5A4-A912-4415-82E3-50D15D317E99}" srcOrd="0" destOrd="0" presId="urn:microsoft.com/office/officeart/2005/8/layout/orgChart1"/>
    <dgm:cxn modelId="{C4E807CA-BAC7-4CA6-9528-B0B4C7699450}" type="presParOf" srcId="{A38DE5A4-A912-4415-82E3-50D15D317E99}" destId="{DED5A6BA-504A-4ACD-86ED-DF3EDC933383}" srcOrd="0" destOrd="0" presId="urn:microsoft.com/office/officeart/2005/8/layout/orgChart1"/>
    <dgm:cxn modelId="{ED0D974B-45C1-4C4B-953F-6ED811D1DD17}" type="presParOf" srcId="{A38DE5A4-A912-4415-82E3-50D15D317E99}" destId="{755E772C-D0BF-4D8E-8DB2-368AD325774A}" srcOrd="1" destOrd="0" presId="urn:microsoft.com/office/officeart/2005/8/layout/orgChart1"/>
    <dgm:cxn modelId="{4F7DB047-2DCE-4B14-B87A-1237F58321D7}" type="presParOf" srcId="{8616F81D-F40C-4C58-88D2-67EE4CF56866}" destId="{11A5EBD2-0934-4563-BF65-39BA3E8F2818}" srcOrd="1" destOrd="0" presId="urn:microsoft.com/office/officeart/2005/8/layout/orgChart1"/>
    <dgm:cxn modelId="{8872FE6B-BF4B-4CCB-BDE6-50B8DDE548EF}" type="presParOf" srcId="{8616F81D-F40C-4C58-88D2-67EE4CF56866}" destId="{03A81C02-A965-4CAB-9C9C-D5F7AC9AB9AA}" srcOrd="2" destOrd="0" presId="urn:microsoft.com/office/officeart/2005/8/layout/orgChart1"/>
    <dgm:cxn modelId="{322EBC7D-6494-412D-962F-96193299B158}" type="presParOf" srcId="{F80419F2-D82B-4BE4-8A01-A3F84E3B903E}" destId="{E6B07C44-C1FF-46D9-9C9B-53B474B7C521}" srcOrd="6" destOrd="0" presId="urn:microsoft.com/office/officeart/2005/8/layout/orgChart1"/>
    <dgm:cxn modelId="{1CB90EA4-FCD9-4422-92FE-AC2C39CC6EC7}" type="presParOf" srcId="{F80419F2-D82B-4BE4-8A01-A3F84E3B903E}" destId="{FEEA6808-906C-4C41-9F33-5A562A3DB11F}" srcOrd="7" destOrd="0" presId="urn:microsoft.com/office/officeart/2005/8/layout/orgChart1"/>
    <dgm:cxn modelId="{7D36C227-64A5-4449-A83D-AB25D55D68E4}" type="presParOf" srcId="{FEEA6808-906C-4C41-9F33-5A562A3DB11F}" destId="{C9D7A964-AEFE-4D4D-811F-3CECADFBEDF7}" srcOrd="0" destOrd="0" presId="urn:microsoft.com/office/officeart/2005/8/layout/orgChart1"/>
    <dgm:cxn modelId="{050EC140-6AC2-4A7A-A8AF-7DBD105B88FA}" type="presParOf" srcId="{C9D7A964-AEFE-4D4D-811F-3CECADFBEDF7}" destId="{EFA320B2-ED64-4611-A396-549334AA563D}" srcOrd="0" destOrd="0" presId="urn:microsoft.com/office/officeart/2005/8/layout/orgChart1"/>
    <dgm:cxn modelId="{EBBCC902-C80C-4A19-82FA-BABD011B51F1}" type="presParOf" srcId="{C9D7A964-AEFE-4D4D-811F-3CECADFBEDF7}" destId="{86D6C051-61B0-4F34-AD36-F366AE84D8A2}" srcOrd="1" destOrd="0" presId="urn:microsoft.com/office/officeart/2005/8/layout/orgChart1"/>
    <dgm:cxn modelId="{C8A83ADE-B992-48BA-8B6A-EBC5CE5B5BCA}" type="presParOf" srcId="{FEEA6808-906C-4C41-9F33-5A562A3DB11F}" destId="{B652E790-9E83-48E5-9E5B-42DB077937CA}" srcOrd="1" destOrd="0" presId="urn:microsoft.com/office/officeart/2005/8/layout/orgChart1"/>
    <dgm:cxn modelId="{A08F3D0C-2D97-4443-9475-D87929B4C61D}" type="presParOf" srcId="{FEEA6808-906C-4C41-9F33-5A562A3DB11F}" destId="{141BB578-7587-4371-8054-85240AFAFB49}" srcOrd="2" destOrd="0" presId="urn:microsoft.com/office/officeart/2005/8/layout/orgChart1"/>
    <dgm:cxn modelId="{5330BF7F-F01A-45A4-8E17-094382BA520A}" type="presParOf" srcId="{AA282C0C-3490-4980-B999-5432DA4BB9BC}" destId="{1F4F958F-2D5E-4161-8EA1-79A360D8D3EB}" srcOrd="2" destOrd="0" presId="urn:microsoft.com/office/officeart/2005/8/layout/orgChart1"/>
    <dgm:cxn modelId="{158D2192-57D0-4971-8CA6-F4B9469F7AB0}" type="presParOf" srcId="{50D89921-9FE0-4AEF-8FF6-F457BBFFFC1A}" destId="{5B873DD1-7C1F-EC46-A829-621CD6BF9BDB}" srcOrd="6" destOrd="0" presId="urn:microsoft.com/office/officeart/2005/8/layout/orgChart1"/>
    <dgm:cxn modelId="{FCD6C21A-BCA6-4BB4-B20B-E0512B74864C}" type="presParOf" srcId="{50D89921-9FE0-4AEF-8FF6-F457BBFFFC1A}" destId="{5AC77C71-AE27-6B46-9FBA-60346A26A39A}" srcOrd="7" destOrd="0" presId="urn:microsoft.com/office/officeart/2005/8/layout/orgChart1"/>
    <dgm:cxn modelId="{A01E068F-99A0-4EAD-8A0E-0C3AE8EB740E}" type="presParOf" srcId="{5AC77C71-AE27-6B46-9FBA-60346A26A39A}" destId="{F4F793E1-48AA-5442-A573-5DB6E51E438E}" srcOrd="0" destOrd="0" presId="urn:microsoft.com/office/officeart/2005/8/layout/orgChart1"/>
    <dgm:cxn modelId="{3BED7584-C02A-468B-A542-19EDBED985BA}" type="presParOf" srcId="{F4F793E1-48AA-5442-A573-5DB6E51E438E}" destId="{BBD0AE68-04CD-5240-B0DF-432B4662CCDC}" srcOrd="0" destOrd="0" presId="urn:microsoft.com/office/officeart/2005/8/layout/orgChart1"/>
    <dgm:cxn modelId="{4346694B-5C99-4223-9DD3-D66AC4199D7F}" type="presParOf" srcId="{F4F793E1-48AA-5442-A573-5DB6E51E438E}" destId="{4592F2FB-4975-BB4A-9CAF-8F5F617B8841}" srcOrd="1" destOrd="0" presId="urn:microsoft.com/office/officeart/2005/8/layout/orgChart1"/>
    <dgm:cxn modelId="{9C7E832F-37FE-466F-A203-F2D34664BDA1}" type="presParOf" srcId="{5AC77C71-AE27-6B46-9FBA-60346A26A39A}" destId="{BE12C3EA-364E-F948-9F45-FFAEFE4C9562}" srcOrd="1" destOrd="0" presId="urn:microsoft.com/office/officeart/2005/8/layout/orgChart1"/>
    <dgm:cxn modelId="{CA48B4BA-1BB0-4F4C-AF48-FB185ABFE192}" type="presParOf" srcId="{BE12C3EA-364E-F948-9F45-FFAEFE4C9562}" destId="{9216079B-351D-404D-A40E-6E3581EBE6D3}" srcOrd="0" destOrd="0" presId="urn:microsoft.com/office/officeart/2005/8/layout/orgChart1"/>
    <dgm:cxn modelId="{5D159AFE-7CFE-44E7-8FBE-28196819DA8A}" type="presParOf" srcId="{BE12C3EA-364E-F948-9F45-FFAEFE4C9562}" destId="{C7E44FCE-A9F5-4A3F-82E3-2C801E1FA6DF}" srcOrd="1" destOrd="0" presId="urn:microsoft.com/office/officeart/2005/8/layout/orgChart1"/>
    <dgm:cxn modelId="{CD465F8B-C707-42DA-8F1D-D31BCD410442}" type="presParOf" srcId="{C7E44FCE-A9F5-4A3F-82E3-2C801E1FA6DF}" destId="{D5C687AC-2EA9-4D32-9641-D4EF0487C338}" srcOrd="0" destOrd="0" presId="urn:microsoft.com/office/officeart/2005/8/layout/orgChart1"/>
    <dgm:cxn modelId="{68A8DA23-5546-4306-9A0C-23051842CF4C}" type="presParOf" srcId="{D5C687AC-2EA9-4D32-9641-D4EF0487C338}" destId="{622A6AA2-6EB6-4DBD-B11A-5864CC3F1735}" srcOrd="0" destOrd="0" presId="urn:microsoft.com/office/officeart/2005/8/layout/orgChart1"/>
    <dgm:cxn modelId="{522E405C-5276-48E6-ADE8-8863C77B68E8}" type="presParOf" srcId="{D5C687AC-2EA9-4D32-9641-D4EF0487C338}" destId="{859B16AB-E9B1-4734-80D0-B2B99566EDAC}" srcOrd="1" destOrd="0" presId="urn:microsoft.com/office/officeart/2005/8/layout/orgChart1"/>
    <dgm:cxn modelId="{DFA3F4C9-BDAF-4684-8D46-6771C7101221}" type="presParOf" srcId="{C7E44FCE-A9F5-4A3F-82E3-2C801E1FA6DF}" destId="{6A572573-3D37-4608-8058-E76E81D0B262}" srcOrd="1" destOrd="0" presId="urn:microsoft.com/office/officeart/2005/8/layout/orgChart1"/>
    <dgm:cxn modelId="{43749166-10A5-4056-9928-7FA31A89A0BE}" type="presParOf" srcId="{C7E44FCE-A9F5-4A3F-82E3-2C801E1FA6DF}" destId="{CB6F1A00-F031-4B41-AF43-F16C18A64083}" srcOrd="2" destOrd="0" presId="urn:microsoft.com/office/officeart/2005/8/layout/orgChart1"/>
    <dgm:cxn modelId="{26ED916F-AC98-46E9-88E0-A58DDC6380CB}" type="presParOf" srcId="{BE12C3EA-364E-F948-9F45-FFAEFE4C9562}" destId="{F5F7E8EC-C6F3-476C-8676-B6FAFB6601F3}" srcOrd="2" destOrd="0" presId="urn:microsoft.com/office/officeart/2005/8/layout/orgChart1"/>
    <dgm:cxn modelId="{0C73784F-9B2B-4979-888C-A50018A506A7}" type="presParOf" srcId="{BE12C3EA-364E-F948-9F45-FFAEFE4C9562}" destId="{B725AF56-4BBB-47D9-B706-7F93AAE90AC1}" srcOrd="3" destOrd="0" presId="urn:microsoft.com/office/officeart/2005/8/layout/orgChart1"/>
    <dgm:cxn modelId="{3DB61ADF-C437-4DA0-B52A-65AC93E6D017}" type="presParOf" srcId="{B725AF56-4BBB-47D9-B706-7F93AAE90AC1}" destId="{F1C80AC9-241D-47D5-B999-234C356131AE}" srcOrd="0" destOrd="0" presId="urn:microsoft.com/office/officeart/2005/8/layout/orgChart1"/>
    <dgm:cxn modelId="{15FD1B6A-226F-4A43-8A2A-945FC89187DC}" type="presParOf" srcId="{F1C80AC9-241D-47D5-B999-234C356131AE}" destId="{1DBA025B-4ED8-4D5C-A698-6AA6C4E30617}" srcOrd="0" destOrd="0" presId="urn:microsoft.com/office/officeart/2005/8/layout/orgChart1"/>
    <dgm:cxn modelId="{5D4BA1C0-D033-42B6-B0EF-BCE839F078EE}" type="presParOf" srcId="{F1C80AC9-241D-47D5-B999-234C356131AE}" destId="{857DC24D-FE0C-4163-AEB8-C6D1088C494F}" srcOrd="1" destOrd="0" presId="urn:microsoft.com/office/officeart/2005/8/layout/orgChart1"/>
    <dgm:cxn modelId="{772EB38D-3D51-4401-8507-730FDA8E3DA7}" type="presParOf" srcId="{B725AF56-4BBB-47D9-B706-7F93AAE90AC1}" destId="{DDD99F87-E452-45AC-A71B-D0B50817E065}" srcOrd="1" destOrd="0" presId="urn:microsoft.com/office/officeart/2005/8/layout/orgChart1"/>
    <dgm:cxn modelId="{9DA42DB0-CE6E-47E1-A258-C7F51D83F37E}" type="presParOf" srcId="{B725AF56-4BBB-47D9-B706-7F93AAE90AC1}" destId="{6E2B4A3F-BD67-44F5-9436-7EE74E2C9750}" srcOrd="2" destOrd="0" presId="urn:microsoft.com/office/officeart/2005/8/layout/orgChart1"/>
    <dgm:cxn modelId="{FBD922E6-AEEB-4F57-BCA5-6E99220A5EF1}" type="presParOf" srcId="{BE12C3EA-364E-F948-9F45-FFAEFE4C9562}" destId="{ADBD2F61-77B7-432C-A339-6BEB43966EDD}" srcOrd="4" destOrd="0" presId="urn:microsoft.com/office/officeart/2005/8/layout/orgChart1"/>
    <dgm:cxn modelId="{819F1B10-6A31-4EEC-BFFA-F299B29DAF84}" type="presParOf" srcId="{BE12C3EA-364E-F948-9F45-FFAEFE4C9562}" destId="{89801E33-67E3-4D54-931C-5EDF8EA9FBA2}" srcOrd="5" destOrd="0" presId="urn:microsoft.com/office/officeart/2005/8/layout/orgChart1"/>
    <dgm:cxn modelId="{8AF82C42-BE60-4709-A680-D5B6425DF9D7}" type="presParOf" srcId="{89801E33-67E3-4D54-931C-5EDF8EA9FBA2}" destId="{D4D3AAFF-49B5-4746-85D4-D6FAF2EEA4E9}" srcOrd="0" destOrd="0" presId="urn:microsoft.com/office/officeart/2005/8/layout/orgChart1"/>
    <dgm:cxn modelId="{92DD413B-ECA3-4E05-A5DF-CFBE251A955E}" type="presParOf" srcId="{D4D3AAFF-49B5-4746-85D4-D6FAF2EEA4E9}" destId="{F1186412-2EDA-411C-B22C-4B44818162F4}" srcOrd="0" destOrd="0" presId="urn:microsoft.com/office/officeart/2005/8/layout/orgChart1"/>
    <dgm:cxn modelId="{D50F9215-B4CC-4C79-9479-04B7F97517E0}" type="presParOf" srcId="{D4D3AAFF-49B5-4746-85D4-D6FAF2EEA4E9}" destId="{E2A740B6-845E-4740-8731-A46A7024356D}" srcOrd="1" destOrd="0" presId="urn:microsoft.com/office/officeart/2005/8/layout/orgChart1"/>
    <dgm:cxn modelId="{AE822721-BB93-4691-96F4-7E66A1F72D17}" type="presParOf" srcId="{89801E33-67E3-4D54-931C-5EDF8EA9FBA2}" destId="{51892B58-A008-467D-90DB-CEEA23A49A67}" srcOrd="1" destOrd="0" presId="urn:microsoft.com/office/officeart/2005/8/layout/orgChart1"/>
    <dgm:cxn modelId="{EB48E28B-4A1F-4CE4-AFF4-938B169EA4F6}" type="presParOf" srcId="{89801E33-67E3-4D54-931C-5EDF8EA9FBA2}" destId="{C387B363-7F23-4AB9-8F48-6B7B121B2863}" srcOrd="2" destOrd="0" presId="urn:microsoft.com/office/officeart/2005/8/layout/orgChart1"/>
    <dgm:cxn modelId="{48D58371-961F-460F-A2E5-F11DEC243FEB}" type="presParOf" srcId="{5AC77C71-AE27-6B46-9FBA-60346A26A39A}" destId="{A84D227E-A145-434A-AAD8-CF2167D47B4B}" srcOrd="2" destOrd="0" presId="urn:microsoft.com/office/officeart/2005/8/layout/orgChart1"/>
    <dgm:cxn modelId="{EC03432E-97AA-4BF7-BB3B-AE9FC3616E4A}" type="presParOf" srcId="{213AF5D9-DA35-4DE7-A5B4-191733DE3390}" destId="{0934F579-E07E-49DE-9EED-1BE5392ABE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27167-D68D-0542-88EF-1F052215BF38}">
      <dsp:nvSpPr>
        <dsp:cNvPr id="0" name=""/>
        <dsp:cNvSpPr/>
      </dsp:nvSpPr>
      <dsp:spPr>
        <a:xfrm>
          <a:off x="4170127" y="709791"/>
          <a:ext cx="3775767" cy="163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12"/>
              </a:lnTo>
              <a:lnTo>
                <a:pt x="3775767" y="81912"/>
              </a:lnTo>
              <a:lnTo>
                <a:pt x="3775767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7BB0B-C375-084C-87B1-E3D5767F26E2}">
      <dsp:nvSpPr>
        <dsp:cNvPr id="0" name=""/>
        <dsp:cNvSpPr/>
      </dsp:nvSpPr>
      <dsp:spPr>
        <a:xfrm>
          <a:off x="4170127" y="709791"/>
          <a:ext cx="2831825" cy="163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12"/>
              </a:lnTo>
              <a:lnTo>
                <a:pt x="2831825" y="81912"/>
              </a:lnTo>
              <a:lnTo>
                <a:pt x="2831825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F3759-2ED7-B34F-A41B-A096F86F47D8}">
      <dsp:nvSpPr>
        <dsp:cNvPr id="0" name=""/>
        <dsp:cNvSpPr/>
      </dsp:nvSpPr>
      <dsp:spPr>
        <a:xfrm>
          <a:off x="4170127" y="709791"/>
          <a:ext cx="1887883" cy="163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12"/>
              </a:lnTo>
              <a:lnTo>
                <a:pt x="1887883" y="81912"/>
              </a:lnTo>
              <a:lnTo>
                <a:pt x="1887883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715C6-EA95-744F-8ADD-2AC00E27E34B}">
      <dsp:nvSpPr>
        <dsp:cNvPr id="0" name=""/>
        <dsp:cNvSpPr/>
      </dsp:nvSpPr>
      <dsp:spPr>
        <a:xfrm>
          <a:off x="4170127" y="709791"/>
          <a:ext cx="943941" cy="163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12"/>
              </a:lnTo>
              <a:lnTo>
                <a:pt x="943941" y="81912"/>
              </a:lnTo>
              <a:lnTo>
                <a:pt x="943941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C05F4-BF81-4E9D-8213-4BE649AD4433}">
      <dsp:nvSpPr>
        <dsp:cNvPr id="0" name=""/>
        <dsp:cNvSpPr/>
      </dsp:nvSpPr>
      <dsp:spPr>
        <a:xfrm>
          <a:off x="4124407" y="709791"/>
          <a:ext cx="91440" cy="1638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039CB-39D5-DE4E-B1CD-B025BEA6007F}">
      <dsp:nvSpPr>
        <dsp:cNvPr id="0" name=""/>
        <dsp:cNvSpPr/>
      </dsp:nvSpPr>
      <dsp:spPr>
        <a:xfrm>
          <a:off x="3226185" y="709791"/>
          <a:ext cx="943941" cy="163824"/>
        </a:xfrm>
        <a:custGeom>
          <a:avLst/>
          <a:gdLst/>
          <a:ahLst/>
          <a:cxnLst/>
          <a:rect l="0" t="0" r="0" b="0"/>
          <a:pathLst>
            <a:path>
              <a:moveTo>
                <a:pt x="943941" y="0"/>
              </a:moveTo>
              <a:lnTo>
                <a:pt x="943941" y="81912"/>
              </a:lnTo>
              <a:lnTo>
                <a:pt x="0" y="81912"/>
              </a:lnTo>
              <a:lnTo>
                <a:pt x="0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61D99-0A6A-8F46-AB9F-A2879BF74427}">
      <dsp:nvSpPr>
        <dsp:cNvPr id="0" name=""/>
        <dsp:cNvSpPr/>
      </dsp:nvSpPr>
      <dsp:spPr>
        <a:xfrm>
          <a:off x="2282243" y="709791"/>
          <a:ext cx="1887883" cy="163824"/>
        </a:xfrm>
        <a:custGeom>
          <a:avLst/>
          <a:gdLst/>
          <a:ahLst/>
          <a:cxnLst/>
          <a:rect l="0" t="0" r="0" b="0"/>
          <a:pathLst>
            <a:path>
              <a:moveTo>
                <a:pt x="1887883" y="0"/>
              </a:moveTo>
              <a:lnTo>
                <a:pt x="1887883" y="81912"/>
              </a:lnTo>
              <a:lnTo>
                <a:pt x="0" y="81912"/>
              </a:lnTo>
              <a:lnTo>
                <a:pt x="0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76141-67DC-534B-966C-87BB55F4A46F}">
      <dsp:nvSpPr>
        <dsp:cNvPr id="0" name=""/>
        <dsp:cNvSpPr/>
      </dsp:nvSpPr>
      <dsp:spPr>
        <a:xfrm>
          <a:off x="1338301" y="709791"/>
          <a:ext cx="2831825" cy="163824"/>
        </a:xfrm>
        <a:custGeom>
          <a:avLst/>
          <a:gdLst/>
          <a:ahLst/>
          <a:cxnLst/>
          <a:rect l="0" t="0" r="0" b="0"/>
          <a:pathLst>
            <a:path>
              <a:moveTo>
                <a:pt x="2831825" y="0"/>
              </a:moveTo>
              <a:lnTo>
                <a:pt x="2831825" y="81912"/>
              </a:lnTo>
              <a:lnTo>
                <a:pt x="0" y="81912"/>
              </a:lnTo>
              <a:lnTo>
                <a:pt x="0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CB675-4220-F24C-A419-E0D7B9167F50}">
      <dsp:nvSpPr>
        <dsp:cNvPr id="0" name=""/>
        <dsp:cNvSpPr/>
      </dsp:nvSpPr>
      <dsp:spPr>
        <a:xfrm>
          <a:off x="394360" y="709791"/>
          <a:ext cx="3775767" cy="163824"/>
        </a:xfrm>
        <a:custGeom>
          <a:avLst/>
          <a:gdLst/>
          <a:ahLst/>
          <a:cxnLst/>
          <a:rect l="0" t="0" r="0" b="0"/>
          <a:pathLst>
            <a:path>
              <a:moveTo>
                <a:pt x="3775767" y="0"/>
              </a:moveTo>
              <a:lnTo>
                <a:pt x="3775767" y="81912"/>
              </a:lnTo>
              <a:lnTo>
                <a:pt x="0" y="81912"/>
              </a:lnTo>
              <a:lnTo>
                <a:pt x="0" y="163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7C02C-EDB9-8A4F-A4A9-285ED19F4F67}">
      <dsp:nvSpPr>
        <dsp:cNvPr id="0" name=""/>
        <dsp:cNvSpPr/>
      </dsp:nvSpPr>
      <dsp:spPr>
        <a:xfrm>
          <a:off x="3243036" y="319733"/>
          <a:ext cx="1854182" cy="390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Aptos" panose="020B0004020202020204" pitchFamily="34" charset="0"/>
            </a:rPr>
            <a:t>FAIR Commissioning Subproject Leader </a:t>
          </a:r>
          <a:br>
            <a:rPr lang="en-GB" sz="800" b="0" kern="1200" dirty="0">
              <a:latin typeface="Aptos" panose="020B0004020202020204" pitchFamily="34" charset="0"/>
            </a:rPr>
          </a:br>
          <a:r>
            <a:rPr lang="en-US" sz="700" kern="1200" dirty="0"/>
            <a:t>&amp; GSI Operation Manager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S. Reimann</a:t>
          </a:r>
          <a:endParaRPr lang="en-GB" sz="700" b="0" kern="1200" dirty="0">
            <a:latin typeface="Aptos" panose="020B0004020202020204" pitchFamily="34" charset="0"/>
          </a:endParaRPr>
        </a:p>
      </dsp:txBody>
      <dsp:txXfrm>
        <a:off x="3243036" y="319733"/>
        <a:ext cx="1854182" cy="390058"/>
      </dsp:txXfrm>
    </dsp:sp>
    <dsp:sp modelId="{F456984C-B163-7745-B9CD-8918C956FC40}">
      <dsp:nvSpPr>
        <dsp:cNvPr id="0" name=""/>
        <dsp:cNvSpPr/>
      </dsp:nvSpPr>
      <dsp:spPr>
        <a:xfrm>
          <a:off x="4301" y="873616"/>
          <a:ext cx="780117" cy="39005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noProof="0" dirty="0">
              <a:latin typeface="Aptos" panose="020B0004020202020204" pitchFamily="34" charset="0"/>
              <a:cs typeface="Calibri" panose="020F0502020204030204" pitchFamily="34" charset="0"/>
            </a:rPr>
            <a:t>HEBT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</a:p>
      </dsp:txBody>
      <dsp:txXfrm>
        <a:off x="4301" y="873616"/>
        <a:ext cx="780117" cy="390058"/>
      </dsp:txXfrm>
    </dsp:sp>
    <dsp:sp modelId="{5157D4D9-5116-EF42-BB0D-FC5E467C4CB9}">
      <dsp:nvSpPr>
        <dsp:cNvPr id="0" name=""/>
        <dsp:cNvSpPr/>
      </dsp:nvSpPr>
      <dsp:spPr>
        <a:xfrm>
          <a:off x="948243" y="873616"/>
          <a:ext cx="780117" cy="39005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Aptos" panose="020B0004020202020204" pitchFamily="34" charset="0"/>
            </a:rPr>
            <a:t>SFRS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Stephane Pietri</a:t>
          </a:r>
          <a:endParaRPr lang="en-GB" sz="800" kern="1200" dirty="0">
            <a:latin typeface="Aptos" panose="020B0004020202020204" pitchFamily="34" charset="0"/>
          </a:endParaRPr>
        </a:p>
      </dsp:txBody>
      <dsp:txXfrm>
        <a:off x="948243" y="873616"/>
        <a:ext cx="780117" cy="390058"/>
      </dsp:txXfrm>
    </dsp:sp>
    <dsp:sp modelId="{772533B7-D88F-C945-9028-C21BB80CAF1D}">
      <dsp:nvSpPr>
        <dsp:cNvPr id="0" name=""/>
        <dsp:cNvSpPr/>
      </dsp:nvSpPr>
      <dsp:spPr>
        <a:xfrm>
          <a:off x="1892185" y="873616"/>
          <a:ext cx="780117" cy="390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Aptos" panose="020B0004020202020204" pitchFamily="34" charset="0"/>
            </a:rPr>
            <a:t>NUSTAR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800" kern="1200" dirty="0">
            <a:latin typeface="Aptos" panose="020B0004020202020204" pitchFamily="34" charset="0"/>
          </a:endParaRPr>
        </a:p>
      </dsp:txBody>
      <dsp:txXfrm>
        <a:off x="1892185" y="873616"/>
        <a:ext cx="780117" cy="390058"/>
      </dsp:txXfrm>
    </dsp:sp>
    <dsp:sp modelId="{B11BDA9B-C259-2F47-8C4E-BB9A36F72B47}">
      <dsp:nvSpPr>
        <dsp:cNvPr id="0" name=""/>
        <dsp:cNvSpPr/>
      </dsp:nvSpPr>
      <dsp:spPr>
        <a:xfrm>
          <a:off x="2836127" y="873616"/>
          <a:ext cx="780117" cy="39005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Cryogenic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 responsible</a:t>
          </a:r>
          <a:endParaRPr lang="en-GB" sz="700" b="0" kern="1200" dirty="0">
            <a:solidFill>
              <a:prstClr val="white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2836127" y="873616"/>
        <a:ext cx="780117" cy="390058"/>
      </dsp:txXfrm>
    </dsp:sp>
    <dsp:sp modelId="{4CD2EA91-FDF4-42D8-97A7-0A3ED3DE8205}">
      <dsp:nvSpPr>
        <dsp:cNvPr id="0" name=""/>
        <dsp:cNvSpPr/>
      </dsp:nvSpPr>
      <dsp:spPr>
        <a:xfrm>
          <a:off x="3780068" y="873616"/>
          <a:ext cx="780117" cy="390058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Controls</a:t>
          </a:r>
          <a:b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</a:p>
      </dsp:txBody>
      <dsp:txXfrm>
        <a:off x="3780068" y="873616"/>
        <a:ext cx="780117" cy="390058"/>
      </dsp:txXfrm>
    </dsp:sp>
    <dsp:sp modelId="{073EDE75-1713-5042-B374-B1DAD58FB7E5}">
      <dsp:nvSpPr>
        <dsp:cNvPr id="0" name=""/>
        <dsp:cNvSpPr/>
      </dsp:nvSpPr>
      <dsp:spPr>
        <a:xfrm>
          <a:off x="4724010" y="873616"/>
          <a:ext cx="780117" cy="39005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FAIR Control </a:t>
          </a:r>
          <a:r>
            <a:rPr lang="en-GB" sz="700" b="1" kern="1200" dirty="0" err="1">
              <a:latin typeface="Aptos" panose="020B0004020202020204" pitchFamily="34" charset="0"/>
            </a:rPr>
            <a:t>Center</a:t>
          </a:r>
          <a:endParaRPr lang="en-GB" sz="700" b="1" kern="1200" dirty="0">
            <a:latin typeface="Aptos" panose="020B0004020202020204" pitchFamily="34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  <a:endParaRPr lang="en-GB" sz="700" b="0" kern="1200" dirty="0">
            <a:latin typeface="Aptos" panose="020B0004020202020204" pitchFamily="34" charset="0"/>
          </a:endParaRPr>
        </a:p>
      </dsp:txBody>
      <dsp:txXfrm>
        <a:off x="4724010" y="873616"/>
        <a:ext cx="780117" cy="390058"/>
      </dsp:txXfrm>
    </dsp:sp>
    <dsp:sp modelId="{F1FF19F1-5A72-6D46-B5AF-EB3F1C56C108}">
      <dsp:nvSpPr>
        <dsp:cNvPr id="0" name=""/>
        <dsp:cNvSpPr/>
      </dsp:nvSpPr>
      <dsp:spPr>
        <a:xfrm>
          <a:off x="5667952" y="873616"/>
          <a:ext cx="780117" cy="390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Safety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kern="1200" dirty="0">
            <a:latin typeface="Aptos" panose="020B0004020202020204" pitchFamily="34" charset="0"/>
          </a:endParaRPr>
        </a:p>
      </dsp:txBody>
      <dsp:txXfrm>
        <a:off x="5667952" y="873616"/>
        <a:ext cx="780117" cy="390058"/>
      </dsp:txXfrm>
    </dsp:sp>
    <dsp:sp modelId="{00DF82A6-CD3F-544F-AAAE-CAD5D7882E4D}">
      <dsp:nvSpPr>
        <dsp:cNvPr id="0" name=""/>
        <dsp:cNvSpPr/>
      </dsp:nvSpPr>
      <dsp:spPr>
        <a:xfrm>
          <a:off x="6611894" y="873616"/>
          <a:ext cx="780117" cy="390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Radiation Safety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kern="1200" noProof="0" dirty="0">
            <a:latin typeface="Aptos" panose="020B0004020202020204" pitchFamily="34" charset="0"/>
          </a:endParaRPr>
        </a:p>
      </dsp:txBody>
      <dsp:txXfrm>
        <a:off x="6611894" y="873616"/>
        <a:ext cx="780117" cy="390058"/>
      </dsp:txXfrm>
    </dsp:sp>
    <dsp:sp modelId="{504AED55-E316-E440-83EC-200497EC51D1}">
      <dsp:nvSpPr>
        <dsp:cNvPr id="0" name=""/>
        <dsp:cNvSpPr/>
      </dsp:nvSpPr>
      <dsp:spPr>
        <a:xfrm>
          <a:off x="7555836" y="873616"/>
          <a:ext cx="780117" cy="390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technical building infrastructure</a:t>
          </a:r>
          <a:br>
            <a:rPr lang="en-GB" sz="700" b="1" kern="1200" dirty="0">
              <a:latin typeface="Aptos" panose="020B0004020202020204" pitchFamily="34" charset="0"/>
            </a:rPr>
          </a:b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responsible</a:t>
          </a:r>
          <a:endParaRPr lang="en-GB" sz="700" b="1" kern="1200" dirty="0">
            <a:latin typeface="Aptos" panose="020B0004020202020204" pitchFamily="34" charset="0"/>
          </a:endParaRPr>
        </a:p>
      </dsp:txBody>
      <dsp:txXfrm>
        <a:off x="7555836" y="873616"/>
        <a:ext cx="780117" cy="3900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E5261-213A-40B6-A863-B4D1FEDBFFC7}">
      <dsp:nvSpPr>
        <dsp:cNvPr id="0" name=""/>
        <dsp:cNvSpPr/>
      </dsp:nvSpPr>
      <dsp:spPr>
        <a:xfrm>
          <a:off x="3031602" y="294241"/>
          <a:ext cx="2342738" cy="124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02"/>
              </a:lnTo>
              <a:lnTo>
                <a:pt x="2342738" y="63102"/>
              </a:lnTo>
              <a:lnTo>
                <a:pt x="2342738" y="124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7CE3B-CE2F-AC44-9DA8-EE6FA2CA1AF3}">
      <dsp:nvSpPr>
        <dsp:cNvPr id="0" name=""/>
        <dsp:cNvSpPr/>
      </dsp:nvSpPr>
      <dsp:spPr>
        <a:xfrm>
          <a:off x="3031602" y="294241"/>
          <a:ext cx="1630674" cy="124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02"/>
              </a:lnTo>
              <a:lnTo>
                <a:pt x="1630674" y="63102"/>
              </a:lnTo>
              <a:lnTo>
                <a:pt x="1630674" y="124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18DBC-9F10-49FE-8E5E-EA38E419396B}">
      <dsp:nvSpPr>
        <dsp:cNvPr id="0" name=""/>
        <dsp:cNvSpPr/>
      </dsp:nvSpPr>
      <dsp:spPr>
        <a:xfrm>
          <a:off x="3653070" y="713375"/>
          <a:ext cx="98563" cy="688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523"/>
              </a:lnTo>
              <a:lnTo>
                <a:pt x="98563" y="6885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CDE371-579A-4824-8AD4-322DE47A6041}">
      <dsp:nvSpPr>
        <dsp:cNvPr id="0" name=""/>
        <dsp:cNvSpPr/>
      </dsp:nvSpPr>
      <dsp:spPr>
        <a:xfrm>
          <a:off x="3653070" y="713375"/>
          <a:ext cx="98563" cy="270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1"/>
              </a:lnTo>
              <a:lnTo>
                <a:pt x="98563" y="2707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D8D61-8914-A743-9821-F259E25FA5D4}">
      <dsp:nvSpPr>
        <dsp:cNvPr id="0" name=""/>
        <dsp:cNvSpPr/>
      </dsp:nvSpPr>
      <dsp:spPr>
        <a:xfrm>
          <a:off x="3031602" y="294241"/>
          <a:ext cx="884306" cy="124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02"/>
              </a:lnTo>
              <a:lnTo>
                <a:pt x="884306" y="63102"/>
              </a:lnTo>
              <a:lnTo>
                <a:pt x="884306" y="124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3525B-6B0B-45CC-B120-8A69193BE3D8}">
      <dsp:nvSpPr>
        <dsp:cNvPr id="0" name=""/>
        <dsp:cNvSpPr/>
      </dsp:nvSpPr>
      <dsp:spPr>
        <a:xfrm>
          <a:off x="2616218" y="713375"/>
          <a:ext cx="141260" cy="2777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7635"/>
              </a:lnTo>
              <a:lnTo>
                <a:pt x="141260" y="27776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7B06E-9FB4-4366-AEC3-9E0FA0958FFF}">
      <dsp:nvSpPr>
        <dsp:cNvPr id="0" name=""/>
        <dsp:cNvSpPr/>
      </dsp:nvSpPr>
      <dsp:spPr>
        <a:xfrm>
          <a:off x="2616218" y="713375"/>
          <a:ext cx="141260" cy="2359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9812"/>
              </a:lnTo>
              <a:lnTo>
                <a:pt x="141260" y="23598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69834-E48E-4147-9C4D-B0A33FDAF60F}">
      <dsp:nvSpPr>
        <dsp:cNvPr id="0" name=""/>
        <dsp:cNvSpPr/>
      </dsp:nvSpPr>
      <dsp:spPr>
        <a:xfrm>
          <a:off x="2616218" y="713375"/>
          <a:ext cx="141260" cy="1941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990"/>
              </a:lnTo>
              <a:lnTo>
                <a:pt x="141260" y="19419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311C8-2975-4150-861D-630CAD7A477D}">
      <dsp:nvSpPr>
        <dsp:cNvPr id="0" name=""/>
        <dsp:cNvSpPr/>
      </dsp:nvSpPr>
      <dsp:spPr>
        <a:xfrm>
          <a:off x="2616218" y="713375"/>
          <a:ext cx="141260" cy="1524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168"/>
              </a:lnTo>
              <a:lnTo>
                <a:pt x="141260" y="1524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0EB83-EE01-449F-B834-5FE5940C3A75}">
      <dsp:nvSpPr>
        <dsp:cNvPr id="0" name=""/>
        <dsp:cNvSpPr/>
      </dsp:nvSpPr>
      <dsp:spPr>
        <a:xfrm>
          <a:off x="2616218" y="713375"/>
          <a:ext cx="141260" cy="1106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346"/>
              </a:lnTo>
              <a:lnTo>
                <a:pt x="141260" y="11063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56E65-90B1-421D-A9A0-262A4312DE9C}">
      <dsp:nvSpPr>
        <dsp:cNvPr id="0" name=""/>
        <dsp:cNvSpPr/>
      </dsp:nvSpPr>
      <dsp:spPr>
        <a:xfrm>
          <a:off x="2616218" y="713375"/>
          <a:ext cx="141260" cy="688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523"/>
              </a:lnTo>
              <a:lnTo>
                <a:pt x="141260" y="6885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6079B-351D-404D-A40E-6E3581EBE6D3}">
      <dsp:nvSpPr>
        <dsp:cNvPr id="0" name=""/>
        <dsp:cNvSpPr/>
      </dsp:nvSpPr>
      <dsp:spPr>
        <a:xfrm>
          <a:off x="2616218" y="713375"/>
          <a:ext cx="141260" cy="270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1"/>
              </a:lnTo>
              <a:lnTo>
                <a:pt x="141260" y="2707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73DD1-7C1F-EC46-A829-621CD6BF9BDB}">
      <dsp:nvSpPr>
        <dsp:cNvPr id="0" name=""/>
        <dsp:cNvSpPr/>
      </dsp:nvSpPr>
      <dsp:spPr>
        <a:xfrm>
          <a:off x="2947192" y="294241"/>
          <a:ext cx="91440" cy="124893"/>
        </a:xfrm>
        <a:custGeom>
          <a:avLst/>
          <a:gdLst/>
          <a:ahLst/>
          <a:cxnLst/>
          <a:rect l="0" t="0" r="0" b="0"/>
          <a:pathLst>
            <a:path>
              <a:moveTo>
                <a:pt x="84409" y="0"/>
              </a:moveTo>
              <a:lnTo>
                <a:pt x="84409" y="63102"/>
              </a:lnTo>
              <a:lnTo>
                <a:pt x="45720" y="63102"/>
              </a:lnTo>
              <a:lnTo>
                <a:pt x="45720" y="124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B431B-B65F-4479-8491-D26F7AB5FA7C}">
      <dsp:nvSpPr>
        <dsp:cNvPr id="0" name=""/>
        <dsp:cNvSpPr/>
      </dsp:nvSpPr>
      <dsp:spPr>
        <a:xfrm>
          <a:off x="1823109" y="713375"/>
          <a:ext cx="91440" cy="23598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9812"/>
              </a:lnTo>
              <a:lnTo>
                <a:pt x="133992" y="23598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76BC9-39C2-4EE3-BFA1-BE01F7F10FB5}">
      <dsp:nvSpPr>
        <dsp:cNvPr id="0" name=""/>
        <dsp:cNvSpPr/>
      </dsp:nvSpPr>
      <dsp:spPr>
        <a:xfrm>
          <a:off x="1823109" y="713375"/>
          <a:ext cx="91440" cy="1941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1990"/>
              </a:lnTo>
              <a:lnTo>
                <a:pt x="133992" y="19419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C7667-7830-46C0-81BC-167629BC230F}">
      <dsp:nvSpPr>
        <dsp:cNvPr id="0" name=""/>
        <dsp:cNvSpPr/>
      </dsp:nvSpPr>
      <dsp:spPr>
        <a:xfrm>
          <a:off x="1823109" y="713375"/>
          <a:ext cx="91440" cy="1524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24168"/>
              </a:lnTo>
              <a:lnTo>
                <a:pt x="121540" y="1524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D5F441-8227-40FE-8F5E-2B9B7D46C388}">
      <dsp:nvSpPr>
        <dsp:cNvPr id="0" name=""/>
        <dsp:cNvSpPr/>
      </dsp:nvSpPr>
      <dsp:spPr>
        <a:xfrm>
          <a:off x="1823109" y="713375"/>
          <a:ext cx="91440" cy="1106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06346"/>
              </a:lnTo>
              <a:lnTo>
                <a:pt x="133992" y="11063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B75C2-C3CE-4131-8F7A-78B8A57B67AC}">
      <dsp:nvSpPr>
        <dsp:cNvPr id="0" name=""/>
        <dsp:cNvSpPr/>
      </dsp:nvSpPr>
      <dsp:spPr>
        <a:xfrm>
          <a:off x="1823109" y="713375"/>
          <a:ext cx="91440" cy="6885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8523"/>
              </a:lnTo>
              <a:lnTo>
                <a:pt x="133992" y="6885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13D24-2884-41A5-9635-022BFDC73521}">
      <dsp:nvSpPr>
        <dsp:cNvPr id="0" name=""/>
        <dsp:cNvSpPr/>
      </dsp:nvSpPr>
      <dsp:spPr>
        <a:xfrm>
          <a:off x="1823109" y="713375"/>
          <a:ext cx="91440" cy="270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701"/>
              </a:lnTo>
              <a:lnTo>
                <a:pt x="133992" y="2707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A1854-D799-4416-9778-0199BAF93429}">
      <dsp:nvSpPr>
        <dsp:cNvPr id="0" name=""/>
        <dsp:cNvSpPr/>
      </dsp:nvSpPr>
      <dsp:spPr>
        <a:xfrm>
          <a:off x="2104222" y="294241"/>
          <a:ext cx="927379" cy="124893"/>
        </a:xfrm>
        <a:custGeom>
          <a:avLst/>
          <a:gdLst/>
          <a:ahLst/>
          <a:cxnLst/>
          <a:rect l="0" t="0" r="0" b="0"/>
          <a:pathLst>
            <a:path>
              <a:moveTo>
                <a:pt x="927379" y="0"/>
              </a:moveTo>
              <a:lnTo>
                <a:pt x="927379" y="63102"/>
              </a:lnTo>
              <a:lnTo>
                <a:pt x="0" y="63102"/>
              </a:lnTo>
              <a:lnTo>
                <a:pt x="0" y="124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7611E-A343-4037-842F-EAFCE3D31B3D}">
      <dsp:nvSpPr>
        <dsp:cNvPr id="0" name=""/>
        <dsp:cNvSpPr/>
      </dsp:nvSpPr>
      <dsp:spPr>
        <a:xfrm>
          <a:off x="1111046" y="713375"/>
          <a:ext cx="91440" cy="23598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9812"/>
              </a:lnTo>
              <a:lnTo>
                <a:pt x="133992" y="23598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8003C-3F8B-4E14-9B48-347F74CCA01A}">
      <dsp:nvSpPr>
        <dsp:cNvPr id="0" name=""/>
        <dsp:cNvSpPr/>
      </dsp:nvSpPr>
      <dsp:spPr>
        <a:xfrm>
          <a:off x="1111046" y="713375"/>
          <a:ext cx="91440" cy="1941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1990"/>
              </a:lnTo>
              <a:lnTo>
                <a:pt x="133992" y="19419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56277-9154-4174-B5CD-EC9587C4BE52}">
      <dsp:nvSpPr>
        <dsp:cNvPr id="0" name=""/>
        <dsp:cNvSpPr/>
      </dsp:nvSpPr>
      <dsp:spPr>
        <a:xfrm>
          <a:off x="1111046" y="713375"/>
          <a:ext cx="91440" cy="1524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24168"/>
              </a:lnTo>
              <a:lnTo>
                <a:pt x="133992" y="1524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CF692-A41C-C641-B6CD-EFBE397058A9}">
      <dsp:nvSpPr>
        <dsp:cNvPr id="0" name=""/>
        <dsp:cNvSpPr/>
      </dsp:nvSpPr>
      <dsp:spPr>
        <a:xfrm>
          <a:off x="1156766" y="713375"/>
          <a:ext cx="98158" cy="701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114"/>
              </a:lnTo>
              <a:lnTo>
                <a:pt x="98158" y="701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965C8-BB24-1547-AE8E-20F956EC4BD9}">
      <dsp:nvSpPr>
        <dsp:cNvPr id="0" name=""/>
        <dsp:cNvSpPr/>
      </dsp:nvSpPr>
      <dsp:spPr>
        <a:xfrm>
          <a:off x="1156766" y="713375"/>
          <a:ext cx="108039" cy="25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581"/>
              </a:lnTo>
              <a:lnTo>
                <a:pt x="108039" y="2585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AEEDC-4070-FE43-8910-16FAC5476A1A}">
      <dsp:nvSpPr>
        <dsp:cNvPr id="0" name=""/>
        <dsp:cNvSpPr/>
      </dsp:nvSpPr>
      <dsp:spPr>
        <a:xfrm>
          <a:off x="1156766" y="713375"/>
          <a:ext cx="103096" cy="1126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6740"/>
              </a:lnTo>
              <a:lnTo>
                <a:pt x="103096" y="11267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3F830-7FCF-4360-B120-B75E096292FF}">
      <dsp:nvSpPr>
        <dsp:cNvPr id="0" name=""/>
        <dsp:cNvSpPr/>
      </dsp:nvSpPr>
      <dsp:spPr>
        <a:xfrm>
          <a:off x="1392158" y="294241"/>
          <a:ext cx="1639443" cy="124893"/>
        </a:xfrm>
        <a:custGeom>
          <a:avLst/>
          <a:gdLst/>
          <a:ahLst/>
          <a:cxnLst/>
          <a:rect l="0" t="0" r="0" b="0"/>
          <a:pathLst>
            <a:path>
              <a:moveTo>
                <a:pt x="1639443" y="0"/>
              </a:moveTo>
              <a:lnTo>
                <a:pt x="1639443" y="63102"/>
              </a:lnTo>
              <a:lnTo>
                <a:pt x="0" y="63102"/>
              </a:lnTo>
              <a:lnTo>
                <a:pt x="0" y="124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6FA6A-26D1-1244-9CD3-8281D1D055D6}">
      <dsp:nvSpPr>
        <dsp:cNvPr id="0" name=""/>
        <dsp:cNvSpPr/>
      </dsp:nvSpPr>
      <dsp:spPr>
        <a:xfrm>
          <a:off x="636818" y="294241"/>
          <a:ext cx="2394783" cy="124090"/>
        </a:xfrm>
        <a:custGeom>
          <a:avLst/>
          <a:gdLst/>
          <a:ahLst/>
          <a:cxnLst/>
          <a:rect l="0" t="0" r="0" b="0"/>
          <a:pathLst>
            <a:path>
              <a:moveTo>
                <a:pt x="2394783" y="0"/>
              </a:moveTo>
              <a:lnTo>
                <a:pt x="2394783" y="62299"/>
              </a:lnTo>
              <a:lnTo>
                <a:pt x="0" y="62299"/>
              </a:lnTo>
              <a:lnTo>
                <a:pt x="0" y="1240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8B118-3C09-4D79-A040-3558E55C1B1E}">
      <dsp:nvSpPr>
        <dsp:cNvPr id="0" name=""/>
        <dsp:cNvSpPr/>
      </dsp:nvSpPr>
      <dsp:spPr>
        <a:xfrm>
          <a:off x="1714891" y="0"/>
          <a:ext cx="781462" cy="2789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PMO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N. Winters (M. Gorda)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Master Termin Plan</a:t>
          </a:r>
        </a:p>
      </dsp:txBody>
      <dsp:txXfrm>
        <a:off x="1714891" y="0"/>
        <a:ext cx="781462" cy="278908"/>
      </dsp:txXfrm>
    </dsp:sp>
    <dsp:sp modelId="{268E4A05-A3F3-7F4C-8318-542A476CB92A}">
      <dsp:nvSpPr>
        <dsp:cNvPr id="0" name=""/>
        <dsp:cNvSpPr/>
      </dsp:nvSpPr>
      <dsp:spPr>
        <a:xfrm>
          <a:off x="2608348" y="0"/>
          <a:ext cx="846507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WPL/SSPL </a:t>
          </a:r>
          <a:br>
            <a:rPr lang="de-DE" sz="500" kern="1200" dirty="0"/>
          </a:br>
          <a:r>
            <a:rPr lang="de-DE" sz="500" kern="1200" dirty="0"/>
            <a:t>Commissioning HEBT </a:t>
          </a:r>
          <a:br>
            <a:rPr lang="de-DE" sz="500" kern="1200" dirty="0"/>
          </a:br>
          <a:r>
            <a:rPr lang="de-DE" sz="500" kern="1200" dirty="0"/>
            <a:t>F. Hagenbuck</a:t>
          </a:r>
          <a:r>
            <a:rPr lang="de-DE" sz="500" kern="1200" dirty="0">
              <a:solidFill>
                <a:schemeClr val="bg1"/>
              </a:solidFill>
            </a:rPr>
            <a:t> (...)</a:t>
          </a:r>
        </a:p>
      </dsp:txBody>
      <dsp:txXfrm>
        <a:off x="2608348" y="0"/>
        <a:ext cx="846507" cy="294241"/>
      </dsp:txXfrm>
    </dsp:sp>
    <dsp:sp modelId="{FF43558B-CDD5-0F4C-BB7D-00F0DE44D003}">
      <dsp:nvSpPr>
        <dsp:cNvPr id="0" name=""/>
        <dsp:cNvSpPr/>
      </dsp:nvSpPr>
      <dsp:spPr>
        <a:xfrm>
          <a:off x="342577" y="418331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FSB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solidFill>
                <a:schemeClr val="bg1"/>
              </a:solidFill>
            </a:rPr>
            <a:t>H. May?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solidFill>
                <a:schemeClr val="bg1"/>
              </a:solidFill>
            </a:rPr>
            <a:t>(M. Schwerdtfeger)</a:t>
          </a:r>
        </a:p>
      </dsp:txBody>
      <dsp:txXfrm>
        <a:off x="342577" y="418331"/>
        <a:ext cx="588482" cy="294241"/>
      </dsp:txXfrm>
    </dsp:sp>
    <dsp:sp modelId="{6C7172A5-B06E-4784-8390-F4C7783B9EA0}">
      <dsp:nvSpPr>
        <dsp:cNvPr id="0" name=""/>
        <dsp:cNvSpPr/>
      </dsp:nvSpPr>
      <dsp:spPr>
        <a:xfrm>
          <a:off x="1097917" y="419134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TBI</a:t>
          </a:r>
          <a:br>
            <a:rPr lang="en-US" sz="500" kern="1200" dirty="0"/>
          </a:br>
          <a:r>
            <a:rPr lang="en-US" sz="500" kern="1200" dirty="0">
              <a:solidFill>
                <a:schemeClr val="bg1"/>
              </a:solidFill>
            </a:rPr>
            <a:t>J. Uhrich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bg1"/>
              </a:solidFill>
            </a:rPr>
            <a:t>(B. Redmer)</a:t>
          </a:r>
        </a:p>
      </dsp:txBody>
      <dsp:txXfrm>
        <a:off x="1097917" y="419134"/>
        <a:ext cx="588482" cy="294241"/>
      </dsp:txXfrm>
    </dsp:sp>
    <dsp:sp modelId="{BFF6B7F0-AB9B-6344-B0B4-4962158F84B7}">
      <dsp:nvSpPr>
        <dsp:cNvPr id="0" name=""/>
        <dsp:cNvSpPr/>
      </dsp:nvSpPr>
      <dsp:spPr>
        <a:xfrm>
          <a:off x="1259862" y="1692994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FSB-Elektro &amp; BMA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J. Laaser</a:t>
          </a:r>
        </a:p>
      </dsp:txBody>
      <dsp:txXfrm>
        <a:off x="1259862" y="1692994"/>
        <a:ext cx="588482" cy="294241"/>
      </dsp:txXfrm>
    </dsp:sp>
    <dsp:sp modelId="{1267B335-9256-514D-BBA0-8ECECEA97E7A}">
      <dsp:nvSpPr>
        <dsp:cNvPr id="0" name=""/>
        <dsp:cNvSpPr/>
      </dsp:nvSpPr>
      <dsp:spPr>
        <a:xfrm>
          <a:off x="1264805" y="824836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Mechanik</a:t>
          </a:r>
          <a:br>
            <a:rPr lang="de-DE" sz="500" kern="1200" dirty="0"/>
          </a:br>
          <a:r>
            <a:rPr lang="de-DE" sz="500" kern="1200" dirty="0"/>
            <a:t>D. Schmidt</a:t>
          </a:r>
        </a:p>
      </dsp:txBody>
      <dsp:txXfrm>
        <a:off x="1264805" y="824836"/>
        <a:ext cx="588482" cy="294241"/>
      </dsp:txXfrm>
    </dsp:sp>
    <dsp:sp modelId="{221C74C0-0674-3F42-8A91-BFA5BFF16C85}">
      <dsp:nvSpPr>
        <dsp:cNvPr id="0" name=""/>
        <dsp:cNvSpPr/>
      </dsp:nvSpPr>
      <dsp:spPr>
        <a:xfrm>
          <a:off x="1254924" y="1267369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Gebäudeautomation</a:t>
          </a:r>
          <a:br>
            <a:rPr lang="de-DE" sz="500" kern="1200" dirty="0"/>
          </a:br>
          <a:r>
            <a:rPr lang="de-DE" sz="500" kern="1200" dirty="0"/>
            <a:t>T. Denner</a:t>
          </a:r>
        </a:p>
      </dsp:txBody>
      <dsp:txXfrm>
        <a:off x="1254924" y="1267369"/>
        <a:ext cx="588482" cy="294241"/>
      </dsp:txXfrm>
    </dsp:sp>
    <dsp:sp modelId="{CCE2C50F-2FE5-43AE-9899-ED521FCDF3FC}">
      <dsp:nvSpPr>
        <dsp:cNvPr id="0" name=""/>
        <dsp:cNvSpPr/>
      </dsp:nvSpPr>
      <dsp:spPr>
        <a:xfrm>
          <a:off x="1245038" y="2090423"/>
          <a:ext cx="588482" cy="294241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FSB-Kühlung/ Kälte Hr. Müller</a:t>
          </a:r>
        </a:p>
      </dsp:txBody>
      <dsp:txXfrm>
        <a:off x="1245038" y="2090423"/>
        <a:ext cx="588482" cy="294241"/>
      </dsp:txXfrm>
    </dsp:sp>
    <dsp:sp modelId="{91A89987-AB27-492B-B74C-A1F934A7A448}">
      <dsp:nvSpPr>
        <dsp:cNvPr id="0" name=""/>
        <dsp:cNvSpPr/>
      </dsp:nvSpPr>
      <dsp:spPr>
        <a:xfrm>
          <a:off x="1245038" y="2508245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FSB Heizung/Lüftung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Hr. Müller/ </a:t>
          </a:r>
          <a:r>
            <a:rPr lang="de-DE" sz="500" kern="1200" dirty="0" err="1"/>
            <a:t>Keilhold</a:t>
          </a:r>
          <a:endParaRPr lang="de-DE" sz="500" kern="1200" dirty="0"/>
        </a:p>
      </dsp:txBody>
      <dsp:txXfrm>
        <a:off x="1245038" y="2508245"/>
        <a:ext cx="588482" cy="294241"/>
      </dsp:txXfrm>
    </dsp:sp>
    <dsp:sp modelId="{875E9317-A33A-4FC0-A1F5-495F4EB4DEB7}">
      <dsp:nvSpPr>
        <dsp:cNvPr id="0" name=""/>
        <dsp:cNvSpPr/>
      </dsp:nvSpPr>
      <dsp:spPr>
        <a:xfrm>
          <a:off x="1245038" y="2926067"/>
          <a:ext cx="588482" cy="29424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Fremdfirmen</a:t>
          </a:r>
        </a:p>
      </dsp:txBody>
      <dsp:txXfrm>
        <a:off x="1245038" y="2926067"/>
        <a:ext cx="588482" cy="294241"/>
      </dsp:txXfrm>
    </dsp:sp>
    <dsp:sp modelId="{D52AB9FA-0B7F-4E2A-BBAE-C79CB990EA15}">
      <dsp:nvSpPr>
        <dsp:cNvPr id="0" name=""/>
        <dsp:cNvSpPr/>
      </dsp:nvSpPr>
      <dsp:spPr>
        <a:xfrm>
          <a:off x="1809981" y="419134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GAT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S. Schwarz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(R. Wendland)</a:t>
          </a:r>
        </a:p>
      </dsp:txBody>
      <dsp:txXfrm>
        <a:off x="1809981" y="419134"/>
        <a:ext cx="588482" cy="294241"/>
      </dsp:txXfrm>
    </dsp:sp>
    <dsp:sp modelId="{80A396B2-1AAB-4DD9-A716-0227B8F008D4}">
      <dsp:nvSpPr>
        <dsp:cNvPr id="0" name=""/>
        <dsp:cNvSpPr/>
      </dsp:nvSpPr>
      <dsp:spPr>
        <a:xfrm>
          <a:off x="1957101" y="836956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GET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T. Brühne</a:t>
          </a:r>
        </a:p>
      </dsp:txBody>
      <dsp:txXfrm>
        <a:off x="1957101" y="836956"/>
        <a:ext cx="588482" cy="294241"/>
      </dsp:txXfrm>
    </dsp:sp>
    <dsp:sp modelId="{91AF913A-9377-4CDA-B2C9-39CBF16F78D7}">
      <dsp:nvSpPr>
        <dsp:cNvPr id="0" name=""/>
        <dsp:cNvSpPr/>
      </dsp:nvSpPr>
      <dsp:spPr>
        <a:xfrm>
          <a:off x="1957101" y="1254778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GVT (S. Schwarz) VTL Hr. Dreger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VTK Hr. Roth</a:t>
          </a:r>
        </a:p>
      </dsp:txBody>
      <dsp:txXfrm>
        <a:off x="1957101" y="1254778"/>
        <a:ext cx="588482" cy="294241"/>
      </dsp:txXfrm>
    </dsp:sp>
    <dsp:sp modelId="{CA1785BB-7AF9-4293-BBF9-C72A63F4303A}">
      <dsp:nvSpPr>
        <dsp:cNvPr id="0" name=""/>
        <dsp:cNvSpPr/>
      </dsp:nvSpPr>
      <dsp:spPr>
        <a:xfrm>
          <a:off x="1957101" y="1672600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GVT (S. Schwarz) VTW Hr. </a:t>
          </a:r>
          <a:r>
            <a:rPr lang="de-DE" sz="500" kern="1200" dirty="0" err="1"/>
            <a:t>Knöß</a:t>
          </a:r>
          <a:endParaRPr lang="de-DE" sz="500" kern="1200" dirty="0"/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VTB R. Reich</a:t>
          </a:r>
        </a:p>
      </dsp:txBody>
      <dsp:txXfrm>
        <a:off x="1957101" y="1672600"/>
        <a:ext cx="588482" cy="294241"/>
      </dsp:txXfrm>
    </dsp:sp>
    <dsp:sp modelId="{8D783643-0AFE-4933-A0F6-4930DFE5EBE4}">
      <dsp:nvSpPr>
        <dsp:cNvPr id="0" name=""/>
        <dsp:cNvSpPr/>
      </dsp:nvSpPr>
      <dsp:spPr>
        <a:xfrm>
          <a:off x="1944649" y="2090423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GSA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R. Siebrasse</a:t>
          </a:r>
        </a:p>
      </dsp:txBody>
      <dsp:txXfrm>
        <a:off x="1944649" y="2090423"/>
        <a:ext cx="588482" cy="294241"/>
      </dsp:txXfrm>
    </dsp:sp>
    <dsp:sp modelId="{91384622-E113-4F7E-99EC-9F54E10E5A69}">
      <dsp:nvSpPr>
        <dsp:cNvPr id="0" name=""/>
        <dsp:cNvSpPr/>
      </dsp:nvSpPr>
      <dsp:spPr>
        <a:xfrm>
          <a:off x="1957101" y="2508245"/>
          <a:ext cx="588482" cy="294241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GPA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G. Savino</a:t>
          </a:r>
        </a:p>
      </dsp:txBody>
      <dsp:txXfrm>
        <a:off x="1957101" y="2508245"/>
        <a:ext cx="588482" cy="294241"/>
      </dsp:txXfrm>
    </dsp:sp>
    <dsp:sp modelId="{62AE3865-43B0-4D6E-BE03-FC88797E7304}">
      <dsp:nvSpPr>
        <dsp:cNvPr id="0" name=""/>
        <dsp:cNvSpPr/>
      </dsp:nvSpPr>
      <dsp:spPr>
        <a:xfrm>
          <a:off x="1957101" y="2926067"/>
          <a:ext cx="588482" cy="29424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Fremdfirmen</a:t>
          </a:r>
        </a:p>
      </dsp:txBody>
      <dsp:txXfrm>
        <a:off x="1957101" y="2926067"/>
        <a:ext cx="588482" cy="294241"/>
      </dsp:txXfrm>
    </dsp:sp>
    <dsp:sp modelId="{BBD0AE68-04CD-5240-B0DF-432B4662CCDC}">
      <dsp:nvSpPr>
        <dsp:cNvPr id="0" name=""/>
        <dsp:cNvSpPr/>
      </dsp:nvSpPr>
      <dsp:spPr>
        <a:xfrm>
          <a:off x="2522044" y="419134"/>
          <a:ext cx="941735" cy="294241"/>
        </a:xfrm>
        <a:prstGeom prst="rect">
          <a:avLst/>
        </a:prstGeom>
        <a:noFill/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HEBT-Arbeitspakete</a:t>
          </a:r>
          <a:br>
            <a:rPr lang="de-DE" sz="800" kern="1200" dirty="0">
              <a:solidFill>
                <a:schemeClr val="tx1"/>
              </a:solidFill>
              <a:latin typeface="Arial"/>
              <a:ea typeface="+mn-ea"/>
              <a:cs typeface="+mn-cs"/>
            </a:rPr>
          </a:br>
          <a:r>
            <a:rPr lang="de-DE" sz="6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(Inbetriebnahme-ansprechpartner)</a:t>
          </a:r>
        </a:p>
      </dsp:txBody>
      <dsp:txXfrm>
        <a:off x="2522044" y="419134"/>
        <a:ext cx="941735" cy="294241"/>
      </dsp:txXfrm>
    </dsp:sp>
    <dsp:sp modelId="{622A6AA2-6EB6-4DBD-B11A-5864CC3F1735}">
      <dsp:nvSpPr>
        <dsp:cNvPr id="0" name=""/>
        <dsp:cNvSpPr/>
      </dsp:nvSpPr>
      <dsp:spPr>
        <a:xfrm>
          <a:off x="2757478" y="836956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EPS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sp:txBody>
      <dsp:txXfrm>
        <a:off x="2757478" y="836956"/>
        <a:ext cx="588482" cy="294241"/>
      </dsp:txXfrm>
    </dsp:sp>
    <dsp:sp modelId="{9D30FB9F-0B3B-460D-96E9-F076DE825AD0}">
      <dsp:nvSpPr>
        <dsp:cNvPr id="0" name=""/>
        <dsp:cNvSpPr/>
      </dsp:nvSpPr>
      <dsp:spPr>
        <a:xfrm>
          <a:off x="2757478" y="1254778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NCM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sp:txBody>
      <dsp:txXfrm>
        <a:off x="2757478" y="1254778"/>
        <a:ext cx="588482" cy="294241"/>
      </dsp:txXfrm>
    </dsp:sp>
    <dsp:sp modelId="{FAE0D6FE-B0C5-4162-AB07-2A6538D9DB09}">
      <dsp:nvSpPr>
        <dsp:cNvPr id="0" name=""/>
        <dsp:cNvSpPr/>
      </dsp:nvSpPr>
      <dsp:spPr>
        <a:xfrm>
          <a:off x="2757478" y="1672600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BEA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sp:txBody>
      <dsp:txXfrm>
        <a:off x="2757478" y="1672600"/>
        <a:ext cx="588482" cy="294241"/>
      </dsp:txXfrm>
    </dsp:sp>
    <dsp:sp modelId="{352551E0-6D32-4057-A8C7-5FA9934E2D10}">
      <dsp:nvSpPr>
        <dsp:cNvPr id="0" name=""/>
        <dsp:cNvSpPr/>
      </dsp:nvSpPr>
      <dsp:spPr>
        <a:xfrm>
          <a:off x="2757478" y="2090423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VAC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A. Krämer</a:t>
          </a:r>
        </a:p>
      </dsp:txBody>
      <dsp:txXfrm>
        <a:off x="2757478" y="2090423"/>
        <a:ext cx="588482" cy="294241"/>
      </dsp:txXfrm>
    </dsp:sp>
    <dsp:sp modelId="{8428B30A-52E4-48C2-BB1E-013867844338}">
      <dsp:nvSpPr>
        <dsp:cNvPr id="0" name=""/>
        <dsp:cNvSpPr/>
      </dsp:nvSpPr>
      <dsp:spPr>
        <a:xfrm>
          <a:off x="2757478" y="2508245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ACO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R. Pfeil</a:t>
          </a:r>
        </a:p>
      </dsp:txBody>
      <dsp:txXfrm>
        <a:off x="2757478" y="2508245"/>
        <a:ext cx="588482" cy="294241"/>
      </dsp:txXfrm>
    </dsp:sp>
    <dsp:sp modelId="{3C41ED46-EEA0-48D2-8007-652EAD43BECE}">
      <dsp:nvSpPr>
        <dsp:cNvPr id="0" name=""/>
        <dsp:cNvSpPr/>
      </dsp:nvSpPr>
      <dsp:spPr>
        <a:xfrm>
          <a:off x="2757478" y="2926067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SYS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sp:txBody>
      <dsp:txXfrm>
        <a:off x="2757478" y="2926067"/>
        <a:ext cx="588482" cy="294241"/>
      </dsp:txXfrm>
    </dsp:sp>
    <dsp:sp modelId="{1F824E2F-0827-4CFD-8289-8A7A4572004B}">
      <dsp:nvSpPr>
        <dsp:cNvPr id="0" name=""/>
        <dsp:cNvSpPr/>
      </dsp:nvSpPr>
      <dsp:spPr>
        <a:xfrm>
          <a:off x="2757478" y="3343889"/>
          <a:ext cx="588482" cy="29424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SI</a:t>
          </a:r>
          <a:b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</a:br>
          <a:r>
            <a:rPr lang="de-DE" sz="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N.N.</a:t>
          </a:r>
        </a:p>
      </dsp:txBody>
      <dsp:txXfrm>
        <a:off x="2757478" y="3343889"/>
        <a:ext cx="588482" cy="294241"/>
      </dsp:txXfrm>
    </dsp:sp>
    <dsp:sp modelId="{324DF87B-2A6B-4542-8E22-8438519EF3EE}">
      <dsp:nvSpPr>
        <dsp:cNvPr id="0" name=""/>
        <dsp:cNvSpPr/>
      </dsp:nvSpPr>
      <dsp:spPr>
        <a:xfrm>
          <a:off x="3587361" y="419134"/>
          <a:ext cx="657093" cy="294241"/>
        </a:xfrm>
        <a:prstGeom prst="rect">
          <a:avLst/>
        </a:prstGeom>
        <a:noFill/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 err="1">
              <a:solidFill>
                <a:prstClr val="black"/>
              </a:solidFill>
              <a:latin typeface="Arial"/>
              <a:ea typeface="+mn-ea"/>
              <a:cs typeface="+mn-cs"/>
            </a:rPr>
            <a:t>conventional</a:t>
          </a:r>
          <a:r>
            <a:rPr lang="de-DE" sz="8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&amp; </a:t>
          </a:r>
          <a:r>
            <a:rPr lang="de-DE" sz="800" kern="1200" dirty="0" err="1">
              <a:solidFill>
                <a:prstClr val="black"/>
              </a:solidFill>
              <a:latin typeface="Arial"/>
              <a:ea typeface="+mn-ea"/>
              <a:cs typeface="+mn-cs"/>
            </a:rPr>
            <a:t>rad</a:t>
          </a:r>
          <a:r>
            <a:rPr lang="de-DE" sz="8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. </a:t>
          </a:r>
          <a:r>
            <a:rPr lang="de-DE" sz="800" kern="1200" dirty="0" err="1">
              <a:solidFill>
                <a:prstClr val="black"/>
              </a:solidFill>
              <a:latin typeface="Arial"/>
              <a:ea typeface="+mn-ea"/>
              <a:cs typeface="+mn-cs"/>
            </a:rPr>
            <a:t>Safety</a:t>
          </a:r>
          <a:endParaRPr lang="de-DE" sz="800" kern="1200" dirty="0">
            <a:solidFill>
              <a:prstClr val="black"/>
            </a:solidFill>
            <a:latin typeface="Arial"/>
            <a:ea typeface="+mn-ea"/>
            <a:cs typeface="+mn-cs"/>
          </a:endParaRPr>
        </a:p>
      </dsp:txBody>
      <dsp:txXfrm>
        <a:off x="3587361" y="419134"/>
        <a:ext cx="657093" cy="294241"/>
      </dsp:txXfrm>
    </dsp:sp>
    <dsp:sp modelId="{35E31A3D-1690-49F8-953A-56E6BB60CD9A}">
      <dsp:nvSpPr>
        <dsp:cNvPr id="0" name=""/>
        <dsp:cNvSpPr/>
      </dsp:nvSpPr>
      <dsp:spPr>
        <a:xfrm>
          <a:off x="3751634" y="836956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 err="1"/>
            <a:t>Safety</a:t>
          </a:r>
          <a:endParaRPr lang="de-DE" sz="500" kern="1200" dirty="0"/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K. Vogt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(W. Kunisch)</a:t>
          </a:r>
        </a:p>
      </dsp:txBody>
      <dsp:txXfrm>
        <a:off x="3751634" y="836956"/>
        <a:ext cx="588482" cy="294241"/>
      </dsp:txXfrm>
    </dsp:sp>
    <dsp:sp modelId="{97C35D79-2A53-4B3A-BE47-E0CEBB0BAEA4}">
      <dsp:nvSpPr>
        <dsp:cNvPr id="0" name=""/>
        <dsp:cNvSpPr/>
      </dsp:nvSpPr>
      <dsp:spPr>
        <a:xfrm>
          <a:off x="3751634" y="1254778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Radiation </a:t>
          </a:r>
          <a:r>
            <a:rPr lang="de-DE" sz="500" kern="1200" dirty="0" err="1"/>
            <a:t>Safety</a:t>
          </a:r>
          <a:br>
            <a:rPr lang="de-DE" sz="500" kern="1200" dirty="0"/>
          </a:br>
          <a:r>
            <a:rPr lang="de-DE" sz="500" kern="1200" dirty="0"/>
            <a:t>T. Radon</a:t>
          </a:r>
        </a:p>
      </dsp:txBody>
      <dsp:txXfrm>
        <a:off x="3751634" y="1254778"/>
        <a:ext cx="588482" cy="294241"/>
      </dsp:txXfrm>
    </dsp:sp>
    <dsp:sp modelId="{265A9F63-40A4-8B4C-8538-B0322EB13A4A}">
      <dsp:nvSpPr>
        <dsp:cNvPr id="0" name=""/>
        <dsp:cNvSpPr/>
      </dsp:nvSpPr>
      <dsp:spPr>
        <a:xfrm>
          <a:off x="4368036" y="419134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Site </a:t>
          </a:r>
          <a:r>
            <a:rPr lang="de-DE" sz="500" kern="1200" dirty="0" err="1"/>
            <a:t>Safety</a:t>
          </a:r>
          <a:endParaRPr lang="de-DE" sz="500" kern="1200" dirty="0"/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K. Dobelmann</a:t>
          </a:r>
          <a:br>
            <a:rPr lang="de-DE" sz="500" kern="1200" dirty="0"/>
          </a:br>
          <a:r>
            <a:rPr lang="de-DE" sz="500" kern="1200" dirty="0"/>
            <a:t>(D. Benz, W. </a:t>
          </a:r>
          <a:r>
            <a:rPr lang="de-DE" sz="500" kern="1200" dirty="0" err="1"/>
            <a:t>Klor</a:t>
          </a:r>
          <a:r>
            <a:rPr lang="de-DE" sz="500" kern="1200" dirty="0"/>
            <a:t>)</a:t>
          </a:r>
        </a:p>
      </dsp:txBody>
      <dsp:txXfrm>
        <a:off x="4368036" y="419134"/>
        <a:ext cx="588482" cy="294241"/>
      </dsp:txXfrm>
    </dsp:sp>
    <dsp:sp modelId="{A6F94D8C-0E5C-4ACF-A26D-0E3653D21D41}">
      <dsp:nvSpPr>
        <dsp:cNvPr id="0" name=""/>
        <dsp:cNvSpPr/>
      </dsp:nvSpPr>
      <dsp:spPr>
        <a:xfrm>
          <a:off x="5080099" y="419134"/>
          <a:ext cx="588482" cy="294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Site-</a:t>
          </a:r>
          <a:r>
            <a:rPr lang="de-DE" sz="500" kern="1200" dirty="0" err="1"/>
            <a:t>logistic</a:t>
          </a:r>
          <a:endParaRPr lang="de-DE" sz="500" kern="1200" dirty="0"/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solidFill>
                <a:schemeClr val="bg1"/>
              </a:solidFill>
            </a:rPr>
            <a:t>H. Gwosdz ? </a:t>
          </a:r>
          <a:br>
            <a:rPr lang="de-DE" sz="500" kern="1200" dirty="0">
              <a:solidFill>
                <a:schemeClr val="bg1"/>
              </a:solidFill>
            </a:rPr>
          </a:br>
          <a:r>
            <a:rPr lang="de-DE" sz="500" kern="1200" dirty="0">
              <a:solidFill>
                <a:schemeClr val="bg1"/>
              </a:solidFill>
            </a:rPr>
            <a:t>(F. </a:t>
          </a:r>
          <a:r>
            <a:rPr lang="de-DE" sz="500" kern="1200" dirty="0" err="1">
              <a:solidFill>
                <a:schemeClr val="bg1"/>
              </a:solidFill>
            </a:rPr>
            <a:t>Veenstra</a:t>
          </a:r>
          <a:r>
            <a:rPr lang="de-DE" sz="500" kern="1200" dirty="0">
              <a:solidFill>
                <a:schemeClr val="bg1"/>
              </a:solidFill>
            </a:rPr>
            <a:t>)</a:t>
          </a:r>
          <a:endParaRPr lang="de-DE" sz="500" kern="1200" dirty="0"/>
        </a:p>
      </dsp:txBody>
      <dsp:txXfrm>
        <a:off x="5080099" y="419134"/>
        <a:ext cx="588482" cy="294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D2F61-77B7-432C-A339-6BEB43966EDD}">
      <dsp:nvSpPr>
        <dsp:cNvPr id="0" name=""/>
        <dsp:cNvSpPr/>
      </dsp:nvSpPr>
      <dsp:spPr>
        <a:xfrm>
          <a:off x="3374748" y="523909"/>
          <a:ext cx="95996" cy="942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2799"/>
              </a:lnTo>
              <a:lnTo>
                <a:pt x="95996" y="942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7E8EC-C6F3-476C-8676-B6FAFB6601F3}">
      <dsp:nvSpPr>
        <dsp:cNvPr id="0" name=""/>
        <dsp:cNvSpPr/>
      </dsp:nvSpPr>
      <dsp:spPr>
        <a:xfrm>
          <a:off x="3374748" y="523909"/>
          <a:ext cx="95996" cy="581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179"/>
              </a:lnTo>
              <a:lnTo>
                <a:pt x="95996" y="581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6079B-351D-404D-A40E-6E3581EBE6D3}">
      <dsp:nvSpPr>
        <dsp:cNvPr id="0" name=""/>
        <dsp:cNvSpPr/>
      </dsp:nvSpPr>
      <dsp:spPr>
        <a:xfrm>
          <a:off x="3374748" y="523909"/>
          <a:ext cx="95996" cy="219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559"/>
              </a:lnTo>
              <a:lnTo>
                <a:pt x="95996" y="2195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73DD1-7C1F-EC46-A829-621CD6BF9BDB}">
      <dsp:nvSpPr>
        <dsp:cNvPr id="0" name=""/>
        <dsp:cNvSpPr/>
      </dsp:nvSpPr>
      <dsp:spPr>
        <a:xfrm>
          <a:off x="2830892" y="189221"/>
          <a:ext cx="6972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49"/>
              </a:lnTo>
              <a:lnTo>
                <a:pt x="697291" y="86949"/>
              </a:lnTo>
              <a:lnTo>
                <a:pt x="697291" y="127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07C44-C1FF-46D9-9C9B-53B474B7C521}">
      <dsp:nvSpPr>
        <dsp:cNvPr id="0" name=""/>
        <dsp:cNvSpPr/>
      </dsp:nvSpPr>
      <dsp:spPr>
        <a:xfrm>
          <a:off x="4022471" y="510250"/>
          <a:ext cx="118424" cy="827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446"/>
              </a:lnTo>
              <a:lnTo>
                <a:pt x="118424" y="827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03AD9-138E-40B0-859C-384D0BF72919}">
      <dsp:nvSpPr>
        <dsp:cNvPr id="0" name=""/>
        <dsp:cNvSpPr/>
      </dsp:nvSpPr>
      <dsp:spPr>
        <a:xfrm>
          <a:off x="3976751" y="510250"/>
          <a:ext cx="91440" cy="1810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077"/>
              </a:lnTo>
              <a:lnTo>
                <a:pt x="135084" y="1810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CE1C0-624D-4905-9BA3-27F173733158}">
      <dsp:nvSpPr>
        <dsp:cNvPr id="0" name=""/>
        <dsp:cNvSpPr/>
      </dsp:nvSpPr>
      <dsp:spPr>
        <a:xfrm>
          <a:off x="4022471" y="510250"/>
          <a:ext cx="124097" cy="131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1356"/>
              </a:lnTo>
              <a:lnTo>
                <a:pt x="124097" y="13113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13D24-2884-41A5-9635-022BFDC73521}">
      <dsp:nvSpPr>
        <dsp:cNvPr id="0" name=""/>
        <dsp:cNvSpPr/>
      </dsp:nvSpPr>
      <dsp:spPr>
        <a:xfrm>
          <a:off x="4022471" y="510250"/>
          <a:ext cx="113825" cy="461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96"/>
              </a:lnTo>
              <a:lnTo>
                <a:pt x="113825" y="4614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A1854-D799-4416-9778-0199BAF93429}">
      <dsp:nvSpPr>
        <dsp:cNvPr id="0" name=""/>
        <dsp:cNvSpPr/>
      </dsp:nvSpPr>
      <dsp:spPr>
        <a:xfrm>
          <a:off x="2830892" y="189221"/>
          <a:ext cx="13836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8957"/>
              </a:lnTo>
              <a:lnTo>
                <a:pt x="1383689" y="88957"/>
              </a:lnTo>
              <a:lnTo>
                <a:pt x="1383689" y="129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5B2AA-763B-4988-AA00-6D0446BC313D}">
      <dsp:nvSpPr>
        <dsp:cNvPr id="0" name=""/>
        <dsp:cNvSpPr/>
      </dsp:nvSpPr>
      <dsp:spPr>
        <a:xfrm>
          <a:off x="2395256" y="508117"/>
          <a:ext cx="91440" cy="12856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85640"/>
              </a:lnTo>
              <a:lnTo>
                <a:pt x="114689" y="12856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49641-EF4F-4B31-A8A9-7509544CB9CF}">
      <dsp:nvSpPr>
        <dsp:cNvPr id="0" name=""/>
        <dsp:cNvSpPr/>
      </dsp:nvSpPr>
      <dsp:spPr>
        <a:xfrm>
          <a:off x="2395256" y="508117"/>
          <a:ext cx="91440" cy="8040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04050"/>
              </a:lnTo>
              <a:lnTo>
                <a:pt x="99376" y="804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AD8B1-25EB-4073-B999-3487B7EADF4E}">
      <dsp:nvSpPr>
        <dsp:cNvPr id="0" name=""/>
        <dsp:cNvSpPr/>
      </dsp:nvSpPr>
      <dsp:spPr>
        <a:xfrm>
          <a:off x="2395256" y="508117"/>
          <a:ext cx="91440" cy="2948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87"/>
              </a:lnTo>
              <a:lnTo>
                <a:pt x="110722" y="2948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886B5-7F1B-4305-9DC7-DD194FE58504}">
      <dsp:nvSpPr>
        <dsp:cNvPr id="0" name=""/>
        <dsp:cNvSpPr/>
      </dsp:nvSpPr>
      <dsp:spPr>
        <a:xfrm>
          <a:off x="2594412" y="189221"/>
          <a:ext cx="236479" cy="91440"/>
        </a:xfrm>
        <a:custGeom>
          <a:avLst/>
          <a:gdLst/>
          <a:ahLst/>
          <a:cxnLst/>
          <a:rect l="0" t="0" r="0" b="0"/>
          <a:pathLst>
            <a:path>
              <a:moveTo>
                <a:pt x="236479" y="45720"/>
              </a:moveTo>
              <a:lnTo>
                <a:pt x="236479" y="86825"/>
              </a:lnTo>
              <a:lnTo>
                <a:pt x="0" y="86825"/>
              </a:lnTo>
              <a:lnTo>
                <a:pt x="0" y="127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907E1-4338-4C9F-901C-0BBE85CF5199}">
      <dsp:nvSpPr>
        <dsp:cNvPr id="0" name=""/>
        <dsp:cNvSpPr/>
      </dsp:nvSpPr>
      <dsp:spPr>
        <a:xfrm>
          <a:off x="1624874" y="508117"/>
          <a:ext cx="91440" cy="448797"/>
        </a:xfrm>
        <a:custGeom>
          <a:avLst/>
          <a:gdLst/>
          <a:ahLst/>
          <a:cxnLst/>
          <a:rect l="0" t="0" r="0" b="0"/>
          <a:pathLst>
            <a:path>
              <a:moveTo>
                <a:pt x="115049" y="0"/>
              </a:moveTo>
              <a:lnTo>
                <a:pt x="115049" y="448797"/>
              </a:lnTo>
              <a:lnTo>
                <a:pt x="45720" y="4487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1ADD8-19D5-4BBF-ADD1-5DDE73BAAD95}">
      <dsp:nvSpPr>
        <dsp:cNvPr id="0" name=""/>
        <dsp:cNvSpPr/>
      </dsp:nvSpPr>
      <dsp:spPr>
        <a:xfrm>
          <a:off x="1694204" y="508117"/>
          <a:ext cx="91440" cy="1764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6450"/>
              </a:lnTo>
              <a:lnTo>
                <a:pt x="106748" y="1764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89941-0A52-41E7-9758-19E502CEE31A}">
      <dsp:nvSpPr>
        <dsp:cNvPr id="0" name=""/>
        <dsp:cNvSpPr/>
      </dsp:nvSpPr>
      <dsp:spPr>
        <a:xfrm>
          <a:off x="1629024" y="508117"/>
          <a:ext cx="91440" cy="176450"/>
        </a:xfrm>
        <a:custGeom>
          <a:avLst/>
          <a:gdLst/>
          <a:ahLst/>
          <a:cxnLst/>
          <a:rect l="0" t="0" r="0" b="0"/>
          <a:pathLst>
            <a:path>
              <a:moveTo>
                <a:pt x="110899" y="0"/>
              </a:moveTo>
              <a:lnTo>
                <a:pt x="110899" y="176450"/>
              </a:lnTo>
              <a:lnTo>
                <a:pt x="45720" y="1764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3FA96-346E-479D-8137-FD07A0B65A88}">
      <dsp:nvSpPr>
        <dsp:cNvPr id="0" name=""/>
        <dsp:cNvSpPr/>
      </dsp:nvSpPr>
      <dsp:spPr>
        <a:xfrm>
          <a:off x="1632047" y="508117"/>
          <a:ext cx="91440" cy="1907960"/>
        </a:xfrm>
        <a:custGeom>
          <a:avLst/>
          <a:gdLst/>
          <a:ahLst/>
          <a:cxnLst/>
          <a:rect l="0" t="0" r="0" b="0"/>
          <a:pathLst>
            <a:path>
              <a:moveTo>
                <a:pt x="107876" y="0"/>
              </a:moveTo>
              <a:lnTo>
                <a:pt x="107876" y="1907960"/>
              </a:lnTo>
              <a:lnTo>
                <a:pt x="45720" y="19079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90F22-83A6-45A5-89FF-4C029FA8E899}">
      <dsp:nvSpPr>
        <dsp:cNvPr id="0" name=""/>
        <dsp:cNvSpPr/>
      </dsp:nvSpPr>
      <dsp:spPr>
        <a:xfrm>
          <a:off x="1694204" y="508117"/>
          <a:ext cx="91440" cy="19079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7977"/>
              </a:lnTo>
              <a:lnTo>
                <a:pt x="128931" y="19079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665DF-C700-43BC-A3C3-E15F8E7FF5EF}">
      <dsp:nvSpPr>
        <dsp:cNvPr id="0" name=""/>
        <dsp:cNvSpPr/>
      </dsp:nvSpPr>
      <dsp:spPr>
        <a:xfrm>
          <a:off x="1694204" y="508117"/>
          <a:ext cx="91440" cy="15584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8477"/>
              </a:lnTo>
              <a:lnTo>
                <a:pt x="130132" y="15584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68D99-287C-450D-A8A7-A7D84B3DEDD4}">
      <dsp:nvSpPr>
        <dsp:cNvPr id="0" name=""/>
        <dsp:cNvSpPr/>
      </dsp:nvSpPr>
      <dsp:spPr>
        <a:xfrm>
          <a:off x="1632047" y="508117"/>
          <a:ext cx="91440" cy="1559131"/>
        </a:xfrm>
        <a:custGeom>
          <a:avLst/>
          <a:gdLst/>
          <a:ahLst/>
          <a:cxnLst/>
          <a:rect l="0" t="0" r="0" b="0"/>
          <a:pathLst>
            <a:path>
              <a:moveTo>
                <a:pt x="107876" y="0"/>
              </a:moveTo>
              <a:lnTo>
                <a:pt x="107876" y="1559131"/>
              </a:lnTo>
              <a:lnTo>
                <a:pt x="45720" y="15591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371DC-BFBB-4DA0-889B-1085560158B9}">
      <dsp:nvSpPr>
        <dsp:cNvPr id="0" name=""/>
        <dsp:cNvSpPr/>
      </dsp:nvSpPr>
      <dsp:spPr>
        <a:xfrm>
          <a:off x="1694204" y="508117"/>
          <a:ext cx="91440" cy="1150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50547"/>
              </a:lnTo>
              <a:lnTo>
                <a:pt x="124999" y="11505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2B076-5199-4245-8296-6EC53CA54FD9}">
      <dsp:nvSpPr>
        <dsp:cNvPr id="0" name=""/>
        <dsp:cNvSpPr/>
      </dsp:nvSpPr>
      <dsp:spPr>
        <a:xfrm>
          <a:off x="1623976" y="508117"/>
          <a:ext cx="91440" cy="1094706"/>
        </a:xfrm>
        <a:custGeom>
          <a:avLst/>
          <a:gdLst/>
          <a:ahLst/>
          <a:cxnLst/>
          <a:rect l="0" t="0" r="0" b="0"/>
          <a:pathLst>
            <a:path>
              <a:moveTo>
                <a:pt x="115947" y="0"/>
              </a:moveTo>
              <a:lnTo>
                <a:pt x="115947" y="1094706"/>
              </a:lnTo>
              <a:lnTo>
                <a:pt x="45720" y="1094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CF692-A41C-C641-B6CD-EFBE397058A9}">
      <dsp:nvSpPr>
        <dsp:cNvPr id="0" name=""/>
        <dsp:cNvSpPr/>
      </dsp:nvSpPr>
      <dsp:spPr>
        <a:xfrm>
          <a:off x="1694204" y="508117"/>
          <a:ext cx="91440" cy="4493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98"/>
              </a:lnTo>
              <a:lnTo>
                <a:pt x="107450" y="4493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965C8-BB24-1547-AE8E-20F956EC4BD9}">
      <dsp:nvSpPr>
        <dsp:cNvPr id="0" name=""/>
        <dsp:cNvSpPr/>
      </dsp:nvSpPr>
      <dsp:spPr>
        <a:xfrm>
          <a:off x="1627509" y="508117"/>
          <a:ext cx="91440" cy="781617"/>
        </a:xfrm>
        <a:custGeom>
          <a:avLst/>
          <a:gdLst/>
          <a:ahLst/>
          <a:cxnLst/>
          <a:rect l="0" t="0" r="0" b="0"/>
          <a:pathLst>
            <a:path>
              <a:moveTo>
                <a:pt x="112414" y="0"/>
              </a:moveTo>
              <a:lnTo>
                <a:pt x="112414" y="781617"/>
              </a:lnTo>
              <a:lnTo>
                <a:pt x="45720" y="7816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AEEDC-4070-FE43-8910-16FAC5476A1A}">
      <dsp:nvSpPr>
        <dsp:cNvPr id="0" name=""/>
        <dsp:cNvSpPr/>
      </dsp:nvSpPr>
      <dsp:spPr>
        <a:xfrm>
          <a:off x="1694204" y="508117"/>
          <a:ext cx="91440" cy="7815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1531"/>
              </a:lnTo>
              <a:lnTo>
                <a:pt x="117170" y="7815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3F830-7FCF-4360-B120-B75E096292FF}">
      <dsp:nvSpPr>
        <dsp:cNvPr id="0" name=""/>
        <dsp:cNvSpPr/>
      </dsp:nvSpPr>
      <dsp:spPr>
        <a:xfrm>
          <a:off x="1739924" y="189221"/>
          <a:ext cx="1090967" cy="91440"/>
        </a:xfrm>
        <a:custGeom>
          <a:avLst/>
          <a:gdLst/>
          <a:ahLst/>
          <a:cxnLst/>
          <a:rect l="0" t="0" r="0" b="0"/>
          <a:pathLst>
            <a:path>
              <a:moveTo>
                <a:pt x="1090967" y="45720"/>
              </a:moveTo>
              <a:lnTo>
                <a:pt x="1090967" y="86825"/>
              </a:lnTo>
              <a:lnTo>
                <a:pt x="0" y="86825"/>
              </a:lnTo>
              <a:lnTo>
                <a:pt x="0" y="127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1C228-91A2-44B9-ABF1-7F2116380B8E}">
      <dsp:nvSpPr>
        <dsp:cNvPr id="0" name=""/>
        <dsp:cNvSpPr/>
      </dsp:nvSpPr>
      <dsp:spPr>
        <a:xfrm>
          <a:off x="2453502" y="0"/>
          <a:ext cx="754778" cy="23494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Fremdfirmen (Montage &amp; </a:t>
          </a:r>
          <a:r>
            <a:rPr lang="de-DE" sz="600" kern="1200" dirty="0" err="1"/>
            <a:t>Berieb</a:t>
          </a:r>
          <a:r>
            <a:rPr lang="de-DE" sz="600" kern="1200" dirty="0"/>
            <a:t>)  </a:t>
          </a:r>
          <a:endParaRPr lang="de-DE" sz="600" kern="1200" dirty="0">
            <a:solidFill>
              <a:schemeClr val="bg1"/>
            </a:solidFill>
          </a:endParaRPr>
        </a:p>
      </dsp:txBody>
      <dsp:txXfrm>
        <a:off x="2453502" y="0"/>
        <a:ext cx="754778" cy="234941"/>
      </dsp:txXfrm>
    </dsp:sp>
    <dsp:sp modelId="{6C7172A5-B06E-4784-8390-F4C7783B9EA0}">
      <dsp:nvSpPr>
        <dsp:cNvPr id="0" name=""/>
        <dsp:cNvSpPr/>
      </dsp:nvSpPr>
      <dsp:spPr>
        <a:xfrm>
          <a:off x="1548130" y="316323"/>
          <a:ext cx="383587" cy="191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TBI-</a:t>
          </a:r>
          <a:r>
            <a:rPr lang="en-US" sz="600" kern="1200" dirty="0" err="1"/>
            <a:t>Bau</a:t>
          </a:r>
          <a:r>
            <a:rPr lang="en-US" sz="600" kern="1200" dirty="0"/>
            <a:t> (TGA)</a:t>
          </a:r>
          <a:endParaRPr lang="en-US" sz="600" kern="1200" dirty="0">
            <a:solidFill>
              <a:schemeClr val="bg1"/>
            </a:solidFill>
          </a:endParaRPr>
        </a:p>
      </dsp:txBody>
      <dsp:txXfrm>
        <a:off x="1548130" y="316323"/>
        <a:ext cx="383587" cy="191793"/>
      </dsp:txXfrm>
    </dsp:sp>
    <dsp:sp modelId="{BFF6B7F0-AB9B-6344-B0B4-4962158F84B7}">
      <dsp:nvSpPr>
        <dsp:cNvPr id="0" name=""/>
        <dsp:cNvSpPr/>
      </dsp:nvSpPr>
      <dsp:spPr>
        <a:xfrm>
          <a:off x="1811374" y="1193752"/>
          <a:ext cx="503117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ELC/ELC (Elektro)</a:t>
          </a:r>
        </a:p>
      </dsp:txBody>
      <dsp:txXfrm>
        <a:off x="1811374" y="1193752"/>
        <a:ext cx="503117" cy="191793"/>
      </dsp:txXfrm>
    </dsp:sp>
    <dsp:sp modelId="{1267B335-9256-514D-BBA0-8ECECEA97E7A}">
      <dsp:nvSpPr>
        <dsp:cNvPr id="0" name=""/>
        <dsp:cNvSpPr/>
      </dsp:nvSpPr>
      <dsp:spPr>
        <a:xfrm>
          <a:off x="1289641" y="1193838"/>
          <a:ext cx="383587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GEATEC</a:t>
          </a:r>
        </a:p>
      </dsp:txBody>
      <dsp:txXfrm>
        <a:off x="1289641" y="1193838"/>
        <a:ext cx="383587" cy="191793"/>
      </dsp:txXfrm>
    </dsp:sp>
    <dsp:sp modelId="{221C74C0-0674-3F42-8A91-BFA5BFF16C85}">
      <dsp:nvSpPr>
        <dsp:cNvPr id="0" name=""/>
        <dsp:cNvSpPr/>
      </dsp:nvSpPr>
      <dsp:spPr>
        <a:xfrm>
          <a:off x="1801654" y="861618"/>
          <a:ext cx="505983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NATUS</a:t>
          </a:r>
        </a:p>
      </dsp:txBody>
      <dsp:txXfrm>
        <a:off x="1801654" y="861618"/>
        <a:ext cx="505983" cy="191793"/>
      </dsp:txXfrm>
    </dsp:sp>
    <dsp:sp modelId="{AF93829C-2CC2-4F49-BBB5-1FA867907346}">
      <dsp:nvSpPr>
        <dsp:cNvPr id="0" name=""/>
        <dsp:cNvSpPr/>
      </dsp:nvSpPr>
      <dsp:spPr>
        <a:xfrm>
          <a:off x="1286108" y="1506926"/>
          <a:ext cx="383587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ROM (FTC)</a:t>
          </a:r>
        </a:p>
      </dsp:txBody>
      <dsp:txXfrm>
        <a:off x="1286108" y="1506926"/>
        <a:ext cx="383587" cy="191793"/>
      </dsp:txXfrm>
    </dsp:sp>
    <dsp:sp modelId="{01650847-5C8B-4A17-9617-FC42BB64F45C}">
      <dsp:nvSpPr>
        <dsp:cNvPr id="0" name=""/>
        <dsp:cNvSpPr/>
      </dsp:nvSpPr>
      <dsp:spPr>
        <a:xfrm>
          <a:off x="1819203" y="1506924"/>
          <a:ext cx="479185" cy="30348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BOSCH (BMA-Fair)</a:t>
          </a:r>
        </a:p>
      </dsp:txBody>
      <dsp:txXfrm>
        <a:off x="1819203" y="1506924"/>
        <a:ext cx="479185" cy="303481"/>
      </dsp:txXfrm>
    </dsp:sp>
    <dsp:sp modelId="{3B25B22C-6A1D-4DE7-949B-ED665C3E566F}">
      <dsp:nvSpPr>
        <dsp:cNvPr id="0" name=""/>
        <dsp:cNvSpPr/>
      </dsp:nvSpPr>
      <dsp:spPr>
        <a:xfrm>
          <a:off x="1294179" y="1897271"/>
          <a:ext cx="383587" cy="33995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BOSCH (BMA)</a:t>
          </a:r>
        </a:p>
      </dsp:txBody>
      <dsp:txXfrm>
        <a:off x="1294179" y="1897271"/>
        <a:ext cx="383587" cy="339954"/>
      </dsp:txXfrm>
    </dsp:sp>
    <dsp:sp modelId="{D39920FB-9D4B-46D9-8849-CD22623548EA}">
      <dsp:nvSpPr>
        <dsp:cNvPr id="0" name=""/>
        <dsp:cNvSpPr/>
      </dsp:nvSpPr>
      <dsp:spPr>
        <a:xfrm>
          <a:off x="1824336" y="1970697"/>
          <a:ext cx="500862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BIT-BMK</a:t>
          </a:r>
        </a:p>
      </dsp:txBody>
      <dsp:txXfrm>
        <a:off x="1824336" y="1970697"/>
        <a:ext cx="500862" cy="191793"/>
      </dsp:txXfrm>
    </dsp:sp>
    <dsp:sp modelId="{795CFB1A-C44E-4680-A5B5-A1077712FC2E}">
      <dsp:nvSpPr>
        <dsp:cNvPr id="0" name=""/>
        <dsp:cNvSpPr/>
      </dsp:nvSpPr>
      <dsp:spPr>
        <a:xfrm>
          <a:off x="1823135" y="2273718"/>
          <a:ext cx="503117" cy="284752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DSD (Druckluft) </a:t>
          </a:r>
        </a:p>
      </dsp:txBody>
      <dsp:txXfrm>
        <a:off x="1823135" y="2273718"/>
        <a:ext cx="503117" cy="284752"/>
      </dsp:txXfrm>
    </dsp:sp>
    <dsp:sp modelId="{9880FE61-4AF3-4CF3-939D-7C66A849D921}">
      <dsp:nvSpPr>
        <dsp:cNvPr id="0" name=""/>
        <dsp:cNvSpPr/>
      </dsp:nvSpPr>
      <dsp:spPr>
        <a:xfrm>
          <a:off x="1294179" y="2320180"/>
          <a:ext cx="383587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ETS (Lüftung)</a:t>
          </a:r>
        </a:p>
      </dsp:txBody>
      <dsp:txXfrm>
        <a:off x="1294179" y="2320180"/>
        <a:ext cx="383587" cy="191793"/>
      </dsp:txXfrm>
    </dsp:sp>
    <dsp:sp modelId="{695B571E-C21A-40ED-84F3-6686CB1AF68C}">
      <dsp:nvSpPr>
        <dsp:cNvPr id="0" name=""/>
        <dsp:cNvSpPr/>
      </dsp:nvSpPr>
      <dsp:spPr>
        <a:xfrm>
          <a:off x="1291156" y="588671"/>
          <a:ext cx="383587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HERMOS</a:t>
          </a:r>
        </a:p>
      </dsp:txBody>
      <dsp:txXfrm>
        <a:off x="1291156" y="588671"/>
        <a:ext cx="383587" cy="191793"/>
      </dsp:txXfrm>
    </dsp:sp>
    <dsp:sp modelId="{B4CA8F09-97C7-4B33-BEE6-A6E979FE683E}">
      <dsp:nvSpPr>
        <dsp:cNvPr id="0" name=""/>
        <dsp:cNvSpPr/>
      </dsp:nvSpPr>
      <dsp:spPr>
        <a:xfrm>
          <a:off x="1800952" y="588671"/>
          <a:ext cx="537843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PZM</a:t>
          </a:r>
        </a:p>
      </dsp:txBody>
      <dsp:txXfrm>
        <a:off x="1800952" y="588671"/>
        <a:ext cx="537843" cy="191793"/>
      </dsp:txXfrm>
    </dsp:sp>
    <dsp:sp modelId="{69BA0F59-BE00-433A-B4BB-CD1191999C8B}">
      <dsp:nvSpPr>
        <dsp:cNvPr id="0" name=""/>
        <dsp:cNvSpPr/>
      </dsp:nvSpPr>
      <dsp:spPr>
        <a:xfrm>
          <a:off x="1287006" y="861018"/>
          <a:ext cx="383587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SESKA</a:t>
          </a:r>
        </a:p>
      </dsp:txBody>
      <dsp:txXfrm>
        <a:off x="1287006" y="861018"/>
        <a:ext cx="383587" cy="191793"/>
      </dsp:txXfrm>
    </dsp:sp>
    <dsp:sp modelId="{BA4BC593-35A4-4F87-B18D-7D394D76756C}">
      <dsp:nvSpPr>
        <dsp:cNvPr id="0" name=""/>
        <dsp:cNvSpPr/>
      </dsp:nvSpPr>
      <dsp:spPr>
        <a:xfrm>
          <a:off x="2402618" y="316323"/>
          <a:ext cx="383587" cy="191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TBI-Betrieb</a:t>
          </a:r>
        </a:p>
      </dsp:txBody>
      <dsp:txXfrm>
        <a:off x="2402618" y="316323"/>
        <a:ext cx="383587" cy="191793"/>
      </dsp:txXfrm>
    </dsp:sp>
    <dsp:sp modelId="{8590FD13-C5F9-4E66-9B14-6565205A7DB7}">
      <dsp:nvSpPr>
        <dsp:cNvPr id="0" name=""/>
        <dsp:cNvSpPr/>
      </dsp:nvSpPr>
      <dsp:spPr>
        <a:xfrm>
          <a:off x="2505979" y="583912"/>
          <a:ext cx="703304" cy="43818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Fair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(Anlagen-Zuständigkeiten: </a:t>
          </a:r>
          <a:br>
            <a:rPr lang="de-DE" sz="500" kern="1200" dirty="0"/>
          </a:br>
          <a:r>
            <a:rPr lang="de-DE" sz="500" kern="1200" dirty="0"/>
            <a:t>Liste aus PB) </a:t>
          </a:r>
        </a:p>
      </dsp:txBody>
      <dsp:txXfrm>
        <a:off x="2505979" y="583912"/>
        <a:ext cx="703304" cy="438185"/>
      </dsp:txXfrm>
    </dsp:sp>
    <dsp:sp modelId="{E121B716-1E56-40A6-8B19-DDCD1D771D26}">
      <dsp:nvSpPr>
        <dsp:cNvPr id="0" name=""/>
        <dsp:cNvSpPr/>
      </dsp:nvSpPr>
      <dsp:spPr>
        <a:xfrm>
          <a:off x="2494633" y="1098865"/>
          <a:ext cx="732760" cy="42660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Wartung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(VDMA 24176)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mit Firmen aus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TBI-Bau </a:t>
          </a:r>
        </a:p>
      </dsp:txBody>
      <dsp:txXfrm>
        <a:off x="2494633" y="1098865"/>
        <a:ext cx="732760" cy="426605"/>
      </dsp:txXfrm>
    </dsp:sp>
    <dsp:sp modelId="{8BC79AB3-0D29-4C4A-8446-8E2945805C74}">
      <dsp:nvSpPr>
        <dsp:cNvPr id="0" name=""/>
        <dsp:cNvSpPr/>
      </dsp:nvSpPr>
      <dsp:spPr>
        <a:xfrm>
          <a:off x="2509946" y="1630727"/>
          <a:ext cx="707512" cy="32606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Fair Gebäude </a:t>
          </a:r>
          <a:br>
            <a:rPr lang="de-DE" sz="600" kern="1200" dirty="0"/>
          </a:br>
          <a:r>
            <a:rPr lang="de-DE" sz="500" kern="1200" dirty="0"/>
            <a:t>(bis BAB20)</a:t>
          </a:r>
        </a:p>
      </dsp:txBody>
      <dsp:txXfrm>
        <a:off x="2509946" y="1630727"/>
        <a:ext cx="707512" cy="326061"/>
      </dsp:txXfrm>
    </dsp:sp>
    <dsp:sp modelId="{D52AB9FA-0B7F-4E2A-BBAE-C79CB990EA15}">
      <dsp:nvSpPr>
        <dsp:cNvPr id="0" name=""/>
        <dsp:cNvSpPr/>
      </dsp:nvSpPr>
      <dsp:spPr>
        <a:xfrm>
          <a:off x="3974444" y="318456"/>
          <a:ext cx="480275" cy="191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GSI (FAM/GAT)</a:t>
          </a:r>
        </a:p>
      </dsp:txBody>
      <dsp:txXfrm>
        <a:off x="3974444" y="318456"/>
        <a:ext cx="480275" cy="191793"/>
      </dsp:txXfrm>
    </dsp:sp>
    <dsp:sp modelId="{80A396B2-1AAB-4DD9-A716-0227B8F008D4}">
      <dsp:nvSpPr>
        <dsp:cNvPr id="0" name=""/>
        <dsp:cNvSpPr/>
      </dsp:nvSpPr>
      <dsp:spPr>
        <a:xfrm>
          <a:off x="4136297" y="875849"/>
          <a:ext cx="519742" cy="19179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EAB</a:t>
          </a:r>
        </a:p>
      </dsp:txBody>
      <dsp:txXfrm>
        <a:off x="4136297" y="875849"/>
        <a:ext cx="519742" cy="191793"/>
      </dsp:txXfrm>
    </dsp:sp>
    <dsp:sp modelId="{E15DA8E1-27D5-4419-AFDB-CB4E6625EFB1}">
      <dsp:nvSpPr>
        <dsp:cNvPr id="0" name=""/>
        <dsp:cNvSpPr/>
      </dsp:nvSpPr>
      <dsp:spPr>
        <a:xfrm>
          <a:off x="4146569" y="1614755"/>
          <a:ext cx="528062" cy="41370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UMS HEKATRON </a:t>
          </a:r>
          <a:r>
            <a:rPr lang="de-DE" sz="600" kern="1200" dirty="0" err="1"/>
            <a:t>Securitron</a:t>
          </a:r>
          <a:endParaRPr lang="de-DE" sz="600" kern="1200" dirty="0"/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 (BMA-GSI)</a:t>
          </a:r>
        </a:p>
      </dsp:txBody>
      <dsp:txXfrm>
        <a:off x="4146569" y="1614755"/>
        <a:ext cx="528062" cy="413703"/>
      </dsp:txXfrm>
    </dsp:sp>
    <dsp:sp modelId="{DED5A6BA-504A-4ACD-86ED-DF3EDC933383}">
      <dsp:nvSpPr>
        <dsp:cNvPr id="0" name=""/>
        <dsp:cNvSpPr/>
      </dsp:nvSpPr>
      <dsp:spPr>
        <a:xfrm>
          <a:off x="4111835" y="593015"/>
          <a:ext cx="533497" cy="19662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600" kern="1200" dirty="0"/>
            <a:t>GET-ETB</a:t>
          </a:r>
        </a:p>
      </dsp:txBody>
      <dsp:txXfrm>
        <a:off x="4111835" y="593015"/>
        <a:ext cx="533497" cy="196625"/>
      </dsp:txXfrm>
    </dsp:sp>
    <dsp:sp modelId="{EFA320B2-ED64-4611-A396-549334AA563D}">
      <dsp:nvSpPr>
        <dsp:cNvPr id="0" name=""/>
        <dsp:cNvSpPr/>
      </dsp:nvSpPr>
      <dsp:spPr>
        <a:xfrm>
          <a:off x="4140896" y="1117304"/>
          <a:ext cx="523328" cy="440782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GSA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Siemens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(BMA –GSI)</a:t>
          </a:r>
        </a:p>
      </dsp:txBody>
      <dsp:txXfrm>
        <a:off x="4140896" y="1117304"/>
        <a:ext cx="523328" cy="440782"/>
      </dsp:txXfrm>
    </dsp:sp>
    <dsp:sp modelId="{BBD0AE68-04CD-5240-B0DF-432B4662CCDC}">
      <dsp:nvSpPr>
        <dsp:cNvPr id="0" name=""/>
        <dsp:cNvSpPr/>
      </dsp:nvSpPr>
      <dsp:spPr>
        <a:xfrm>
          <a:off x="3336389" y="316448"/>
          <a:ext cx="383587" cy="207461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GSI Betrieb</a:t>
          </a:r>
        </a:p>
      </dsp:txBody>
      <dsp:txXfrm>
        <a:off x="3336389" y="316448"/>
        <a:ext cx="383587" cy="207461"/>
      </dsp:txXfrm>
    </dsp:sp>
    <dsp:sp modelId="{622A6AA2-6EB6-4DBD-B11A-5864CC3F1735}">
      <dsp:nvSpPr>
        <dsp:cNvPr id="0" name=""/>
        <dsp:cNvSpPr/>
      </dsp:nvSpPr>
      <dsp:spPr>
        <a:xfrm>
          <a:off x="3470745" y="602936"/>
          <a:ext cx="456822" cy="28106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Jäger ECIL </a:t>
          </a:r>
          <a:br>
            <a:rPr lang="de-DE" sz="500" kern="1200" dirty="0"/>
          </a:br>
          <a:r>
            <a:rPr lang="de-DE" sz="500" kern="1200" dirty="0"/>
            <a:t>(E-Technik)</a:t>
          </a:r>
        </a:p>
      </dsp:txBody>
      <dsp:txXfrm>
        <a:off x="3470745" y="602936"/>
        <a:ext cx="456822" cy="281066"/>
      </dsp:txXfrm>
    </dsp:sp>
    <dsp:sp modelId="{1DBA025B-4ED8-4D5C-A698-6AA6C4E30617}">
      <dsp:nvSpPr>
        <dsp:cNvPr id="0" name=""/>
        <dsp:cNvSpPr/>
      </dsp:nvSpPr>
      <dsp:spPr>
        <a:xfrm>
          <a:off x="3470745" y="964556"/>
          <a:ext cx="456822" cy="28106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Sigma3D Vermessung</a:t>
          </a:r>
        </a:p>
      </dsp:txBody>
      <dsp:txXfrm>
        <a:off x="3470745" y="964556"/>
        <a:ext cx="456822" cy="281066"/>
      </dsp:txXfrm>
    </dsp:sp>
    <dsp:sp modelId="{F1186412-2EDA-411C-B22C-4B44818162F4}">
      <dsp:nvSpPr>
        <dsp:cNvPr id="0" name=""/>
        <dsp:cNvSpPr/>
      </dsp:nvSpPr>
      <dsp:spPr>
        <a:xfrm>
          <a:off x="3470745" y="1326176"/>
          <a:ext cx="456822" cy="28106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TPI Vermessung</a:t>
          </a:r>
        </a:p>
      </dsp:txBody>
      <dsp:txXfrm>
        <a:off x="3470745" y="1326176"/>
        <a:ext cx="456822" cy="281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7140680" name="Überschrift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639134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C828EF-C252-394A-93BF-1C478CFA0896}" type="datetimeFigureOut">
              <a:rPr lang="de-DE"/>
              <a:t>23.09.2025</a:t>
            </a:fld>
            <a:endParaRPr lang="de-DE"/>
          </a:p>
        </p:txBody>
      </p:sp>
      <p:sp>
        <p:nvSpPr>
          <p:cNvPr id="140821211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865821796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7115129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2394398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AE02386-BEE7-5D4D-B4E7-4BB579C47884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ED413A-1FA0-6A1A-21AC-E452DF054892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SFRS Commissioning Leader S. Pietri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63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ECE323-2C96-11E1-4A5C-4904333DB5E2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C8A2DA-CAF4-098D-E264-295206636F6E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AFB222-FF74-8F21-7652-708C6723D992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819638447" name="Gruppieren 9"/>
          <p:cNvGrpSpPr/>
          <p:nvPr userDrawn="1"/>
        </p:nvGrpSpPr>
        <p:grpSpPr bwMode="auto"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1855268456" name="Titel 1"/>
          <p:cNvSpPr>
            <a:spLocks noGrp="1"/>
          </p:cNvSpPr>
          <p:nvPr>
            <p:ph type="ctrTitle"/>
          </p:nvPr>
        </p:nvSpPr>
        <p:spPr bwMode="auto"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1627620292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</a:p>
        </p:txBody>
      </p:sp>
      <p:sp>
        <p:nvSpPr>
          <p:cNvPr id="1991036660" name="Rechteck 12"/>
          <p:cNvSpPr/>
          <p:nvPr userDrawn="1"/>
        </p:nvSpPr>
        <p:spPr bwMode="auto"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3263846" name="Titel 1"/>
          <p:cNvSpPr>
            <a:spLocks noGrp="1"/>
          </p:cNvSpPr>
          <p:nvPr>
            <p:ph type="title"/>
          </p:nvPr>
        </p:nvSpPr>
        <p:spPr bwMode="auto">
          <a:xfrm>
            <a:off x="422568" y="230397"/>
            <a:ext cx="6700979" cy="590668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797320787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163986711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640996433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1D0F3B8-168B-497B-AC8D-8303E7E28177}" type="datetime1">
              <a:rPr lang="de-DE" smtClean="0"/>
              <a:t>23.09.2025</a:t>
            </a:fld>
            <a:endParaRPr lang="de-DE"/>
          </a:p>
        </p:txBody>
      </p:sp>
      <p:sp>
        <p:nvSpPr>
          <p:cNvPr id="1221356402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4216990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991333821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962930531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583253731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1158914016" name="Datumsplatzhalter 4"/>
          <p:cNvSpPr>
            <a:spLocks noGrp="1"/>
          </p:cNvSpPr>
          <p:nvPr>
            <p:ph type="dt" sz="half" idx="13"/>
          </p:nvPr>
        </p:nvSpPr>
        <p:spPr bwMode="auto"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A16476-8494-4F33-AA27-E7092C769782}" type="datetime1">
              <a:rPr lang="de-DE" smtClean="0"/>
              <a:t>23.09.2025</a:t>
            </a:fld>
            <a:endParaRPr lang="de-DE"/>
          </a:p>
        </p:txBody>
      </p:sp>
      <p:sp>
        <p:nvSpPr>
          <p:cNvPr id="394743346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8592020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2067013728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1520672446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659C58-E069-4351-92E8-5CD6C14CF8C6}" type="datetime1">
              <a:rPr lang="de-DE" smtClean="0"/>
              <a:t>23.09.2025</a:t>
            </a:fld>
            <a:endParaRPr lang="de-DE"/>
          </a:p>
        </p:txBody>
      </p:sp>
      <p:sp>
        <p:nvSpPr>
          <p:cNvPr id="853615122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040131625" name="Gerade Verbindung 26"/>
          <p:cNvCxnSpPr/>
          <p:nvPr userDrawn="1"/>
        </p:nvCxnSpPr>
        <p:spPr bwMode="auto"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5961760" name="Bild 6" descr="GSI_Logo_rgb.p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1957444882" name="Gerade Verbindung 22"/>
          <p:cNvCxnSpPr/>
          <p:nvPr userDrawn="1"/>
        </p:nvCxnSpPr>
        <p:spPr bwMode="auto"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9631278" name="Rechteck 23"/>
          <p:cNvSpPr/>
          <p:nvPr userDrawn="1"/>
        </p:nvSpPr>
        <p:spPr bwMode="auto"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39655200" name="Rechteck 24"/>
          <p:cNvSpPr/>
          <p:nvPr userDrawn="1"/>
        </p:nvSpPr>
        <p:spPr bwMode="auto"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231456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092962345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1759453554" name="Textfeld 10"/>
          <p:cNvSpPr txBox="1"/>
          <p:nvPr/>
        </p:nvSpPr>
        <p:spPr bwMode="auto"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75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  <a:endParaRPr/>
          </a:p>
        </p:txBody>
      </p:sp>
      <p:sp>
        <p:nvSpPr>
          <p:cNvPr id="2142084468" name="Titelplatzhalter 1"/>
          <p:cNvSpPr>
            <a:spLocks noGrp="1"/>
          </p:cNvSpPr>
          <p:nvPr>
            <p:ph type="title"/>
          </p:nvPr>
        </p:nvSpPr>
        <p:spPr bwMode="auto"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75255228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51255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41315B8C-51D4-44A0-B32F-2D868E20E614}" type="datetime1">
              <a:rPr lang="de-DE" smtClean="0"/>
              <a:t>23.09.2025</a:t>
            </a:fld>
            <a:endParaRPr lang="de-DE"/>
          </a:p>
        </p:txBody>
      </p:sp>
      <p:sp>
        <p:nvSpPr>
          <p:cNvPr id="710400296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  <p:pic>
        <p:nvPicPr>
          <p:cNvPr id="141902767" name="Bild 12" descr="FAIR_Logo_rgb.png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6640829" y="206825"/>
            <a:ext cx="775055" cy="6458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l" defTabSz="342900">
        <a:spcBef>
          <a:spcPts val="0"/>
        </a:spcBef>
        <a:buNone/>
        <a:defRPr sz="1800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>
        <a:spcBef>
          <a:spcPts val="0"/>
        </a:spcBef>
        <a:buClr>
          <a:srgbClr val="FDBB63"/>
        </a:buClr>
        <a:buFont typeface="Wingdings"/>
        <a:buChar char="§"/>
        <a:defRPr sz="18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>
        <a:spcBef>
          <a:spcPts val="0"/>
        </a:spcBef>
        <a:buClr>
          <a:srgbClr val="FDBB63"/>
        </a:buClr>
        <a:buFont typeface="Wingdings"/>
        <a:buChar char="§"/>
        <a:defRPr sz="15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35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05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9222099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General </a:t>
            </a:r>
            <a:r>
              <a:rPr lang="en-US" dirty="0" err="1"/>
              <a:t>consideations</a:t>
            </a:r>
            <a:r>
              <a:rPr lang="en-US" dirty="0"/>
              <a:t> for FAIR commissioning</a:t>
            </a:r>
            <a:endParaRPr lang="en-US" noProof="0" dirty="0"/>
          </a:p>
        </p:txBody>
      </p:sp>
      <p:sp>
        <p:nvSpPr>
          <p:cNvPr id="1982154440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151529" y="3322973"/>
            <a:ext cx="4303060" cy="7839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1700" dirty="0" err="1"/>
              <a:t>Seva</a:t>
            </a:r>
            <a:r>
              <a:rPr lang="de-DE" sz="1700" dirty="0"/>
              <a:t> Kamerdzhiev, Stephan Reimann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1100" dirty="0"/>
              <a:t>4th SIS100 Workshop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60B1-C388-437E-A714-2491CFBC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Abbreviations - for your convenience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02595-1C6E-4C06-9391-E5D27768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8581999" cy="3785652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600" b="1" dirty="0"/>
              <a:t>ACC	</a:t>
            </a:r>
            <a:r>
              <a:rPr lang="en-GB" sz="1600" dirty="0"/>
              <a:t>	Accelerator</a:t>
            </a:r>
          </a:p>
          <a:p>
            <a:pPr marL="0" indent="0">
              <a:buNone/>
            </a:pPr>
            <a:r>
              <a:rPr lang="en-GB" sz="1600" b="1" dirty="0"/>
              <a:t>Cryo2</a:t>
            </a:r>
            <a:r>
              <a:rPr lang="en-GB" sz="1600" dirty="0"/>
              <a:t>		</a:t>
            </a:r>
            <a:r>
              <a:rPr lang="en-GB" sz="1600" dirty="0" err="1"/>
              <a:t>Cryo</a:t>
            </a:r>
            <a:r>
              <a:rPr lang="en-GB" sz="1600" dirty="0"/>
              <a:t> plant, cryo compressors and He-storage</a:t>
            </a:r>
          </a:p>
          <a:p>
            <a:pPr marL="0" indent="0">
              <a:buNone/>
            </a:pPr>
            <a:r>
              <a:rPr lang="en-GB" sz="1600" b="1" dirty="0"/>
              <a:t>STV</a:t>
            </a:r>
            <a:r>
              <a:rPr lang="en-GB" sz="1600" dirty="0"/>
              <a:t>		Safety responsible person (room based, working permits, access control)</a:t>
            </a:r>
          </a:p>
          <a:p>
            <a:pPr marL="0" indent="0">
              <a:buNone/>
            </a:pPr>
            <a:r>
              <a:rPr lang="en-GB" sz="1600" b="1" dirty="0"/>
              <a:t>PLM</a:t>
            </a:r>
            <a:r>
              <a:rPr lang="en-GB" sz="1600" dirty="0"/>
              <a:t>		Product lifecycle management (used for accelerator components)</a:t>
            </a:r>
          </a:p>
          <a:p>
            <a:pPr marL="0" indent="0">
              <a:buNone/>
            </a:pPr>
            <a:r>
              <a:rPr lang="en-GB" sz="1600" b="1" dirty="0"/>
              <a:t>PDB</a:t>
            </a:r>
            <a:r>
              <a:rPr lang="en-GB" sz="1600" dirty="0"/>
              <a:t>		</a:t>
            </a:r>
            <a:r>
              <a:rPr lang="en-GB" sz="1600" dirty="0">
                <a:solidFill>
                  <a:schemeClr val="tx1"/>
                </a:solidFill>
              </a:rPr>
              <a:t>Plan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database (used for technical building infrastructure FAIR)</a:t>
            </a:r>
          </a:p>
          <a:p>
            <a:pPr marL="0" indent="0">
              <a:buNone/>
            </a:pPr>
            <a:r>
              <a:rPr lang="en-GB" sz="1600" b="1" dirty="0" err="1"/>
              <a:t>SiGeKo</a:t>
            </a:r>
            <a:r>
              <a:rPr lang="en-GB" sz="1600" dirty="0"/>
              <a:t>	Safety and health coordinator (on FAIR site)</a:t>
            </a:r>
          </a:p>
          <a:p>
            <a:pPr marL="0" indent="0">
              <a:buNone/>
            </a:pPr>
            <a:r>
              <a:rPr lang="en-GB" sz="1600" b="1" dirty="0"/>
              <a:t>HSE</a:t>
            </a:r>
            <a:r>
              <a:rPr lang="en-GB" sz="1600" dirty="0"/>
              <a:t>		Health, safety, environment – management (on FAIR site)</a:t>
            </a:r>
          </a:p>
          <a:p>
            <a:pPr marL="0" indent="0">
              <a:buNone/>
            </a:pPr>
            <a:r>
              <a:rPr lang="en-GB" sz="1600" b="1" dirty="0"/>
              <a:t>SMG</a:t>
            </a:r>
            <a:r>
              <a:rPr lang="en-GB" sz="1600" dirty="0"/>
              <a:t>		</a:t>
            </a:r>
            <a:r>
              <a:rPr lang="en-GB" sz="1600" dirty="0">
                <a:solidFill>
                  <a:schemeClr val="tx1"/>
                </a:solidFill>
              </a:rPr>
              <a:t>Subproject</a:t>
            </a:r>
            <a:r>
              <a:rPr lang="en-GB" sz="1600" dirty="0"/>
              <a:t>: site management </a:t>
            </a:r>
          </a:p>
          <a:p>
            <a:pPr marL="0" indent="0">
              <a:buNone/>
            </a:pPr>
            <a:r>
              <a:rPr lang="en-GB" sz="1600" b="1" dirty="0"/>
              <a:t>HBO</a:t>
            </a:r>
            <a:r>
              <a:rPr lang="en-GB" sz="1600" dirty="0"/>
              <a:t>		</a:t>
            </a:r>
            <a:r>
              <a:rPr lang="en-US" sz="1600" dirty="0"/>
              <a:t>Site manager according to Hessian building regulations</a:t>
            </a:r>
          </a:p>
          <a:p>
            <a:pPr marL="0" indent="0">
              <a:buNone/>
            </a:pPr>
            <a:r>
              <a:rPr lang="en-US" sz="1600" b="1" dirty="0"/>
              <a:t>FCM</a:t>
            </a:r>
            <a:r>
              <a:rPr lang="en-US" sz="1600" dirty="0"/>
              <a:t>		</a:t>
            </a:r>
            <a:r>
              <a:rPr lang="en-GB" sz="1600" dirty="0">
                <a:solidFill>
                  <a:schemeClr val="tx1"/>
                </a:solidFill>
              </a:rPr>
              <a:t>Subproject</a:t>
            </a:r>
            <a:r>
              <a:rPr lang="en-GB" sz="1600" dirty="0"/>
              <a:t>: </a:t>
            </a:r>
            <a:r>
              <a:rPr lang="en-US" sz="1600" dirty="0"/>
              <a:t>FAIR commissioning management</a:t>
            </a:r>
          </a:p>
          <a:p>
            <a:pPr marL="0" indent="0">
              <a:buNone/>
            </a:pPr>
            <a:r>
              <a:rPr lang="en-US" sz="1600" b="1" dirty="0"/>
              <a:t>GAT</a:t>
            </a:r>
            <a:r>
              <a:rPr lang="en-US" sz="1600" dirty="0"/>
              <a:t>		Department: Buildings and systems engineering (in GSI organization)</a:t>
            </a:r>
          </a:p>
          <a:p>
            <a:pPr marL="0" indent="0">
              <a:buNone/>
            </a:pPr>
            <a:r>
              <a:rPr lang="en-US" sz="1600" b="1" dirty="0"/>
              <a:t>TBI</a:t>
            </a:r>
            <a:r>
              <a:rPr lang="en-US" sz="1600" dirty="0"/>
              <a:t>			Technical building infrastructure</a:t>
            </a:r>
          </a:p>
          <a:p>
            <a:pPr marL="0" indent="0">
              <a:buNone/>
            </a:pPr>
            <a:r>
              <a:rPr lang="en-US" sz="1600" b="1" dirty="0"/>
              <a:t>K0720A</a:t>
            </a:r>
            <a:r>
              <a:rPr lang="en-US" sz="1600" dirty="0"/>
              <a:t>	Building number for cryo-hall, compressor-hall and He-storage</a:t>
            </a:r>
          </a:p>
          <a:p>
            <a:pPr marL="0" indent="0">
              <a:buNone/>
            </a:pPr>
            <a:r>
              <a:rPr lang="en-US" sz="1600" b="1" dirty="0"/>
              <a:t>H0719A</a:t>
            </a:r>
            <a:r>
              <a:rPr lang="en-US" sz="1600" dirty="0"/>
              <a:t>	Building number for Main supply building</a:t>
            </a:r>
          </a:p>
          <a:p>
            <a:pPr marL="0" indent="0">
              <a:buNone/>
            </a:pPr>
            <a:r>
              <a:rPr lang="de-DE" sz="1600" b="1" dirty="0"/>
              <a:t>BAB20		</a:t>
            </a:r>
            <a:r>
              <a:rPr lang="de-DE" sz="1600" dirty="0"/>
              <a:t>Final HBO release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2AFA7-47B0-4F8B-8E8E-EAA6D1EB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77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15397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Main requests for Commissioning Gate Review</a:t>
            </a:r>
            <a:endParaRPr dirty="0"/>
          </a:p>
        </p:txBody>
      </p:sp>
      <p:sp>
        <p:nvSpPr>
          <p:cNvPr id="1826149570" name="Content Placeholder 2"/>
          <p:cNvSpPr>
            <a:spLocks noGrp="1"/>
          </p:cNvSpPr>
          <p:nvPr>
            <p:ph idx="1"/>
          </p:nvPr>
        </p:nvSpPr>
        <p:spPr bwMode="auto">
          <a:xfrm>
            <a:off x="1234910" y="1088015"/>
            <a:ext cx="7579151" cy="2192513"/>
          </a:xfrm>
        </p:spPr>
        <p:txBody>
          <a:bodyPr/>
          <a:lstStyle/>
          <a:p>
            <a:pPr>
              <a:defRPr/>
            </a:pPr>
            <a:r>
              <a:rPr lang="en-GB" sz="1600" b="1" noProof="0" dirty="0"/>
              <a:t>CGR1</a:t>
            </a:r>
            <a:r>
              <a:rPr lang="en-GB" sz="1600" noProof="0" dirty="0"/>
              <a:t> </a:t>
            </a:r>
            <a:r>
              <a:rPr lang="en-GB" sz="1600" dirty="0"/>
              <a:t>	</a:t>
            </a:r>
            <a:r>
              <a:rPr lang="en-GB" sz="1600" noProof="0" dirty="0"/>
              <a:t>Order letter (STVs, system owners, ...)</a:t>
            </a:r>
          </a:p>
          <a:p>
            <a:pPr>
              <a:defRPr/>
            </a:pPr>
            <a:r>
              <a:rPr lang="en-GB" sz="1600" b="1" noProof="0" dirty="0"/>
              <a:t>CGR2</a:t>
            </a:r>
            <a:r>
              <a:rPr lang="en-GB" sz="1600" b="1" dirty="0"/>
              <a:t>	</a:t>
            </a:r>
            <a:r>
              <a:rPr lang="en-GB" sz="1600" noProof="0" dirty="0"/>
              <a:t>Availability of safety instructions for all areas</a:t>
            </a:r>
          </a:p>
          <a:p>
            <a:pPr>
              <a:defRPr/>
            </a:pPr>
            <a:r>
              <a:rPr lang="en-GB" sz="1600" b="1" noProof="0" dirty="0"/>
              <a:t>CGR3</a:t>
            </a:r>
            <a:r>
              <a:rPr lang="en-GB" sz="1600" noProof="0" dirty="0"/>
              <a:t> 	</a:t>
            </a:r>
            <a:r>
              <a:rPr lang="en-GB" sz="1600" dirty="0"/>
              <a:t>Confirmation of an adequate a</a:t>
            </a:r>
            <a:r>
              <a:rPr lang="en-GB" sz="1600" noProof="0" dirty="0" err="1"/>
              <a:t>ccess</a:t>
            </a:r>
            <a:r>
              <a:rPr lang="en-GB" sz="1600" noProof="0" dirty="0"/>
              <a:t> control</a:t>
            </a:r>
          </a:p>
          <a:p>
            <a:pPr>
              <a:defRPr/>
            </a:pPr>
            <a:r>
              <a:rPr lang="en-GB" sz="1600" b="1" noProof="0" dirty="0"/>
              <a:t>CGR4</a:t>
            </a:r>
            <a:r>
              <a:rPr lang="en-GB" sz="1600" noProof="0" dirty="0"/>
              <a:t> 	Declaration of </a:t>
            </a:r>
            <a:r>
              <a:rPr lang="en-GB" sz="1600" dirty="0"/>
              <a:t>o</a:t>
            </a:r>
            <a:r>
              <a:rPr lang="en-GB" sz="1600" noProof="0" dirty="0" err="1"/>
              <a:t>perational</a:t>
            </a:r>
            <a:r>
              <a:rPr lang="en-GB" sz="1600" noProof="0" dirty="0"/>
              <a:t> readiness of media supply</a:t>
            </a:r>
          </a:p>
          <a:p>
            <a:pPr>
              <a:defRPr/>
            </a:pPr>
            <a:r>
              <a:rPr lang="en-GB" sz="1600" b="1" noProof="0" dirty="0"/>
              <a:t>CGR5</a:t>
            </a:r>
            <a:r>
              <a:rPr lang="en-GB" sz="1600" noProof="0" dirty="0"/>
              <a:t> 	Documentation of installations and systems (in PLM</a:t>
            </a:r>
            <a:r>
              <a:rPr lang="en-GB" sz="1600" dirty="0"/>
              <a:t> or</a:t>
            </a:r>
            <a:r>
              <a:rPr lang="en-GB" sz="1600" noProof="0" dirty="0"/>
              <a:t> PDB)</a:t>
            </a:r>
          </a:p>
          <a:p>
            <a:pPr>
              <a:defRPr/>
            </a:pPr>
            <a:r>
              <a:rPr lang="en-GB" sz="1600" b="1" noProof="0" dirty="0"/>
              <a:t>CGR6</a:t>
            </a:r>
            <a:r>
              <a:rPr lang="en-GB" sz="1600" noProof="0" dirty="0"/>
              <a:t> 	Handover document for safety responsibility per area</a:t>
            </a:r>
          </a:p>
          <a:p>
            <a:pPr>
              <a:defRPr/>
            </a:pPr>
            <a:r>
              <a:rPr lang="en-GB" sz="1600" b="1" noProof="0" dirty="0"/>
              <a:t>CGR7</a:t>
            </a:r>
            <a:r>
              <a:rPr lang="en-GB" sz="1600" noProof="0" dirty="0"/>
              <a:t> 	Release by fire department (if needed)</a:t>
            </a:r>
          </a:p>
          <a:p>
            <a:pPr>
              <a:defRPr/>
            </a:pPr>
            <a:r>
              <a:rPr lang="en-GB" sz="1600" b="1" noProof="0" dirty="0"/>
              <a:t>CGR8</a:t>
            </a:r>
            <a:r>
              <a:rPr lang="en-GB" sz="1600" noProof="0" dirty="0"/>
              <a:t> 	Protocol of the site inspection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D40080D-C5C4-3F50-E6D7-DCBD806DA35A}"/>
              </a:ext>
            </a:extLst>
          </p:cNvPr>
          <p:cNvSpPr/>
          <p:nvPr/>
        </p:nvSpPr>
        <p:spPr bwMode="auto">
          <a:xfrm>
            <a:off x="122548" y="1187778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CECD0D9-B8E2-F310-3A62-380250D776F6}"/>
              </a:ext>
            </a:extLst>
          </p:cNvPr>
          <p:cNvSpPr/>
          <p:nvPr/>
        </p:nvSpPr>
        <p:spPr bwMode="auto">
          <a:xfrm>
            <a:off x="122548" y="1432875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3B6B6F-4F4C-3943-49F3-EEB75FACB377}"/>
              </a:ext>
            </a:extLst>
          </p:cNvPr>
          <p:cNvSpPr/>
          <p:nvPr/>
        </p:nvSpPr>
        <p:spPr bwMode="auto">
          <a:xfrm>
            <a:off x="122548" y="1668545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65CEAF3-B8C5-1C51-0235-0EA1B2B24359}"/>
              </a:ext>
            </a:extLst>
          </p:cNvPr>
          <p:cNvSpPr/>
          <p:nvPr/>
        </p:nvSpPr>
        <p:spPr bwMode="auto">
          <a:xfrm>
            <a:off x="122548" y="1908044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7769E94-5862-3E38-0B13-635B1DF6EAAE}"/>
              </a:ext>
            </a:extLst>
          </p:cNvPr>
          <p:cNvSpPr/>
          <p:nvPr/>
        </p:nvSpPr>
        <p:spPr bwMode="auto">
          <a:xfrm>
            <a:off x="122548" y="2147543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C2A9444-8E56-F72C-88F6-DD4FA02F8025}"/>
              </a:ext>
            </a:extLst>
          </p:cNvPr>
          <p:cNvSpPr/>
          <p:nvPr/>
        </p:nvSpPr>
        <p:spPr bwMode="auto">
          <a:xfrm>
            <a:off x="406189" y="1432875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A70CB6F-5187-7686-547F-93523C5B332F}"/>
              </a:ext>
            </a:extLst>
          </p:cNvPr>
          <p:cNvSpPr/>
          <p:nvPr/>
        </p:nvSpPr>
        <p:spPr bwMode="auto">
          <a:xfrm>
            <a:off x="406189" y="2147543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BEDF79F-5DDA-05BE-C105-F47022F37F2B}"/>
              </a:ext>
            </a:extLst>
          </p:cNvPr>
          <p:cNvSpPr/>
          <p:nvPr/>
        </p:nvSpPr>
        <p:spPr bwMode="auto">
          <a:xfrm>
            <a:off x="406189" y="2882834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CD668A2-D292-29E4-AC58-5892CDD40D3C}"/>
              </a:ext>
            </a:extLst>
          </p:cNvPr>
          <p:cNvSpPr/>
          <p:nvPr/>
        </p:nvSpPr>
        <p:spPr bwMode="auto">
          <a:xfrm>
            <a:off x="692033" y="1432875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115681A-BD0C-96EA-09FD-188492A2F7F0}"/>
              </a:ext>
            </a:extLst>
          </p:cNvPr>
          <p:cNvSpPr/>
          <p:nvPr/>
        </p:nvSpPr>
        <p:spPr bwMode="auto">
          <a:xfrm>
            <a:off x="692033" y="2147543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6250A4F-BDD8-C3F8-ABE8-A5395D0437A1}"/>
              </a:ext>
            </a:extLst>
          </p:cNvPr>
          <p:cNvSpPr/>
          <p:nvPr/>
        </p:nvSpPr>
        <p:spPr bwMode="auto">
          <a:xfrm>
            <a:off x="1150070" y="4157222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F38E0ED-931D-40C8-4072-16D2F3529C40}"/>
              </a:ext>
            </a:extLst>
          </p:cNvPr>
          <p:cNvSpPr/>
          <p:nvPr/>
        </p:nvSpPr>
        <p:spPr bwMode="auto">
          <a:xfrm>
            <a:off x="1150070" y="4424172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D0387C9-DC53-8B11-E39E-22556BB80FC8}"/>
              </a:ext>
            </a:extLst>
          </p:cNvPr>
          <p:cNvSpPr/>
          <p:nvPr/>
        </p:nvSpPr>
        <p:spPr bwMode="auto">
          <a:xfrm>
            <a:off x="1150804" y="4693870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857AA54-B45E-FEB4-F435-71A43D7985BE}"/>
              </a:ext>
            </a:extLst>
          </p:cNvPr>
          <p:cNvSpPr txBox="1"/>
          <p:nvPr/>
        </p:nvSpPr>
        <p:spPr bwMode="auto">
          <a:xfrm>
            <a:off x="1329180" y="4114619"/>
            <a:ext cx="295465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200" dirty="0"/>
              <a:t>requested from Commissioning Manager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5F1C79A-9C31-DF11-9110-9CF8D61E94EB}"/>
              </a:ext>
            </a:extLst>
          </p:cNvPr>
          <p:cNvSpPr txBox="1"/>
          <p:nvPr/>
        </p:nvSpPr>
        <p:spPr bwMode="auto">
          <a:xfrm>
            <a:off x="1329180" y="4371577"/>
            <a:ext cx="5811206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200" dirty="0"/>
              <a:t>requested from HSE, HBO, </a:t>
            </a:r>
            <a:r>
              <a:rPr lang="en-GB" sz="1200" dirty="0" err="1"/>
              <a:t>SiGeKo</a:t>
            </a:r>
            <a:r>
              <a:rPr lang="en-GB" sz="1200" dirty="0"/>
              <a:t> for </a:t>
            </a:r>
            <a:r>
              <a:rPr lang="en-GB" sz="1200" dirty="0">
                <a:solidFill>
                  <a:prstClr val="black"/>
                </a:solidFill>
              </a:rPr>
              <a:t>recommendation for commissioning permit</a:t>
            </a:r>
            <a:r>
              <a:rPr lang="en-GB" sz="1200" dirty="0"/>
              <a:t>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E186A94-ACFC-41B8-E25A-16FF4AC43F1D}"/>
              </a:ext>
            </a:extLst>
          </p:cNvPr>
          <p:cNvSpPr txBox="1"/>
          <p:nvPr/>
        </p:nvSpPr>
        <p:spPr bwMode="auto">
          <a:xfrm>
            <a:off x="1329180" y="4627204"/>
            <a:ext cx="3948517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200" dirty="0"/>
              <a:t>requested from SMG for transition of area responsibility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A2A535B-16D3-42C3-CF17-0DCA41FCE8DF}"/>
              </a:ext>
            </a:extLst>
          </p:cNvPr>
          <p:cNvSpPr/>
          <p:nvPr/>
        </p:nvSpPr>
        <p:spPr bwMode="auto">
          <a:xfrm>
            <a:off x="692033" y="1677972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F8ECD73-CD5D-1F97-DFE7-0F738F43B323}"/>
              </a:ext>
            </a:extLst>
          </p:cNvPr>
          <p:cNvSpPr/>
          <p:nvPr/>
        </p:nvSpPr>
        <p:spPr bwMode="auto">
          <a:xfrm>
            <a:off x="122548" y="2392640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D575450-84B3-BDFC-418E-81EAAE252BAA}"/>
              </a:ext>
            </a:extLst>
          </p:cNvPr>
          <p:cNvSpPr/>
          <p:nvPr/>
        </p:nvSpPr>
        <p:spPr bwMode="auto">
          <a:xfrm>
            <a:off x="122548" y="2637737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0F0A421A-33D6-FDBF-D675-CD0B030BC9AC}"/>
              </a:ext>
            </a:extLst>
          </p:cNvPr>
          <p:cNvSpPr/>
          <p:nvPr/>
        </p:nvSpPr>
        <p:spPr bwMode="auto">
          <a:xfrm>
            <a:off x="122548" y="2882834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045773-B4C0-4235-95C7-B7632455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556893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Main requests from SMG &amp; HSE (HBO, </a:t>
            </a:r>
            <a:r>
              <a:rPr lang="en-GB" dirty="0" err="1"/>
              <a:t>SiGeKo</a:t>
            </a:r>
            <a:r>
              <a:rPr lang="en-GB" dirty="0"/>
              <a:t>) </a:t>
            </a:r>
          </a:p>
        </p:txBody>
      </p:sp>
      <p:sp>
        <p:nvSpPr>
          <p:cNvPr id="1768688765" name="Content Placeholder 2"/>
          <p:cNvSpPr>
            <a:spLocks noGrp="1"/>
          </p:cNvSpPr>
          <p:nvPr>
            <p:ph idx="1"/>
          </p:nvPr>
        </p:nvSpPr>
        <p:spPr bwMode="auto">
          <a:xfrm>
            <a:off x="1065229" y="1088015"/>
            <a:ext cx="7672582" cy="3677689"/>
          </a:xfrm>
        </p:spPr>
        <p:txBody>
          <a:bodyPr/>
          <a:lstStyle/>
          <a:p>
            <a:pPr>
              <a:defRPr/>
            </a:pPr>
            <a:r>
              <a:rPr lang="en-GB" sz="1600" b="1" noProof="0" dirty="0"/>
              <a:t>P1A</a:t>
            </a:r>
            <a:r>
              <a:rPr lang="en-GB" sz="1600" noProof="0" dirty="0"/>
              <a:t> 	List of responsible persons and organizational chart</a:t>
            </a:r>
            <a:endParaRPr lang="en-GB" noProof="0" dirty="0"/>
          </a:p>
          <a:p>
            <a:pPr>
              <a:defRPr/>
            </a:pPr>
            <a:r>
              <a:rPr lang="en-GB" sz="1600" b="1" noProof="0" dirty="0"/>
              <a:t>P1B</a:t>
            </a:r>
            <a:r>
              <a:rPr lang="en-GB" sz="1600" noProof="0" dirty="0"/>
              <a:t> 	Lists of affected areas and items</a:t>
            </a:r>
            <a:endParaRPr lang="en-GB" noProof="0" dirty="0"/>
          </a:p>
          <a:p>
            <a:pPr>
              <a:defRPr/>
            </a:pPr>
            <a:r>
              <a:rPr lang="en-GB" sz="1600" b="1" dirty="0"/>
              <a:t>P1C</a:t>
            </a:r>
            <a:r>
              <a:rPr lang="en-GB" sz="1600" dirty="0"/>
              <a:t> 	Plan of the area with room identifiers</a:t>
            </a:r>
            <a:endParaRPr lang="en-GB" noProof="0" dirty="0"/>
          </a:p>
          <a:p>
            <a:pPr>
              <a:defRPr/>
            </a:pPr>
            <a:r>
              <a:rPr lang="en-GB" sz="1600" b="1" dirty="0"/>
              <a:t>P1D</a:t>
            </a:r>
            <a:r>
              <a:rPr lang="en-GB" sz="1600" dirty="0"/>
              <a:t> 	Commissioning procedures</a:t>
            </a:r>
            <a:endParaRPr lang="en-GB" sz="1600" noProof="0" dirty="0"/>
          </a:p>
          <a:p>
            <a:pPr>
              <a:defRPr/>
            </a:pPr>
            <a:r>
              <a:rPr lang="en-GB" sz="1600" b="1" dirty="0"/>
              <a:t>P1E</a:t>
            </a:r>
            <a:r>
              <a:rPr lang="en-GB" sz="1600" dirty="0"/>
              <a:t> 	Hazard assessments (GBUs)</a:t>
            </a:r>
            <a:endParaRPr lang="en-GB" sz="1600" noProof="0" dirty="0"/>
          </a:p>
          <a:p>
            <a:pPr>
              <a:defRPr/>
            </a:pPr>
            <a:r>
              <a:rPr lang="en-GB" sz="1600" b="1" noProof="0" dirty="0"/>
              <a:t>P1F</a:t>
            </a:r>
            <a:r>
              <a:rPr lang="en-GB" sz="1600" noProof="0" dirty="0"/>
              <a:t> 	</a:t>
            </a:r>
            <a:r>
              <a:rPr lang="en-GB" sz="1600" dirty="0"/>
              <a:t>Flow diagrams with system boundaries</a:t>
            </a:r>
            <a:endParaRPr lang="en-GB" sz="1600" noProof="0" dirty="0"/>
          </a:p>
          <a:p>
            <a:r>
              <a:rPr lang="en-GB" sz="1600" b="1" noProof="0" dirty="0"/>
              <a:t>P1G</a:t>
            </a:r>
            <a:r>
              <a:rPr lang="en-GB" sz="1600" noProof="0" dirty="0"/>
              <a:t> 	</a:t>
            </a:r>
            <a:r>
              <a:rPr lang="en-GB" sz="1600" dirty="0"/>
              <a:t>Circuit diagram with system boundaries</a:t>
            </a:r>
          </a:p>
          <a:p>
            <a:r>
              <a:rPr lang="en-GB" sz="1600" b="1" noProof="0" dirty="0"/>
              <a:t>P1H</a:t>
            </a:r>
            <a:r>
              <a:rPr lang="en-GB" sz="1600" noProof="0" dirty="0"/>
              <a:t> 	</a:t>
            </a:r>
            <a:r>
              <a:rPr lang="en-GB" sz="1600" dirty="0"/>
              <a:t>Material safety data sheets for all media</a:t>
            </a:r>
          </a:p>
          <a:p>
            <a:pPr>
              <a:defRPr/>
            </a:pPr>
            <a:r>
              <a:rPr lang="en-GB" sz="1600" b="1" noProof="0" dirty="0"/>
              <a:t>P1I</a:t>
            </a:r>
            <a:r>
              <a:rPr lang="en-GB" sz="1600" noProof="0" dirty="0"/>
              <a:t> 		</a:t>
            </a:r>
            <a:r>
              <a:rPr lang="en-GB" sz="1600" dirty="0"/>
              <a:t>Reporting chain</a:t>
            </a:r>
            <a:endParaRPr lang="en-GB" sz="1600" noProof="0" dirty="0"/>
          </a:p>
          <a:p>
            <a:pPr>
              <a:defRPr/>
            </a:pPr>
            <a:r>
              <a:rPr lang="en-GB" sz="1600" b="1" noProof="0" dirty="0"/>
              <a:t>P1K</a:t>
            </a:r>
            <a:r>
              <a:rPr lang="en-GB" sz="1600" noProof="0" dirty="0"/>
              <a:t> 	MCC </a:t>
            </a:r>
            <a:r>
              <a:rPr lang="en-GB" sz="1600" dirty="0"/>
              <a:t>Installation confirmations for the electrical area</a:t>
            </a:r>
            <a:endParaRPr lang="en-GB" sz="1600" noProof="0" dirty="0"/>
          </a:p>
          <a:p>
            <a:pPr>
              <a:defRPr/>
            </a:pPr>
            <a:r>
              <a:rPr lang="en-GB" sz="1600" b="1" noProof="0" dirty="0"/>
              <a:t>P1L</a:t>
            </a:r>
            <a:r>
              <a:rPr lang="en-GB" sz="1600" noProof="0" dirty="0"/>
              <a:t> 	</a:t>
            </a:r>
            <a:r>
              <a:rPr lang="en-GB" sz="1600" dirty="0"/>
              <a:t>MCC Assembly confirmations for the machinery and equipment sector</a:t>
            </a:r>
          </a:p>
          <a:p>
            <a:pPr>
              <a:defRPr/>
            </a:pPr>
            <a:r>
              <a:rPr lang="en-GB" sz="1600" b="1" dirty="0"/>
              <a:t>P1M</a:t>
            </a:r>
            <a:r>
              <a:rPr lang="en-GB" sz="1600" dirty="0"/>
              <a:t> 	MCC Assembly confirmations for pipes and containers</a:t>
            </a:r>
            <a:endParaRPr lang="en-GB" sz="1600" noProof="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52F067A-DC8F-89FF-5B5B-524DD7F22A3D}"/>
              </a:ext>
            </a:extLst>
          </p:cNvPr>
          <p:cNvSpPr/>
          <p:nvPr/>
        </p:nvSpPr>
        <p:spPr bwMode="auto">
          <a:xfrm>
            <a:off x="122548" y="1187778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5834709-5D7B-D7FD-1809-A3EE27F632B6}"/>
              </a:ext>
            </a:extLst>
          </p:cNvPr>
          <p:cNvSpPr/>
          <p:nvPr/>
        </p:nvSpPr>
        <p:spPr bwMode="auto">
          <a:xfrm>
            <a:off x="122548" y="1432875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173DF32-0186-5CEB-3D40-050E84F93F17}"/>
              </a:ext>
            </a:extLst>
          </p:cNvPr>
          <p:cNvSpPr/>
          <p:nvPr/>
        </p:nvSpPr>
        <p:spPr bwMode="auto">
          <a:xfrm>
            <a:off x="122548" y="1668545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2B4373-4FAB-E661-CFB3-263A9F5F762A}"/>
              </a:ext>
            </a:extLst>
          </p:cNvPr>
          <p:cNvSpPr/>
          <p:nvPr/>
        </p:nvSpPr>
        <p:spPr bwMode="auto">
          <a:xfrm>
            <a:off x="122548" y="1894789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9EBEC43-5FD0-A88A-34C4-EE0473EC89A9}"/>
              </a:ext>
            </a:extLst>
          </p:cNvPr>
          <p:cNvSpPr/>
          <p:nvPr/>
        </p:nvSpPr>
        <p:spPr bwMode="auto">
          <a:xfrm>
            <a:off x="122548" y="2147543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A7B41DC-A090-C99E-5EFC-46D44B743DED}"/>
              </a:ext>
            </a:extLst>
          </p:cNvPr>
          <p:cNvSpPr/>
          <p:nvPr/>
        </p:nvSpPr>
        <p:spPr bwMode="auto">
          <a:xfrm>
            <a:off x="1150070" y="4157222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D18336D-44CE-4245-3FF4-0AE54940253C}"/>
              </a:ext>
            </a:extLst>
          </p:cNvPr>
          <p:cNvSpPr/>
          <p:nvPr/>
        </p:nvSpPr>
        <p:spPr bwMode="auto">
          <a:xfrm>
            <a:off x="122548" y="3126168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AC4234E-8C40-41E9-BAD3-A87E61EF3F65}"/>
              </a:ext>
            </a:extLst>
          </p:cNvPr>
          <p:cNvSpPr/>
          <p:nvPr/>
        </p:nvSpPr>
        <p:spPr bwMode="auto">
          <a:xfrm>
            <a:off x="122548" y="3361835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0467B2-A2BE-00D4-58FF-82EA989EA821}"/>
              </a:ext>
            </a:extLst>
          </p:cNvPr>
          <p:cNvSpPr/>
          <p:nvPr/>
        </p:nvSpPr>
        <p:spPr bwMode="auto">
          <a:xfrm>
            <a:off x="122548" y="3606932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0B84BA6-CBF2-9895-42D1-DC0B8606CDE3}"/>
              </a:ext>
            </a:extLst>
          </p:cNvPr>
          <p:cNvSpPr/>
          <p:nvPr/>
        </p:nvSpPr>
        <p:spPr bwMode="auto">
          <a:xfrm>
            <a:off x="122548" y="3842599"/>
            <a:ext cx="179110" cy="179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1CD1231-9805-1C3E-E62F-3EB54595622F}"/>
              </a:ext>
            </a:extLst>
          </p:cNvPr>
          <p:cNvSpPr/>
          <p:nvPr/>
        </p:nvSpPr>
        <p:spPr bwMode="auto">
          <a:xfrm>
            <a:off x="406189" y="1187778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909810E-A353-61C8-FC57-097371581D3D}"/>
              </a:ext>
            </a:extLst>
          </p:cNvPr>
          <p:cNvSpPr/>
          <p:nvPr/>
        </p:nvSpPr>
        <p:spPr bwMode="auto">
          <a:xfrm>
            <a:off x="406189" y="1432875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31868B1-4538-CC03-9D91-B57922E47C1C}"/>
              </a:ext>
            </a:extLst>
          </p:cNvPr>
          <p:cNvSpPr/>
          <p:nvPr/>
        </p:nvSpPr>
        <p:spPr bwMode="auto">
          <a:xfrm>
            <a:off x="406189" y="1677972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2D46D7-6000-4F79-1EE9-DE3D6C371A43}"/>
              </a:ext>
            </a:extLst>
          </p:cNvPr>
          <p:cNvSpPr/>
          <p:nvPr/>
        </p:nvSpPr>
        <p:spPr bwMode="auto">
          <a:xfrm>
            <a:off x="406189" y="1902446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CA05DF5-383C-86FE-A222-7886E3452CA5}"/>
              </a:ext>
            </a:extLst>
          </p:cNvPr>
          <p:cNvSpPr/>
          <p:nvPr/>
        </p:nvSpPr>
        <p:spPr bwMode="auto">
          <a:xfrm>
            <a:off x="406189" y="2147543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CD05F55-55DF-E83B-14C4-5A43E5E2CCC4}"/>
              </a:ext>
            </a:extLst>
          </p:cNvPr>
          <p:cNvSpPr/>
          <p:nvPr/>
        </p:nvSpPr>
        <p:spPr bwMode="auto">
          <a:xfrm>
            <a:off x="406189" y="2392640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1B8236F-BB8C-83EA-086E-674DC1235549}"/>
              </a:ext>
            </a:extLst>
          </p:cNvPr>
          <p:cNvSpPr/>
          <p:nvPr/>
        </p:nvSpPr>
        <p:spPr bwMode="auto">
          <a:xfrm>
            <a:off x="406189" y="2637737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6B465F7-6975-3557-4D8C-8060BC422D8D}"/>
              </a:ext>
            </a:extLst>
          </p:cNvPr>
          <p:cNvSpPr/>
          <p:nvPr/>
        </p:nvSpPr>
        <p:spPr bwMode="auto">
          <a:xfrm>
            <a:off x="406189" y="2882834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FE41500-F412-643A-AA95-F647662390C7}"/>
              </a:ext>
            </a:extLst>
          </p:cNvPr>
          <p:cNvSpPr/>
          <p:nvPr/>
        </p:nvSpPr>
        <p:spPr bwMode="auto">
          <a:xfrm>
            <a:off x="406189" y="3127931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B315E0C-F32B-EAA5-FD37-8963B2033043}"/>
              </a:ext>
            </a:extLst>
          </p:cNvPr>
          <p:cNvSpPr/>
          <p:nvPr/>
        </p:nvSpPr>
        <p:spPr bwMode="auto">
          <a:xfrm>
            <a:off x="406189" y="3352405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F923798-B910-8B57-66FA-F004DA7B785C}"/>
              </a:ext>
            </a:extLst>
          </p:cNvPr>
          <p:cNvSpPr/>
          <p:nvPr/>
        </p:nvSpPr>
        <p:spPr bwMode="auto">
          <a:xfrm>
            <a:off x="406189" y="3597502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590FD4D-79C1-00A6-D118-D9505A05526E}"/>
              </a:ext>
            </a:extLst>
          </p:cNvPr>
          <p:cNvSpPr/>
          <p:nvPr/>
        </p:nvSpPr>
        <p:spPr bwMode="auto">
          <a:xfrm>
            <a:off x="406189" y="3842599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26F69A4-1047-24ED-D307-258E72CA5365}"/>
              </a:ext>
            </a:extLst>
          </p:cNvPr>
          <p:cNvSpPr/>
          <p:nvPr/>
        </p:nvSpPr>
        <p:spPr bwMode="auto">
          <a:xfrm>
            <a:off x="692033" y="1187778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27CA06A-6C56-2FD4-7A07-922FA3C5089D}"/>
              </a:ext>
            </a:extLst>
          </p:cNvPr>
          <p:cNvSpPr/>
          <p:nvPr/>
        </p:nvSpPr>
        <p:spPr bwMode="auto">
          <a:xfrm>
            <a:off x="692033" y="1432875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5DBD4E1-F125-73DF-AF59-E3BCFC4C973C}"/>
              </a:ext>
            </a:extLst>
          </p:cNvPr>
          <p:cNvSpPr/>
          <p:nvPr/>
        </p:nvSpPr>
        <p:spPr bwMode="auto">
          <a:xfrm>
            <a:off x="692033" y="2147543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7F03FB1-D85F-0963-C3F5-94140199DCA4}"/>
              </a:ext>
            </a:extLst>
          </p:cNvPr>
          <p:cNvSpPr/>
          <p:nvPr/>
        </p:nvSpPr>
        <p:spPr bwMode="auto">
          <a:xfrm>
            <a:off x="692033" y="2392640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AAFD9A-E2E8-D31D-920A-25C959619575}"/>
              </a:ext>
            </a:extLst>
          </p:cNvPr>
          <p:cNvSpPr/>
          <p:nvPr/>
        </p:nvSpPr>
        <p:spPr bwMode="auto">
          <a:xfrm>
            <a:off x="692033" y="2637737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AD3EFBD-42A3-5611-2CBD-1620F1E8656B}"/>
              </a:ext>
            </a:extLst>
          </p:cNvPr>
          <p:cNvSpPr/>
          <p:nvPr/>
        </p:nvSpPr>
        <p:spPr bwMode="auto">
          <a:xfrm>
            <a:off x="692033" y="2882834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38C4DCA-12FA-217E-B14A-A1834F69A0A9}"/>
              </a:ext>
            </a:extLst>
          </p:cNvPr>
          <p:cNvSpPr/>
          <p:nvPr/>
        </p:nvSpPr>
        <p:spPr bwMode="auto">
          <a:xfrm>
            <a:off x="692033" y="3127931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99AE3F1-DE8C-C7E7-53A4-E27CAD20DCE0}"/>
              </a:ext>
            </a:extLst>
          </p:cNvPr>
          <p:cNvSpPr/>
          <p:nvPr/>
        </p:nvSpPr>
        <p:spPr bwMode="auto">
          <a:xfrm>
            <a:off x="692033" y="3352405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B3289FA-FAB7-6021-F04A-BF249FFC188A}"/>
              </a:ext>
            </a:extLst>
          </p:cNvPr>
          <p:cNvSpPr/>
          <p:nvPr/>
        </p:nvSpPr>
        <p:spPr bwMode="auto">
          <a:xfrm>
            <a:off x="692033" y="3597502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BEC4780-2CC3-8D13-8B74-685394F9C490}"/>
              </a:ext>
            </a:extLst>
          </p:cNvPr>
          <p:cNvSpPr/>
          <p:nvPr/>
        </p:nvSpPr>
        <p:spPr bwMode="auto">
          <a:xfrm>
            <a:off x="692033" y="3842599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B42FED2B-90A0-5BDF-D5AE-C2F8E5025BDE}"/>
              </a:ext>
            </a:extLst>
          </p:cNvPr>
          <p:cNvSpPr/>
          <p:nvPr/>
        </p:nvSpPr>
        <p:spPr bwMode="auto">
          <a:xfrm>
            <a:off x="1150070" y="4424172"/>
            <a:ext cx="179110" cy="179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C72424F-E0A0-1DAD-C646-1C0AD601CA01}"/>
              </a:ext>
            </a:extLst>
          </p:cNvPr>
          <p:cNvSpPr/>
          <p:nvPr/>
        </p:nvSpPr>
        <p:spPr bwMode="auto">
          <a:xfrm>
            <a:off x="1150804" y="4693870"/>
            <a:ext cx="179110" cy="179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D05C006-0845-42FD-BEE0-17A42325537F}"/>
              </a:ext>
            </a:extLst>
          </p:cNvPr>
          <p:cNvSpPr txBox="1"/>
          <p:nvPr/>
        </p:nvSpPr>
        <p:spPr bwMode="auto">
          <a:xfrm>
            <a:off x="1329180" y="4114619"/>
            <a:ext cx="295465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200" dirty="0"/>
              <a:t>requested from Commissioning Manager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79DF8F9-03C2-9397-2F5F-AFC87D49B47B}"/>
              </a:ext>
            </a:extLst>
          </p:cNvPr>
          <p:cNvSpPr txBox="1"/>
          <p:nvPr/>
        </p:nvSpPr>
        <p:spPr bwMode="auto">
          <a:xfrm>
            <a:off x="1329180" y="4371577"/>
            <a:ext cx="5854488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200" dirty="0"/>
              <a:t>requested from HSE, HBO, </a:t>
            </a:r>
            <a:r>
              <a:rPr lang="en-GB" sz="1200" dirty="0" err="1"/>
              <a:t>SiGeKo</a:t>
            </a:r>
            <a:r>
              <a:rPr lang="en-GB" sz="1200" dirty="0"/>
              <a:t> for </a:t>
            </a:r>
            <a:r>
              <a:rPr lang="en-GB" sz="1200" dirty="0">
                <a:solidFill>
                  <a:prstClr val="black"/>
                </a:solidFill>
              </a:rPr>
              <a:t>recommendation for commissioning permit</a:t>
            </a:r>
            <a:r>
              <a:rPr lang="en-GB" sz="1200" dirty="0"/>
              <a:t>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AF85AEF-B657-955A-F0BD-07AEF1FC547B}"/>
              </a:ext>
            </a:extLst>
          </p:cNvPr>
          <p:cNvSpPr txBox="1"/>
          <p:nvPr/>
        </p:nvSpPr>
        <p:spPr bwMode="auto">
          <a:xfrm>
            <a:off x="1329180" y="4627204"/>
            <a:ext cx="3948517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200" dirty="0"/>
              <a:t>requested from SMG for transition of area responsibility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A90C84C-7B49-4FCD-B901-61657AF6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512485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Commissioning Gate Review Approval &amp; Checklist</a:t>
            </a:r>
          </a:p>
        </p:txBody>
      </p:sp>
      <p:pic>
        <p:nvPicPr>
          <p:cNvPr id="1842592779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17499" y="1424269"/>
            <a:ext cx="8662779" cy="309117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A11D5-43B1-42F0-AABD-C4DE8930D1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3F9EA44-CF90-4CE4-88B1-01CE65BDCEB7}" type="datetime1">
              <a:rPr lang="de-DE" smtClean="0"/>
              <a:t>23.09.2025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21BE3-D71B-4279-B51F-8942333DD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A16D2-DEC2-4B6E-82A5-73BF510D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Handover of K0720A to the Commissioning Team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0A951FB-1522-10A0-8F9E-81ED787DE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85" t="8240" r="7836" b="7592"/>
          <a:stretch>
            <a:fillRect/>
          </a:stretch>
        </p:blipFill>
        <p:spPr>
          <a:xfrm>
            <a:off x="152400" y="1005842"/>
            <a:ext cx="5118057" cy="253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64CC88-9A37-4F05-3202-155732421ECD}"/>
              </a:ext>
            </a:extLst>
          </p:cNvPr>
          <p:cNvSpPr txBox="1"/>
          <p:nvPr/>
        </p:nvSpPr>
        <p:spPr>
          <a:xfrm>
            <a:off x="4014090" y="3603038"/>
            <a:ext cx="4930852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/>
              <a:t>The handover from the installation team/SMG to the commissioning teams - for Accelerator- and Building Infrastructure - has been formally completed.</a:t>
            </a:r>
          </a:p>
          <a:p>
            <a:endParaRPr lang="en-US" sz="1400" dirty="0"/>
          </a:p>
          <a:p>
            <a:r>
              <a:rPr lang="en-US" sz="1400" dirty="0"/>
              <a:t>As of now, the safety organization (STV, AVs, </a:t>
            </a:r>
            <a:r>
              <a:rPr lang="en-US" sz="1400" dirty="0" err="1"/>
              <a:t>SiFa</a:t>
            </a:r>
            <a:r>
              <a:rPr lang="en-US" sz="1400" dirty="0"/>
              <a:t>) for K0720A is in effect for the commissioning phase.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C548F7-2AD5-356E-AF5E-2E7E79452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51" y="3457106"/>
            <a:ext cx="3134534" cy="146959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7048CB1-7952-2EB4-91BF-F43C365558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3" r="2629"/>
          <a:stretch>
            <a:fillRect/>
          </a:stretch>
        </p:blipFill>
        <p:spPr>
          <a:xfrm>
            <a:off x="5404086" y="1005842"/>
            <a:ext cx="3618856" cy="253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62BDDA8-AB93-C44C-A75E-9F28D2E89A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0A73300-1359-4B51-A62E-817AE424A158}" type="datetime1">
              <a:rPr lang="de-DE" smtClean="0"/>
              <a:t>24.09.2025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B8C2CFA-8F59-AAAF-DBE7-9E7CAC6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8th Beam Time Retreat - S. Reimann - Commissioning Plans &amp; FBE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C4350-029E-4B1D-9B0F-6CAAC62C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61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A2AB-7206-4537-8B75-C9D24AFC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Permits for Areas </a:t>
            </a:r>
            <a:br>
              <a:rPr lang="en-GB" dirty="0"/>
            </a:br>
            <a:r>
              <a:rPr lang="en-GB" dirty="0"/>
              <a:t>under Commissioning Responsibility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D89A4E-1F3D-4C1C-BBEE-C42D479A2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749" y="1148660"/>
            <a:ext cx="3008621" cy="36782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65CAFF-2338-4640-9BBB-51596EB97215}"/>
              </a:ext>
            </a:extLst>
          </p:cNvPr>
          <p:cNvSpPr txBox="1">
            <a:spLocks/>
          </p:cNvSpPr>
          <p:nvPr/>
        </p:nvSpPr>
        <p:spPr>
          <a:xfrm>
            <a:off x="4692681" y="1088015"/>
            <a:ext cx="4045129" cy="379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 requests are to be submitted to the STV</a:t>
            </a:r>
          </a:p>
          <a:p>
            <a:r>
              <a:rPr lang="en-US" dirty="0"/>
              <a:t>Only persons who have received safety instruction are permitted to carry out work</a:t>
            </a:r>
          </a:p>
          <a:p>
            <a:r>
              <a:rPr lang="en-US" dirty="0"/>
              <a:t>Access control is the responsibility of the STV</a:t>
            </a:r>
          </a:p>
          <a:p>
            <a:r>
              <a:rPr lang="en-US" dirty="0"/>
              <a:t>Keys can be temporarily handed out to instructed personnel upon signature</a:t>
            </a:r>
          </a:p>
        </p:txBody>
      </p:sp>
    </p:spTree>
    <p:extLst>
      <p:ext uri="{BB962C8B-B14F-4D97-AF65-F5344CB8AC3E}">
        <p14:creationId xmlns:p14="http://schemas.microsoft.com/office/powerpoint/2010/main" val="297530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863AD-9F3D-4B82-9E8E-171A764C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514798-0625-446D-80D5-E27BD4BF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12" y="1088015"/>
            <a:ext cx="8420176" cy="3677689"/>
          </a:xfrm>
        </p:spPr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SIS100 </a:t>
            </a:r>
            <a:r>
              <a:rPr lang="de-DE" dirty="0" err="1"/>
              <a:t>commissioning</a:t>
            </a:r>
            <a:endParaRPr lang="en-US" dirty="0"/>
          </a:p>
          <a:p>
            <a:pPr lvl="1"/>
            <a:r>
              <a:rPr lang="en-US" sz="1400" dirty="0"/>
              <a:t>Commissioning organization for SIS100</a:t>
            </a:r>
          </a:p>
          <a:p>
            <a:pPr lvl="2"/>
            <a:r>
              <a:rPr lang="en-US" sz="1250" dirty="0"/>
              <a:t>joint work of SIS100 &amp; FCMS, a few iterations probably needed</a:t>
            </a:r>
          </a:p>
          <a:p>
            <a:pPr lvl="1"/>
            <a:r>
              <a:rPr lang="en-US" sz="1400" dirty="0"/>
              <a:t>Commissioning plan (with similar level of detail as the current HEBT plan)</a:t>
            </a:r>
          </a:p>
          <a:p>
            <a:pPr lvl="1"/>
            <a:r>
              <a:rPr lang="en-US" sz="1400" dirty="0"/>
              <a:t>Gate Review 1 month prior to commissioning start</a:t>
            </a:r>
          </a:p>
          <a:p>
            <a:r>
              <a:rPr lang="en-US" sz="1700" dirty="0"/>
              <a:t>Lessons learned</a:t>
            </a:r>
          </a:p>
          <a:p>
            <a:pPr lvl="1"/>
            <a:r>
              <a:rPr lang="en-US" sz="1400" dirty="0"/>
              <a:t>During first commissioning phase the area may still be a construction site</a:t>
            </a:r>
          </a:p>
          <a:p>
            <a:pPr lvl="2"/>
            <a:r>
              <a:rPr lang="en-US" sz="1250" dirty="0"/>
              <a:t>Requirements from DEKRA, HSE, HBO </a:t>
            </a:r>
            <a:r>
              <a:rPr lang="en-US" sz="1250" dirty="0" err="1"/>
              <a:t>Bauleiter</a:t>
            </a:r>
            <a:r>
              <a:rPr lang="en-US" sz="1250" dirty="0"/>
              <a:t> are to be fulfilled</a:t>
            </a:r>
          </a:p>
          <a:p>
            <a:pPr lvl="1"/>
            <a:r>
              <a:rPr lang="en-US" sz="1400" dirty="0"/>
              <a:t>Time consuming processes</a:t>
            </a:r>
          </a:p>
          <a:p>
            <a:pPr lvl="2"/>
            <a:r>
              <a:rPr lang="en-US" sz="1250" dirty="0"/>
              <a:t>Appoint persons responsible for systems (</a:t>
            </a:r>
            <a:r>
              <a:rPr lang="en-US" sz="1250" dirty="0" err="1"/>
              <a:t>Anlagenzuständige</a:t>
            </a:r>
            <a:r>
              <a:rPr lang="en-US" sz="1250" dirty="0"/>
              <a:t>)</a:t>
            </a:r>
          </a:p>
          <a:p>
            <a:pPr lvl="2"/>
            <a:r>
              <a:rPr lang="en-US" sz="1250" dirty="0"/>
              <a:t>Appoint STV, a lot of details</a:t>
            </a:r>
          </a:p>
          <a:p>
            <a:pPr lvl="2"/>
            <a:r>
              <a:rPr lang="en-US" sz="1250" dirty="0"/>
              <a:t>Risk assessment documents (GBU), not only for single systems but also for commissioning of many systems together (Commissioning GBU)</a:t>
            </a:r>
          </a:p>
          <a:p>
            <a:pPr lvl="2"/>
            <a:r>
              <a:rPr lang="en-US" sz="1250" dirty="0"/>
              <a:t>Access concept (</a:t>
            </a:r>
            <a:r>
              <a:rPr lang="en-US" sz="1250" dirty="0" err="1"/>
              <a:t>Schlißkonzept</a:t>
            </a:r>
            <a:r>
              <a:rPr lang="en-US" sz="1250" dirty="0"/>
              <a:t>) for areas under commissioning </a:t>
            </a:r>
          </a:p>
          <a:p>
            <a:r>
              <a:rPr lang="en-US" sz="1700" dirty="0"/>
              <a:t>Need a kickoff meeting for SIS100 commissioning soon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DD3F7D-FA03-4CCF-9180-F1D71626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3BD596-9C6E-417E-B213-30DC02BCDA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1D0F3B8-168B-497B-AC8D-8303E7E28177}" type="datetime1">
              <a:rPr lang="de-DE" smtClean="0"/>
              <a:t>23.09.2025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F4ACCA-0160-4CCC-BB0F-485FAFCA0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</p:spTree>
    <p:extLst>
      <p:ext uri="{BB962C8B-B14F-4D97-AF65-F5344CB8AC3E}">
        <p14:creationId xmlns:p14="http://schemas.microsoft.com/office/powerpoint/2010/main" val="298303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4ED11-519E-4A1C-8796-9B52BD08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EDMS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293FCE4-FAA4-4B78-B64B-B49E0791C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78" y="994305"/>
            <a:ext cx="5371491" cy="2628528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7BFFFF-4BB8-47A3-9A65-8DE11462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313398-EF0B-478B-B1F1-25A15781A9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1D0F3B8-168B-497B-AC8D-8303E7E28177}" type="datetime1">
              <a:rPr lang="de-DE" smtClean="0"/>
              <a:t>24.09.2025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B5CF99-EA46-420E-B13C-9DA7061EF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/>
              <a:t>Stephan Reimann - SAC 30.06.2025 &amp; 01.07.2025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BFDADAF-D69E-4259-B597-9F97BE6D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952" y="1153372"/>
            <a:ext cx="3194214" cy="34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3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93B4E-4408-4522-BA0D-BF32BBCD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A5BD3D-7D87-4BCB-B285-C3DEC72E7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32358"/>
            <a:ext cx="8420176" cy="36776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333333"/>
                </a:solidFill>
                <a:effectLst/>
              </a:rPr>
              <a:t>Top-Level </a:t>
            </a:r>
            <a:r>
              <a:rPr lang="de-DE" sz="2000" dirty="0" err="1"/>
              <a:t>c</a:t>
            </a:r>
            <a:r>
              <a:rPr lang="de-DE" sz="2000" dirty="0" err="1">
                <a:solidFill>
                  <a:srgbClr val="333333"/>
                </a:solidFill>
                <a:effectLst/>
              </a:rPr>
              <a:t>ommissioning</a:t>
            </a:r>
            <a:r>
              <a:rPr lang="de-DE" sz="2000" dirty="0">
                <a:solidFill>
                  <a:srgbClr val="333333"/>
                </a:solidFill>
                <a:effectLst/>
              </a:rPr>
              <a:t> </a:t>
            </a:r>
            <a:r>
              <a:rPr lang="de-DE" sz="2000" dirty="0" err="1">
                <a:solidFill>
                  <a:srgbClr val="333333"/>
                </a:solidFill>
                <a:effectLst/>
              </a:rPr>
              <a:t>schedule</a:t>
            </a:r>
            <a:endParaRPr lang="de-DE" sz="2000" dirty="0">
              <a:solidFill>
                <a:srgbClr val="333333"/>
              </a:solidFill>
              <a:effectLst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effectLst/>
              </a:rPr>
              <a:t>Organization of the Subproject FAIR Commissioning</a:t>
            </a:r>
            <a:endParaRPr lang="en-US" sz="2000" dirty="0">
              <a:effectLst/>
            </a:endParaRPr>
          </a:p>
          <a:p>
            <a:pPr lvl="1">
              <a:lnSpc>
                <a:spcPct val="150000"/>
              </a:lnSpc>
            </a:pPr>
            <a:r>
              <a:rPr lang="en-US" sz="1400" dirty="0"/>
              <a:t>Transition from installation to commissioning, planning, organization</a:t>
            </a:r>
          </a:p>
          <a:p>
            <a:pPr lvl="1">
              <a:lnSpc>
                <a:spcPct val="150000"/>
              </a:lnSpc>
            </a:pPr>
            <a:r>
              <a:rPr lang="en-US" sz="1400" dirty="0"/>
              <a:t>Gate Reviews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effectLst/>
              </a:rPr>
              <a:t>Current focus</a:t>
            </a:r>
          </a:p>
          <a:p>
            <a:pPr lvl="1">
              <a:lnSpc>
                <a:spcPct val="150000"/>
              </a:lnSpc>
            </a:pPr>
            <a:r>
              <a:rPr lang="de-DE" sz="1400" dirty="0"/>
              <a:t>CRYO2</a:t>
            </a:r>
          </a:p>
          <a:p>
            <a:pPr lvl="1">
              <a:lnSpc>
                <a:spcPct val="150000"/>
              </a:lnSpc>
            </a:pPr>
            <a:r>
              <a:rPr lang="de-DE" sz="1400" dirty="0"/>
              <a:t>FCC</a:t>
            </a:r>
          </a:p>
          <a:p>
            <a:pPr lvl="1">
              <a:lnSpc>
                <a:spcPct val="150000"/>
              </a:lnSpc>
            </a:pPr>
            <a:r>
              <a:rPr lang="de-DE" sz="1400" dirty="0">
                <a:effectLst/>
              </a:rPr>
              <a:t>First Beam Event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Lessons learned so far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159EC3-FC3C-49B6-9327-FBB280DC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01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CB0CE-D910-442F-83D3-878DE994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&amp; FAIR – Integrated Campus Schedule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074981-5D3D-409A-B845-A4CED587408A}"/>
              </a:ext>
            </a:extLst>
          </p:cNvPr>
          <p:cNvSpPr/>
          <p:nvPr/>
        </p:nvSpPr>
        <p:spPr bwMode="auto">
          <a:xfrm>
            <a:off x="-8782" y="1136905"/>
            <a:ext cx="9152782" cy="239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6B6158-9E21-4B16-9C2C-CBAAA64D7194}"/>
              </a:ext>
            </a:extLst>
          </p:cNvPr>
          <p:cNvSpPr txBox="1"/>
          <p:nvPr/>
        </p:nvSpPr>
        <p:spPr bwMode="auto">
          <a:xfrm>
            <a:off x="-10600" y="1140817"/>
            <a:ext cx="9154600" cy="284693"/>
          </a:xfrm>
          <a:prstGeom prst="rect">
            <a:avLst/>
          </a:prstGeom>
          <a:solidFill>
            <a:srgbClr val="EAEBEB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2024	                     2025			     2026			     2027			     2028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EBDAC6D-DFF3-4F8F-A991-438788BD1F0E}"/>
              </a:ext>
            </a:extLst>
          </p:cNvPr>
          <p:cNvGrpSpPr/>
          <p:nvPr/>
        </p:nvGrpSpPr>
        <p:grpSpPr>
          <a:xfrm>
            <a:off x="941887" y="1139130"/>
            <a:ext cx="6140638" cy="3804370"/>
            <a:chOff x="949570" y="977900"/>
            <a:chExt cx="6140638" cy="3917574"/>
          </a:xfrm>
        </p:grpSpPr>
        <p:cxnSp>
          <p:nvCxnSpPr>
            <p:cNvPr id="7" name="Gerader Verbinder 13">
              <a:extLst>
                <a:ext uri="{FF2B5EF4-FFF2-40B4-BE49-F238E27FC236}">
                  <a16:creationId xmlns:a16="http://schemas.microsoft.com/office/drawing/2014/main" id="{767171BE-355B-4BF9-B2F1-A80D44C5CD46}"/>
                </a:ext>
              </a:extLst>
            </p:cNvPr>
            <p:cNvCxnSpPr>
              <a:cxnSpLocks/>
            </p:cNvCxnSpPr>
            <p:nvPr/>
          </p:nvCxnSpPr>
          <p:spPr>
            <a:xfrm>
              <a:off x="7090208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12">
              <a:extLst>
                <a:ext uri="{FF2B5EF4-FFF2-40B4-BE49-F238E27FC236}">
                  <a16:creationId xmlns:a16="http://schemas.microsoft.com/office/drawing/2014/main" id="{34FE6872-BBE5-4B90-A1F3-1461CFF10998}"/>
                </a:ext>
              </a:extLst>
            </p:cNvPr>
            <p:cNvCxnSpPr>
              <a:cxnSpLocks/>
            </p:cNvCxnSpPr>
            <p:nvPr/>
          </p:nvCxnSpPr>
          <p:spPr>
            <a:xfrm>
              <a:off x="5014547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10">
              <a:extLst>
                <a:ext uri="{FF2B5EF4-FFF2-40B4-BE49-F238E27FC236}">
                  <a16:creationId xmlns:a16="http://schemas.microsoft.com/office/drawing/2014/main" id="{1A683355-F686-4C3F-9FF7-9AF466841860}"/>
                </a:ext>
              </a:extLst>
            </p:cNvPr>
            <p:cNvCxnSpPr>
              <a:cxnSpLocks/>
            </p:cNvCxnSpPr>
            <p:nvPr/>
          </p:nvCxnSpPr>
          <p:spPr>
            <a:xfrm>
              <a:off x="949570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11">
              <a:extLst>
                <a:ext uri="{FF2B5EF4-FFF2-40B4-BE49-F238E27FC236}">
                  <a16:creationId xmlns:a16="http://schemas.microsoft.com/office/drawing/2014/main" id="{A7EEB68A-A014-4635-8667-2724BFC21B46}"/>
                </a:ext>
              </a:extLst>
            </p:cNvPr>
            <p:cNvCxnSpPr>
              <a:cxnSpLocks/>
            </p:cNvCxnSpPr>
            <p:nvPr/>
          </p:nvCxnSpPr>
          <p:spPr>
            <a:xfrm>
              <a:off x="2986454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1F56E983-A940-4D4C-96DA-13593641F6AC}"/>
              </a:ext>
            </a:extLst>
          </p:cNvPr>
          <p:cNvSpPr/>
          <p:nvPr/>
        </p:nvSpPr>
        <p:spPr bwMode="auto">
          <a:xfrm>
            <a:off x="977074" y="1529088"/>
            <a:ext cx="107671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132D1D-D67D-41F1-8D01-CE85A072F292}"/>
              </a:ext>
            </a:extLst>
          </p:cNvPr>
          <p:cNvSpPr/>
          <p:nvPr/>
        </p:nvSpPr>
        <p:spPr bwMode="auto">
          <a:xfrm>
            <a:off x="6277255" y="1532077"/>
            <a:ext cx="77417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4CBBD77-FE2E-4BBD-A010-31DE5FE612F5}"/>
              </a:ext>
            </a:extLst>
          </p:cNvPr>
          <p:cNvSpPr/>
          <p:nvPr/>
        </p:nvSpPr>
        <p:spPr bwMode="auto">
          <a:xfrm>
            <a:off x="8310083" y="1526759"/>
            <a:ext cx="77417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B42DD02-D5C0-4610-AC3A-449229FABB3C}"/>
              </a:ext>
            </a:extLst>
          </p:cNvPr>
          <p:cNvSpPr/>
          <p:nvPr/>
        </p:nvSpPr>
        <p:spPr bwMode="auto">
          <a:xfrm>
            <a:off x="3179783" y="1806608"/>
            <a:ext cx="1006477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1272651-D36D-4A09-B84D-639B32DE18A3}"/>
              </a:ext>
            </a:extLst>
          </p:cNvPr>
          <p:cNvSpPr/>
          <p:nvPr/>
        </p:nvSpPr>
        <p:spPr bwMode="auto">
          <a:xfrm>
            <a:off x="1" y="2051468"/>
            <a:ext cx="3440568" cy="216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Injector Controls Upgrade: 1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version of new production system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85856C4-840B-43A4-9639-F20D47A53508}"/>
              </a:ext>
            </a:extLst>
          </p:cNvPr>
          <p:cNvSpPr/>
          <p:nvPr/>
        </p:nvSpPr>
        <p:spPr bwMode="auto">
          <a:xfrm>
            <a:off x="4324580" y="2053059"/>
            <a:ext cx="2096020" cy="216000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Injector Controls Upgrade: finalization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83672A4-4F47-4FCB-A1D4-D6ACFA1A3D10}"/>
              </a:ext>
            </a:extLst>
          </p:cNvPr>
          <p:cNvGrpSpPr/>
          <p:nvPr/>
        </p:nvGrpSpPr>
        <p:grpSpPr>
          <a:xfrm>
            <a:off x="4230662" y="1755843"/>
            <a:ext cx="874768" cy="315471"/>
            <a:chOff x="4238515" y="1336378"/>
            <a:chExt cx="874768" cy="315471"/>
          </a:xfrm>
        </p:grpSpPr>
        <p:sp>
          <p:nvSpPr>
            <p:cNvPr id="18" name="Raute 17">
              <a:extLst>
                <a:ext uri="{FF2B5EF4-FFF2-40B4-BE49-F238E27FC236}">
                  <a16:creationId xmlns:a16="http://schemas.microsoft.com/office/drawing/2014/main" id="{96483ADD-D6CF-44D5-8FCC-4CCBF8947B13}"/>
                </a:ext>
              </a:extLst>
            </p:cNvPr>
            <p:cNvSpPr/>
            <p:nvPr/>
          </p:nvSpPr>
          <p:spPr>
            <a:xfrm>
              <a:off x="4238515" y="1409674"/>
              <a:ext cx="172130" cy="172130"/>
            </a:xfrm>
            <a:prstGeom prst="diamond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FBCD757-150D-4351-91FA-4BBE48B47EC0}"/>
                </a:ext>
              </a:extLst>
            </p:cNvPr>
            <p:cNvSpPr txBox="1"/>
            <p:nvPr/>
          </p:nvSpPr>
          <p:spPr>
            <a:xfrm>
              <a:off x="4349612" y="1336378"/>
              <a:ext cx="763671" cy="31547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ACC operation </a:t>
              </a:r>
            </a:p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from new FCC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99A79190-6787-441E-B586-6725A6DB2080}"/>
              </a:ext>
            </a:extLst>
          </p:cNvPr>
          <p:cNvSpPr/>
          <p:nvPr/>
        </p:nvSpPr>
        <p:spPr bwMode="auto">
          <a:xfrm>
            <a:off x="1" y="1810866"/>
            <a:ext cx="2437892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FCC Construction &amp; Procurement of Interior equipment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D2341EC-22F9-41EE-A1F4-16B18FAA6C84}"/>
              </a:ext>
            </a:extLst>
          </p:cNvPr>
          <p:cNvSpPr/>
          <p:nvPr/>
        </p:nvSpPr>
        <p:spPr bwMode="auto">
          <a:xfrm>
            <a:off x="5163854" y="4350531"/>
            <a:ext cx="1250146" cy="144000"/>
          </a:xfrm>
          <a:prstGeom prst="rect">
            <a:avLst/>
          </a:prstGeom>
          <a:gradFill>
            <a:gsLst>
              <a:gs pos="78000">
                <a:srgbClr val="00B0F0"/>
              </a:gs>
              <a:gs pos="18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SFRS Cooldown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1D05383-CC62-48A4-A427-BA89AD8BDC7F}"/>
              </a:ext>
            </a:extLst>
          </p:cNvPr>
          <p:cNvSpPr/>
          <p:nvPr/>
        </p:nvSpPr>
        <p:spPr bwMode="auto">
          <a:xfrm>
            <a:off x="6946621" y="4788356"/>
            <a:ext cx="945061" cy="144000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SIS100 Cooldown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BFCED22-63CF-41DE-9E18-EA5BAA007A08}"/>
              </a:ext>
            </a:extLst>
          </p:cNvPr>
          <p:cNvSpPr/>
          <p:nvPr/>
        </p:nvSpPr>
        <p:spPr bwMode="auto">
          <a:xfrm>
            <a:off x="2" y="2287427"/>
            <a:ext cx="3440567" cy="21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Controls &amp; BI Digitization UNILAC, SIS18, ESR, Cryring, HEBT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D336772-27B7-4DBA-AE3B-77310CCE02D1}"/>
              </a:ext>
            </a:extLst>
          </p:cNvPr>
          <p:cNvGrpSpPr/>
          <p:nvPr/>
        </p:nvGrpSpPr>
        <p:grpSpPr>
          <a:xfrm>
            <a:off x="3814741" y="4117409"/>
            <a:ext cx="3222314" cy="216000"/>
            <a:chOff x="3819537" y="3409789"/>
            <a:chExt cx="3222314" cy="273762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2E965B3-C840-425D-B5AD-40FDC62D33B3}"/>
                </a:ext>
              </a:extLst>
            </p:cNvPr>
            <p:cNvSpPr/>
            <p:nvPr/>
          </p:nvSpPr>
          <p:spPr>
            <a:xfrm>
              <a:off x="3819537" y="3409789"/>
              <a:ext cx="2448135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SFRS Hardware-Commissioning                                                                      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DCCAB76-5282-4B83-B0F4-CEECBB220A09}"/>
                </a:ext>
              </a:extLst>
            </p:cNvPr>
            <p:cNvSpPr/>
            <p:nvPr/>
          </p:nvSpPr>
          <p:spPr>
            <a:xfrm>
              <a:off x="6267675" y="3409789"/>
              <a:ext cx="774176" cy="2737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ES Beam Commissioning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F7858AD8-DA3D-420F-AC1D-D0D7F2B4B12B}"/>
                </a:ext>
              </a:extLst>
            </p:cNvPr>
            <p:cNvSpPr/>
            <p:nvPr/>
          </p:nvSpPr>
          <p:spPr>
            <a:xfrm>
              <a:off x="5561448" y="3458882"/>
              <a:ext cx="657869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B2B4DC4-3370-46C6-A5B2-CD004FBEDCB7}"/>
              </a:ext>
            </a:extLst>
          </p:cNvPr>
          <p:cNvGrpSpPr/>
          <p:nvPr/>
        </p:nvGrpSpPr>
        <p:grpSpPr>
          <a:xfrm>
            <a:off x="1841196" y="3880785"/>
            <a:ext cx="4426477" cy="215997"/>
            <a:chOff x="1841196" y="3097583"/>
            <a:chExt cx="4426477" cy="280195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B887E21-CD2A-4D21-B229-6A58F9E16CD3}"/>
                </a:ext>
              </a:extLst>
            </p:cNvPr>
            <p:cNvSpPr/>
            <p:nvPr/>
          </p:nvSpPr>
          <p:spPr>
            <a:xfrm>
              <a:off x="2743200" y="3104016"/>
              <a:ext cx="3524473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    HEBT-ES Hardware-Commissioning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2B675E2-7A5A-473F-B352-C582AFA4CB41}"/>
                </a:ext>
              </a:extLst>
            </p:cNvPr>
            <p:cNvSpPr/>
            <p:nvPr/>
          </p:nvSpPr>
          <p:spPr>
            <a:xfrm>
              <a:off x="1841196" y="3097579"/>
              <a:ext cx="1330616" cy="273762"/>
            </a:xfrm>
            <a:prstGeom prst="rect">
              <a:avLst/>
            </a:prstGeom>
            <a:gradFill>
              <a:gsLst>
                <a:gs pos="32000">
                  <a:srgbClr val="64B5F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b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Commissioning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D3ACEEB-4F86-465F-A695-B9A76D1AED9A}"/>
                </a:ext>
              </a:extLst>
            </p:cNvPr>
            <p:cNvSpPr/>
            <p:nvPr/>
          </p:nvSpPr>
          <p:spPr>
            <a:xfrm>
              <a:off x="5316504" y="3155950"/>
              <a:ext cx="908291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6E19CC8-9542-4202-83FB-E7ECE6DA7487}"/>
              </a:ext>
            </a:extLst>
          </p:cNvPr>
          <p:cNvGrpSpPr/>
          <p:nvPr/>
        </p:nvGrpSpPr>
        <p:grpSpPr>
          <a:xfrm>
            <a:off x="3045759" y="4557337"/>
            <a:ext cx="5238028" cy="216000"/>
            <a:chOff x="3045759" y="3983745"/>
            <a:chExt cx="5238028" cy="273762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407CAD80-DC95-47B6-93A5-09C8BB96ED5F}"/>
                </a:ext>
              </a:extLst>
            </p:cNvPr>
            <p:cNvSpPr/>
            <p:nvPr/>
          </p:nvSpPr>
          <p:spPr>
            <a:xfrm>
              <a:off x="3045759" y="3983745"/>
              <a:ext cx="5238028" cy="27376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HEBT &amp; SIS100 -FS Hardware-Commissioning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39A610F-0305-4C6F-9262-CB80CAE10E20}"/>
                </a:ext>
              </a:extLst>
            </p:cNvPr>
            <p:cNvSpPr/>
            <p:nvPr/>
          </p:nvSpPr>
          <p:spPr>
            <a:xfrm>
              <a:off x="7322026" y="4037291"/>
              <a:ext cx="872399" cy="18301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0B8D65BC-102D-4A35-9877-64A0FBD6E2D0}"/>
              </a:ext>
            </a:extLst>
          </p:cNvPr>
          <p:cNvSpPr/>
          <p:nvPr/>
        </p:nvSpPr>
        <p:spPr bwMode="auto">
          <a:xfrm>
            <a:off x="8283787" y="4554805"/>
            <a:ext cx="774176" cy="2130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FS Beam Commissioning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D5F1024-D3C4-4375-BBAD-014F7CCEEC94}"/>
              </a:ext>
            </a:extLst>
          </p:cNvPr>
          <p:cNvSpPr/>
          <p:nvPr/>
        </p:nvSpPr>
        <p:spPr bwMode="auto">
          <a:xfrm>
            <a:off x="4324580" y="1518949"/>
            <a:ext cx="624704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86A3A16-4770-4039-B20A-CD36B98DB5A6}"/>
              </a:ext>
            </a:extLst>
          </p:cNvPr>
          <p:cNvSpPr/>
          <p:nvPr/>
        </p:nvSpPr>
        <p:spPr bwMode="auto">
          <a:xfrm>
            <a:off x="2502232" y="1808970"/>
            <a:ext cx="622930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</a:p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7A7AF0FC-E779-4A19-8A1F-96751E9C5C92}"/>
              </a:ext>
            </a:extLst>
          </p:cNvPr>
          <p:cNvSpPr/>
          <p:nvPr/>
        </p:nvSpPr>
        <p:spPr bwMode="auto">
          <a:xfrm>
            <a:off x="3081472" y="1514514"/>
            <a:ext cx="8187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8E114DA-951A-4D1F-9F3B-09A7B2ED449B}"/>
              </a:ext>
            </a:extLst>
          </p:cNvPr>
          <p:cNvSpPr/>
          <p:nvPr/>
        </p:nvSpPr>
        <p:spPr bwMode="auto">
          <a:xfrm>
            <a:off x="-4889" y="2556170"/>
            <a:ext cx="952488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Civil Construction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0476FEA-E467-4C2F-A7B9-31A5B868FD8C}"/>
              </a:ext>
            </a:extLst>
          </p:cNvPr>
          <p:cNvSpPr/>
          <p:nvPr/>
        </p:nvSpPr>
        <p:spPr bwMode="auto">
          <a:xfrm>
            <a:off x="0" y="2807875"/>
            <a:ext cx="2978770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 Tech. Buildings Infrastructure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B6B7A25-B032-4FEE-BB92-BDBA7F9D1F90}"/>
              </a:ext>
            </a:extLst>
          </p:cNvPr>
          <p:cNvSpPr/>
          <p:nvPr/>
        </p:nvSpPr>
        <p:spPr bwMode="auto">
          <a:xfrm>
            <a:off x="347241" y="3040913"/>
            <a:ext cx="2711177" cy="216000"/>
          </a:xfrm>
          <a:prstGeom prst="rect">
            <a:avLst/>
          </a:prstGeom>
          <a:gradFill flip="none" rotWithShape="1">
            <a:gsLst>
              <a:gs pos="41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 Buildings Testing &amp; Commissioning 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6A8917-0B87-42D4-B8D7-4A72D252F63D}"/>
              </a:ext>
            </a:extLst>
          </p:cNvPr>
          <p:cNvGrpSpPr/>
          <p:nvPr/>
        </p:nvGrpSpPr>
        <p:grpSpPr>
          <a:xfrm>
            <a:off x="-10600" y="3351892"/>
            <a:ext cx="7212176" cy="216000"/>
            <a:chOff x="-8783" y="2926548"/>
            <a:chExt cx="7220112" cy="216000"/>
          </a:xfrm>
          <a:solidFill>
            <a:srgbClr val="4FC3F7"/>
          </a:solidFill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DD01826C-67B9-4206-9097-830845F3D3B7}"/>
                </a:ext>
              </a:extLst>
            </p:cNvPr>
            <p:cNvSpPr/>
            <p:nvPr/>
          </p:nvSpPr>
          <p:spPr>
            <a:xfrm>
              <a:off x="-8783" y="2926548"/>
              <a:ext cx="7220112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FAIR Accelerator / Experiments Procurement &amp; Manufacturing</a:t>
              </a:r>
            </a:p>
          </p:txBody>
        </p:sp>
        <p:sp>
          <p:nvSpPr>
            <p:cNvPr id="44" name="Raute 43">
              <a:extLst>
                <a:ext uri="{FF2B5EF4-FFF2-40B4-BE49-F238E27FC236}">
                  <a16:creationId xmlns:a16="http://schemas.microsoft.com/office/drawing/2014/main" id="{40F5243B-ED63-4A4A-A215-6A1E2D98625F}"/>
                </a:ext>
              </a:extLst>
            </p:cNvPr>
            <p:cNvSpPr/>
            <p:nvPr/>
          </p:nvSpPr>
          <p:spPr>
            <a:xfrm>
              <a:off x="4993410" y="2944183"/>
              <a:ext cx="172130" cy="172130"/>
            </a:xfrm>
            <a:prstGeom prst="diamond">
              <a:avLst/>
            </a:prstGeom>
            <a:solidFill>
              <a:srgbClr val="FFCE2D"/>
            </a:solidFill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C40CDE9-8FF9-4BBB-9953-BBE53DA5328A}"/>
                </a:ext>
              </a:extLst>
            </p:cNvPr>
            <p:cNvSpPr txBox="1"/>
            <p:nvPr/>
          </p:nvSpPr>
          <p:spPr>
            <a:xfrm>
              <a:off x="6584189" y="2926548"/>
              <a:ext cx="542456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DDAD0F5-E60F-4277-89FD-DC0803CB023B}"/>
                </a:ext>
              </a:extLst>
            </p:cNvPr>
            <p:cNvSpPr txBox="1"/>
            <p:nvPr/>
          </p:nvSpPr>
          <p:spPr>
            <a:xfrm>
              <a:off x="5173412" y="2941150"/>
              <a:ext cx="468719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SFRS-ES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641C3EE4-7E45-4CB6-9C30-83AF020CA323}"/>
              </a:ext>
            </a:extLst>
          </p:cNvPr>
          <p:cNvGrpSpPr/>
          <p:nvPr/>
        </p:nvGrpSpPr>
        <p:grpSpPr>
          <a:xfrm>
            <a:off x="-3697" y="3581971"/>
            <a:ext cx="8117317" cy="216000"/>
            <a:chOff x="-2018" y="3168305"/>
            <a:chExt cx="8117317" cy="216000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C69C354-BB9B-4FFB-BF4A-43F2E3DBE8AF}"/>
                </a:ext>
              </a:extLst>
            </p:cNvPr>
            <p:cNvSpPr/>
            <p:nvPr/>
          </p:nvSpPr>
          <p:spPr>
            <a:xfrm>
              <a:off x="-2018" y="3168305"/>
              <a:ext cx="8117317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                                                  FAIR Accelerator / Experiments Installation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956A5AE-8FF5-4DCE-B97D-205BA12AEB75}"/>
                </a:ext>
              </a:extLst>
            </p:cNvPr>
            <p:cNvSpPr txBox="1"/>
            <p:nvPr/>
          </p:nvSpPr>
          <p:spPr>
            <a:xfrm>
              <a:off x="7430293" y="3189477"/>
              <a:ext cx="587177" cy="19236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497FC727-81B7-4CDA-9031-A131BA2ED358}"/>
                </a:ext>
              </a:extLst>
            </p:cNvPr>
            <p:cNvGrpSpPr/>
            <p:nvPr/>
          </p:nvGrpSpPr>
          <p:grpSpPr>
            <a:xfrm>
              <a:off x="5124112" y="3178721"/>
              <a:ext cx="911719" cy="192908"/>
              <a:chOff x="6648346" y="3115272"/>
              <a:chExt cx="911719" cy="192908"/>
            </a:xfrm>
          </p:grpSpPr>
          <p:sp>
            <p:nvSpPr>
              <p:cNvPr id="51" name="Raute 50">
                <a:extLst>
                  <a:ext uri="{FF2B5EF4-FFF2-40B4-BE49-F238E27FC236}">
                    <a16:creationId xmlns:a16="http://schemas.microsoft.com/office/drawing/2014/main" id="{A75276D5-A5BE-401A-A887-36A953E15221}"/>
                  </a:ext>
                </a:extLst>
              </p:cNvPr>
              <p:cNvSpPr/>
              <p:nvPr/>
            </p:nvSpPr>
            <p:spPr>
              <a:xfrm>
                <a:off x="6648346" y="3115272"/>
                <a:ext cx="172130" cy="172130"/>
              </a:xfrm>
              <a:prstGeom prst="diamond">
                <a:avLst/>
              </a:prstGeom>
              <a:solidFill>
                <a:srgbClr val="FFCE2D"/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CBB29450-4B84-4FB3-9F2A-A87564F397FC}"/>
                  </a:ext>
                </a:extLst>
              </p:cNvPr>
              <p:cNvSpPr txBox="1"/>
              <p:nvPr/>
            </p:nvSpPr>
            <p:spPr>
              <a:xfrm>
                <a:off x="6823645" y="3115820"/>
                <a:ext cx="736420" cy="19236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HEBT/SFRS-ES</a:t>
                </a:r>
              </a:p>
            </p:txBody>
          </p:sp>
        </p:grpSp>
      </p:grpSp>
      <p:sp>
        <p:nvSpPr>
          <p:cNvPr id="53" name="Stern mit 5 Zacken 84">
            <a:extLst>
              <a:ext uri="{FF2B5EF4-FFF2-40B4-BE49-F238E27FC236}">
                <a16:creationId xmlns:a16="http://schemas.microsoft.com/office/drawing/2014/main" id="{C6689A5E-95D3-4D37-8DDC-20A455A0B779}"/>
              </a:ext>
            </a:extLst>
          </p:cNvPr>
          <p:cNvSpPr/>
          <p:nvPr/>
        </p:nvSpPr>
        <p:spPr bwMode="auto">
          <a:xfrm>
            <a:off x="6894457" y="4082382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4" name="Stern mit 5 Zacken 85">
            <a:extLst>
              <a:ext uri="{FF2B5EF4-FFF2-40B4-BE49-F238E27FC236}">
                <a16:creationId xmlns:a16="http://schemas.microsoft.com/office/drawing/2014/main" id="{BE4CE87C-0B13-4688-9D92-2F26ACCE1B07}"/>
              </a:ext>
            </a:extLst>
          </p:cNvPr>
          <p:cNvSpPr/>
          <p:nvPr/>
        </p:nvSpPr>
        <p:spPr bwMode="auto">
          <a:xfrm>
            <a:off x="8850019" y="4483150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62B1402B-4394-4B62-AC8B-FA0AE26FB9A4}"/>
              </a:ext>
            </a:extLst>
          </p:cNvPr>
          <p:cNvSpPr/>
          <p:nvPr/>
        </p:nvSpPr>
        <p:spPr bwMode="auto">
          <a:xfrm>
            <a:off x="3017116" y="3041786"/>
            <a:ext cx="1998429" cy="216000"/>
          </a:xfrm>
          <a:prstGeom prst="rect">
            <a:avLst/>
          </a:prstGeom>
          <a:gradFill flip="none" rotWithShape="1">
            <a:gsLst>
              <a:gs pos="49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HBO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BE4CB67A-8A51-46F6-BA68-18400A25F6D1}"/>
              </a:ext>
            </a:extLst>
          </p:cNvPr>
          <p:cNvSpPr/>
          <p:nvPr/>
        </p:nvSpPr>
        <p:spPr bwMode="auto">
          <a:xfrm>
            <a:off x="4998174" y="3040913"/>
            <a:ext cx="4150117" cy="216000"/>
          </a:xfrm>
          <a:prstGeom prst="rect">
            <a:avLst/>
          </a:prstGeom>
          <a:gradFill flip="none" rotWithShape="1">
            <a:gsLst>
              <a:gs pos="52000">
                <a:schemeClr val="accent4"/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Regular Operation of Tech. Buildings Infrastructure 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1584BDEE-A188-454F-987E-DCDA13A886BD}"/>
              </a:ext>
            </a:extLst>
          </p:cNvPr>
          <p:cNvSpPr/>
          <p:nvPr/>
        </p:nvSpPr>
        <p:spPr bwMode="auto">
          <a:xfrm>
            <a:off x="5712" y="1136905"/>
            <a:ext cx="941887" cy="3806596"/>
          </a:xfrm>
          <a:prstGeom prst="rect">
            <a:avLst/>
          </a:prstGeom>
          <a:solidFill>
            <a:srgbClr val="D9D9D9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8E23B187-DFDE-45F8-BF31-B8BD74C5B846}"/>
              </a:ext>
            </a:extLst>
          </p:cNvPr>
          <p:cNvSpPr txBox="1"/>
          <p:nvPr/>
        </p:nvSpPr>
        <p:spPr bwMode="auto">
          <a:xfrm>
            <a:off x="7209764" y="3983949"/>
            <a:ext cx="610740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ES</a:t>
            </a:r>
          </a:p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12E8D734-425B-4DDA-B2D9-1409C02A2633}"/>
              </a:ext>
            </a:extLst>
          </p:cNvPr>
          <p:cNvSpPr txBox="1"/>
          <p:nvPr/>
        </p:nvSpPr>
        <p:spPr bwMode="auto">
          <a:xfrm>
            <a:off x="7811146" y="4049119"/>
            <a:ext cx="1332854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</a:t>
            </a:r>
            <a:r>
              <a:rPr kumimoji="0" lang="en-A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&amp; first science+ program</a:t>
            </a:r>
          </a:p>
        </p:txBody>
      </p:sp>
      <p:sp>
        <p:nvSpPr>
          <p:cNvPr id="60" name="Stern: 7 Zacken 59">
            <a:extLst>
              <a:ext uri="{FF2B5EF4-FFF2-40B4-BE49-F238E27FC236}">
                <a16:creationId xmlns:a16="http://schemas.microsoft.com/office/drawing/2014/main" id="{472E25E9-A96E-478B-AEFA-C6D01B0A4F0C}"/>
              </a:ext>
            </a:extLst>
          </p:cNvPr>
          <p:cNvSpPr/>
          <p:nvPr/>
        </p:nvSpPr>
        <p:spPr bwMode="auto">
          <a:xfrm>
            <a:off x="4695120" y="1370190"/>
            <a:ext cx="200715" cy="200715"/>
          </a:xfrm>
          <a:prstGeom prst="star7">
            <a:avLst/>
          </a:prstGeom>
          <a:solidFill>
            <a:srgbClr val="FDBB6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63DCA822-BEA5-488C-89E3-A6D1760950F4}"/>
              </a:ext>
            </a:extLst>
          </p:cNvPr>
          <p:cNvSpPr txBox="1"/>
          <p:nvPr/>
        </p:nvSpPr>
        <p:spPr bwMode="auto">
          <a:xfrm>
            <a:off x="4842209" y="1373649"/>
            <a:ext cx="835485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600" dirty="0"/>
              <a:t>First beam in T1S1</a:t>
            </a:r>
          </a:p>
        </p:txBody>
      </p:sp>
      <p:sp>
        <p:nvSpPr>
          <p:cNvPr id="63" name="Foliennummernplatzhalter 62">
            <a:extLst>
              <a:ext uri="{FF2B5EF4-FFF2-40B4-BE49-F238E27FC236}">
                <a16:creationId xmlns:a16="http://schemas.microsoft.com/office/drawing/2014/main" id="{8F104932-04DF-4CAF-BFAB-1F64BD3F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619B8E62-97AD-A3C8-84C1-36193EC39CE8}"/>
              </a:ext>
            </a:extLst>
          </p:cNvPr>
          <p:cNvCxnSpPr/>
          <p:nvPr/>
        </p:nvCxnSpPr>
        <p:spPr>
          <a:xfrm>
            <a:off x="2402159" y="1425510"/>
            <a:ext cx="0" cy="331847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B86854A2-A8A5-6620-26C0-EED7A49CB03D}"/>
              </a:ext>
            </a:extLst>
          </p:cNvPr>
          <p:cNvSpPr txBox="1"/>
          <p:nvPr/>
        </p:nvSpPr>
        <p:spPr>
          <a:xfrm>
            <a:off x="2146775" y="4751115"/>
            <a:ext cx="529312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50" dirty="0"/>
              <a:t>today</a:t>
            </a:r>
          </a:p>
        </p:txBody>
      </p:sp>
      <p:pic>
        <p:nvPicPr>
          <p:cNvPr id="67" name="Grafik 66" descr="Stern mit einfarbiger Füllung">
            <a:extLst>
              <a:ext uri="{FF2B5EF4-FFF2-40B4-BE49-F238E27FC236}">
                <a16:creationId xmlns:a16="http://schemas.microsoft.com/office/drawing/2014/main" id="{92086E0F-895E-4509-9C46-9707C41B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888" y="2483163"/>
            <a:ext cx="248465" cy="248465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BED2940B-EB22-48DB-8F48-B9E23EAE0B7C}"/>
              </a:ext>
            </a:extLst>
          </p:cNvPr>
          <p:cNvSpPr txBox="1"/>
          <p:nvPr/>
        </p:nvSpPr>
        <p:spPr bwMode="auto">
          <a:xfrm>
            <a:off x="3570789" y="2517352"/>
            <a:ext cx="136768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600" dirty="0"/>
              <a:t>Start SIS100 PC commissioning</a:t>
            </a:r>
            <a:br>
              <a:rPr lang="en-US" sz="600" dirty="0"/>
            </a:br>
            <a:r>
              <a:rPr lang="en-US" sz="600" dirty="0"/>
              <a:t>	 HW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71449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DE89D-E2C7-27DA-BC92-C898E32B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 of Commissioning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85438C-4B2C-AC61-D970-C5357BCA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F3A3AD-D753-15E5-8093-45880BC390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7F780-8B8F-5742-9F3C-9F72AEACE906}" type="datetime1">
              <a:rPr lang="de-DE" smtClean="0"/>
              <a:t>23.09.2025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657E9B-E5A5-A068-DF14-618E5016A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Stephan Reimann - Super-FRS Commissioning Workshop 2025</a:t>
            </a:r>
            <a:endParaRPr lang="de-DE" dirty="0"/>
          </a:p>
        </p:txBody>
      </p:sp>
      <p:cxnSp>
        <p:nvCxnSpPr>
          <p:cNvPr id="7" name="Gerader Verbinder 14">
            <a:extLst>
              <a:ext uri="{FF2B5EF4-FFF2-40B4-BE49-F238E27FC236}">
                <a16:creationId xmlns:a16="http://schemas.microsoft.com/office/drawing/2014/main" id="{7552CF97-B249-4AAB-D82F-5BFDEE56E512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4882651" y="3675437"/>
            <a:ext cx="0" cy="45826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68794856-7194-6C4E-8131-21906E718FA1}"/>
              </a:ext>
            </a:extLst>
          </p:cNvPr>
          <p:cNvCxnSpPr>
            <a:cxnSpLocks/>
            <a:stCxn id="17" idx="2"/>
          </p:cNvCxnSpPr>
          <p:nvPr/>
        </p:nvCxnSpPr>
        <p:spPr bwMode="auto">
          <a:xfrm>
            <a:off x="3664112" y="3675437"/>
            <a:ext cx="0" cy="42123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916598E-9B37-9FB0-64A9-DB319DA567D4}"/>
              </a:ext>
            </a:extLst>
          </p:cNvPr>
          <p:cNvSpPr txBox="1"/>
          <p:nvPr/>
        </p:nvSpPr>
        <p:spPr bwMode="auto">
          <a:xfrm flipH="1">
            <a:off x="95744" y="1106678"/>
            <a:ext cx="8995548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Commissioning is organized as a subproject within FAIR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fully integrated in FAIR management lead team with other sub project leaders and in GSI accelerator organisation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fully integrated into FAIR reporting structures (planning, risk management, controlling) and committees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Subproject Commissioning is divided in 12 work packages with dedicated work package leaders (commissioning responsible)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 integration of experiment groups and facility management (technical building infrastructure) in the commissioning process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Sub structure is developed as project progresses</a:t>
            </a:r>
            <a:endParaRPr lang="en-GB" sz="11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8BA3DD2-B83D-E85F-8345-54E2F35C4995}"/>
              </a:ext>
            </a:extLst>
          </p:cNvPr>
          <p:cNvCxnSpPr>
            <a:cxnSpLocks/>
          </p:cNvCxnSpPr>
          <p:nvPr/>
        </p:nvCxnSpPr>
        <p:spPr bwMode="auto">
          <a:xfrm>
            <a:off x="8133922" y="4358107"/>
            <a:ext cx="53827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335ECB1-07DB-581A-87C2-E58C97DC7B80}"/>
              </a:ext>
            </a:extLst>
          </p:cNvPr>
          <p:cNvSpPr txBox="1"/>
          <p:nvPr/>
        </p:nvSpPr>
        <p:spPr bwMode="auto">
          <a:xfrm>
            <a:off x="8121350" y="3914934"/>
            <a:ext cx="71770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first science</a:t>
            </a:r>
          </a:p>
          <a:p>
            <a:pPr algn="l"/>
            <a:r>
              <a:rPr lang="en-GB" sz="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and beyond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AB929CC-104A-5557-7A04-7C8C8AAC7739}"/>
              </a:ext>
            </a:extLst>
          </p:cNvPr>
          <p:cNvGrpSpPr/>
          <p:nvPr/>
        </p:nvGrpSpPr>
        <p:grpSpPr>
          <a:xfrm>
            <a:off x="4281143" y="3169905"/>
            <a:ext cx="1203016" cy="505532"/>
            <a:chOff x="4936883" y="0"/>
            <a:chExt cx="1066561" cy="422147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9318F1A-69A3-A2BA-E721-BAA6E73B7685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339BB15-7E2C-79EA-F926-F556FC30598F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FAIR Project Lead</a:t>
              </a: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J. Blaurock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42F85CA-D5F5-CBAF-9655-3A0EF67AC273}"/>
              </a:ext>
            </a:extLst>
          </p:cNvPr>
          <p:cNvGrpSpPr/>
          <p:nvPr/>
        </p:nvGrpSpPr>
        <p:grpSpPr>
          <a:xfrm>
            <a:off x="3062604" y="3169905"/>
            <a:ext cx="1203016" cy="505532"/>
            <a:chOff x="4936883" y="0"/>
            <a:chExt cx="1066561" cy="42214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3DB680E-3499-6225-F9D4-4E65C837F233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15638D7-53B7-AA7F-741B-3243F8CBFF51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Head Accelerator Operation &amp; Development</a:t>
              </a: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R. Assmann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17C267B-FDB2-DFF1-30F1-80FF71BAB9BE}"/>
              </a:ext>
            </a:extLst>
          </p:cNvPr>
          <p:cNvGrpSpPr/>
          <p:nvPr/>
        </p:nvGrpSpPr>
        <p:grpSpPr>
          <a:xfrm>
            <a:off x="3679635" y="2617829"/>
            <a:ext cx="1203016" cy="505532"/>
            <a:chOff x="4936883" y="0"/>
            <a:chExt cx="1066561" cy="422147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C9436EE-782D-5C5E-8D2D-81598B60735C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B93ADD7-FDC3-9B27-0400-7EF8E3C13EF5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Technical </a:t>
              </a:r>
              <a:r>
                <a:rPr lang="de-DE" sz="800" dirty="0" err="1">
                  <a:solidFill>
                    <a:prstClr val="white"/>
                  </a:solidFill>
                  <a:latin typeface="Arial"/>
                </a:rPr>
                <a:t>Director</a:t>
              </a:r>
              <a:endParaRPr lang="de-DE" sz="800" dirty="0">
                <a:solidFill>
                  <a:prstClr val="white"/>
                </a:solidFill>
                <a:latin typeface="Arial"/>
              </a:endParaRP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J. Blaurock</a:t>
              </a:r>
            </a:p>
          </p:txBody>
        </p:sp>
      </p:grp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484229BF-48E5-6FA6-FC43-029F3EDA089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19003" y="4046502"/>
            <a:ext cx="204308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2478A92A-7130-04EA-0516-EF662E726068}"/>
              </a:ext>
            </a:extLst>
          </p:cNvPr>
          <p:cNvSpPr txBox="1"/>
          <p:nvPr/>
        </p:nvSpPr>
        <p:spPr bwMode="auto">
          <a:xfrm>
            <a:off x="1832760" y="3555953"/>
            <a:ext cx="1494673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900" dirty="0"/>
              <a:t>Line management </a:t>
            </a:r>
            <a:br>
              <a:rPr lang="en-US" sz="900" dirty="0"/>
            </a:br>
            <a:r>
              <a:rPr lang="en-US" sz="900" dirty="0"/>
              <a:t>S. Reimann to operations department OPE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B84F8C1-A062-4EA8-2BE7-CDF9D874890B}"/>
              </a:ext>
            </a:extLst>
          </p:cNvPr>
          <p:cNvSpPr txBox="1"/>
          <p:nvPr/>
        </p:nvSpPr>
        <p:spPr bwMode="auto">
          <a:xfrm>
            <a:off x="5794132" y="2571750"/>
            <a:ext cx="3190842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Note: handover to operation organisation after delivering beam with project completion parameters (PCP) on target:</a:t>
            </a:r>
          </a:p>
          <a:p>
            <a:pPr algn="l"/>
            <a:endParaRPr lang="en-GB" sz="8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Early Science: 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	238U73+, 1 GeV/u, 2E9 ions/second</a:t>
            </a:r>
          </a:p>
          <a:p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First Science: 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	238U28+, 1.4 GeV/u (60Tm), 2.5E10 ions/cycle</a:t>
            </a:r>
          </a:p>
          <a:p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First Science+: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 	197Au79+, 11 GeV/u, 1E7 ions/second</a:t>
            </a:r>
            <a:endParaRPr lang="en-US" sz="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28F3BDC-D83D-AA0E-8859-D32DDEB69A1C}"/>
              </a:ext>
            </a:extLst>
          </p:cNvPr>
          <p:cNvSpPr/>
          <p:nvPr/>
        </p:nvSpPr>
        <p:spPr>
          <a:xfrm>
            <a:off x="558766" y="3452046"/>
            <a:ext cx="1203000" cy="700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FB13D85-F5E4-EFF9-E1FA-B19B866E1E67}"/>
              </a:ext>
            </a:extLst>
          </p:cNvPr>
          <p:cNvSpPr txBox="1"/>
          <p:nvPr/>
        </p:nvSpPr>
        <p:spPr>
          <a:xfrm>
            <a:off x="558751" y="3452046"/>
            <a:ext cx="1202997" cy="7005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algn="ctr"/>
            <a:r>
              <a:rPr lang="en-GB" sz="800" dirty="0">
                <a:latin typeface="Aptos" panose="020B0004020202020204" pitchFamily="34" charset="0"/>
              </a:rPr>
              <a:t>associated GSI-group </a:t>
            </a:r>
            <a:br>
              <a:rPr lang="en-GB" sz="800" dirty="0">
                <a:latin typeface="Aptos" panose="020B0004020202020204" pitchFamily="34" charset="0"/>
              </a:rPr>
            </a:br>
            <a:r>
              <a:rPr lang="en-GB" sz="800" dirty="0">
                <a:latin typeface="Aptos" panose="020B0004020202020204" pitchFamily="34" charset="0"/>
              </a:rPr>
              <a:t>(FAIR Commissioning and Operation) in ACC-OPE</a:t>
            </a:r>
            <a:br>
              <a:rPr lang="en-GB" sz="800" dirty="0">
                <a:latin typeface="Aptos" panose="020B0004020202020204" pitchFamily="34" charset="0"/>
              </a:rPr>
            </a:br>
            <a:r>
              <a:rPr lang="en-GB" sz="800" dirty="0">
                <a:latin typeface="Aptos" panose="020B0004020202020204" pitchFamily="34" charset="0"/>
              </a:rPr>
              <a:t>Lead: V. Kamerdzhiev</a:t>
            </a:r>
          </a:p>
        </p:txBody>
      </p:sp>
      <p:cxnSp>
        <p:nvCxnSpPr>
          <p:cNvPr id="27" name="Gerade Verbindung 25">
            <a:extLst>
              <a:ext uri="{FF2B5EF4-FFF2-40B4-BE49-F238E27FC236}">
                <a16:creationId xmlns:a16="http://schemas.microsoft.com/office/drawing/2014/main" id="{9AA62EDF-4A1F-908F-3053-251669616C8E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924" y="2696088"/>
            <a:ext cx="112676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37">
            <a:extLst>
              <a:ext uri="{FF2B5EF4-FFF2-40B4-BE49-F238E27FC236}">
                <a16:creationId xmlns:a16="http://schemas.microsoft.com/office/drawing/2014/main" id="{0EECEBEA-94D6-3AC0-B3BD-232A0CD7FA69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924" y="2894471"/>
            <a:ext cx="112676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A3CC4548-EB71-0995-C224-9955880FF01F}"/>
              </a:ext>
            </a:extLst>
          </p:cNvPr>
          <p:cNvSpPr txBox="1"/>
          <p:nvPr/>
        </p:nvSpPr>
        <p:spPr bwMode="auto">
          <a:xfrm>
            <a:off x="1657988" y="2571750"/>
            <a:ext cx="1904097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line management</a:t>
            </a:r>
          </a:p>
          <a:p>
            <a:pPr algn="l"/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project organisation (matrix)</a:t>
            </a:r>
          </a:p>
        </p:txBody>
      </p:sp>
      <p:graphicFrame>
        <p:nvGraphicFramePr>
          <p:cNvPr id="30" name="Inhaltsplatzhalter 7">
            <a:extLst>
              <a:ext uri="{FF2B5EF4-FFF2-40B4-BE49-F238E27FC236}">
                <a16:creationId xmlns:a16="http://schemas.microsoft.com/office/drawing/2014/main" id="{4086B119-FF60-F429-1A87-B8DDAB133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738390"/>
              </p:ext>
            </p:extLst>
          </p:nvPr>
        </p:nvGraphicFramePr>
        <p:xfrm>
          <a:off x="9995" y="3546830"/>
          <a:ext cx="8340255" cy="158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95E115D-643B-4FFC-9740-D67189A7490D}"/>
              </a:ext>
            </a:extLst>
          </p:cNvPr>
          <p:cNvGrpSpPr/>
          <p:nvPr/>
        </p:nvGrpSpPr>
        <p:grpSpPr>
          <a:xfrm>
            <a:off x="8379291" y="4415071"/>
            <a:ext cx="780117" cy="390058"/>
            <a:chOff x="948243" y="873616"/>
            <a:chExt cx="780117" cy="390058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5ACA5E8-0EF1-488A-9E0D-5ABD48AD20B7}"/>
                </a:ext>
              </a:extLst>
            </p:cNvPr>
            <p:cNvSpPr/>
            <p:nvPr/>
          </p:nvSpPr>
          <p:spPr>
            <a:xfrm>
              <a:off x="948243" y="873616"/>
              <a:ext cx="780117" cy="39005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F7FA971-E831-4EC2-A704-45D4248CC0EA}"/>
                </a:ext>
              </a:extLst>
            </p:cNvPr>
            <p:cNvSpPr txBox="1"/>
            <p:nvPr/>
          </p:nvSpPr>
          <p:spPr>
            <a:xfrm>
              <a:off x="948243" y="873616"/>
              <a:ext cx="780117" cy="390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" b="1" kern="1200" dirty="0">
                  <a:latin typeface="Aptos" panose="020B0004020202020204" pitchFamily="34" charset="0"/>
                </a:rPr>
                <a:t>SIS100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" kern="1200" noProof="0" dirty="0">
                  <a:latin typeface="Aptos" panose="020B0004020202020204" pitchFamily="34" charset="0"/>
                  <a:cs typeface="Calibri" panose="020F0502020204030204" pitchFamily="34" charset="0"/>
                </a:rPr>
                <a:t>Peter Spiller</a:t>
              </a:r>
              <a:endParaRPr lang="en-GB" sz="800" kern="120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74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nhaltsplatzhalter 38">
            <a:extLst>
              <a:ext uri="{FF2B5EF4-FFF2-40B4-BE49-F238E27FC236}">
                <a16:creationId xmlns:a16="http://schemas.microsoft.com/office/drawing/2014/main" id="{DD938663-D2F8-4717-8CFB-51E1E27E3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015" y="1242222"/>
            <a:ext cx="4730347" cy="3678237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73AA778C-1196-34FD-7AD8-B688DD56C1B6}"/>
              </a:ext>
            </a:extLst>
          </p:cNvPr>
          <p:cNvSpPr/>
          <p:nvPr/>
        </p:nvSpPr>
        <p:spPr>
          <a:xfrm rot="5400000">
            <a:off x="7095398" y="-605163"/>
            <a:ext cx="588396" cy="3740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F377E3A-5485-F32F-30BA-002D6E862CC9}"/>
              </a:ext>
            </a:extLst>
          </p:cNvPr>
          <p:cNvSpPr/>
          <p:nvPr/>
        </p:nvSpPr>
        <p:spPr>
          <a:xfrm>
            <a:off x="4961614" y="1022625"/>
            <a:ext cx="588396" cy="3740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510AC4-4B31-4E8E-9E4B-BF18A0F2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b="1" dirty="0">
                <a:solidFill>
                  <a:schemeClr val="tx1"/>
                </a:solidFill>
                <a:latin typeface="+mn-ea"/>
                <a:cs typeface="Calibri" panose="020F0502020204030204" pitchFamily="34" charset="0"/>
              </a:rPr>
              <a:t>First 3 major Commissioning Milestones</a:t>
            </a:r>
            <a:endParaRPr lang="en-US" dirty="0"/>
          </a:p>
        </p:txBody>
      </p:sp>
      <p:sp>
        <p:nvSpPr>
          <p:cNvPr id="42" name="Foliennummernplatzhalter 41">
            <a:extLst>
              <a:ext uri="{FF2B5EF4-FFF2-40B4-BE49-F238E27FC236}">
                <a16:creationId xmlns:a16="http://schemas.microsoft.com/office/drawing/2014/main" id="{0E7A421F-06EB-49DA-ADAA-E149A8D5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B5F5A6-EC0D-AF62-2591-D932B1802375}"/>
              </a:ext>
            </a:extLst>
          </p:cNvPr>
          <p:cNvSpPr txBox="1">
            <a:spLocks/>
          </p:cNvSpPr>
          <p:nvPr/>
        </p:nvSpPr>
        <p:spPr bwMode="auto">
          <a:xfrm>
            <a:off x="3187099" y="1632059"/>
            <a:ext cx="2556604" cy="2530236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Q2/2025 </a:t>
            </a: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Q4/2025: </a:t>
            </a: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plant “Cryo2” (building K0720A &amp; parts of main supply building H0719A) </a:t>
            </a:r>
          </a:p>
          <a:p>
            <a:pPr marL="0" indent="0">
              <a:buNone/>
            </a:pPr>
            <a:endParaRPr lang="en-GB" sz="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Q4/2025: start of first commissioning activities in Transfer Lines T1S1/2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(T1S1 ready for beam in Q4/2026)</a:t>
            </a:r>
          </a:p>
          <a:p>
            <a:pPr fontAlgn="auto">
              <a:spcAft>
                <a:spcPts val="0"/>
              </a:spcAft>
            </a:pPr>
            <a:endParaRPr lang="en-GB" sz="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Q1/2026 start commissioning of FAIR Control Centre and new Main Control Room</a:t>
            </a:r>
          </a:p>
          <a:p>
            <a:pPr fontAlgn="auto">
              <a:spcAft>
                <a:spcPts val="0"/>
              </a:spcAft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C5742D-C48B-7076-55B4-5D288C373DC7}"/>
              </a:ext>
            </a:extLst>
          </p:cNvPr>
          <p:cNvSpPr txBox="1"/>
          <p:nvPr/>
        </p:nvSpPr>
        <p:spPr bwMode="auto">
          <a:xfrm>
            <a:off x="3187099" y="1169543"/>
            <a:ext cx="47617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ym typeface="Wingdings" pitchFamily="2" charset="2"/>
              </a:rPr>
              <a:t> Early Science</a:t>
            </a:r>
            <a:r>
              <a:rPr lang="en-GB" sz="1200" dirty="0"/>
              <a:t> commissioning schedule on section level</a:t>
            </a:r>
            <a:endParaRPr lang="en-GB" sz="7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EC2DA7C-2232-69FA-83CA-0E721922D4B1}"/>
              </a:ext>
            </a:extLst>
          </p:cNvPr>
          <p:cNvGrpSpPr/>
          <p:nvPr/>
        </p:nvGrpSpPr>
        <p:grpSpPr>
          <a:xfrm>
            <a:off x="119186" y="1089651"/>
            <a:ext cx="2796557" cy="3730807"/>
            <a:chOff x="47625" y="938577"/>
            <a:chExt cx="2796557" cy="3730807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C7BA59E-A899-37DF-FD21-63C371D0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93" y="938577"/>
              <a:ext cx="2756489" cy="37308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87E24E3D-1C7C-F21F-AD2F-F2C442E0720E}"/>
                </a:ext>
              </a:extLst>
            </p:cNvPr>
            <p:cNvGrpSpPr/>
            <p:nvPr/>
          </p:nvGrpSpPr>
          <p:grpSpPr>
            <a:xfrm>
              <a:off x="47625" y="993775"/>
              <a:ext cx="1216025" cy="405199"/>
              <a:chOff x="47625" y="993775"/>
              <a:chExt cx="1216025" cy="405199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EFA76EB7-8F2B-A510-9832-64E409C58567}"/>
                  </a:ext>
                </a:extLst>
              </p:cNvPr>
              <p:cNvSpPr/>
              <p:nvPr/>
            </p:nvSpPr>
            <p:spPr bwMode="auto">
              <a:xfrm>
                <a:off x="57150" y="1032161"/>
                <a:ext cx="511175" cy="63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F9F9D04F-3783-6FB7-61AD-14F0274DF38A}"/>
                  </a:ext>
                </a:extLst>
              </p:cNvPr>
              <p:cNvSpPr/>
              <p:nvPr/>
            </p:nvSpPr>
            <p:spPr bwMode="auto">
              <a:xfrm>
                <a:off x="47625" y="1298861"/>
                <a:ext cx="974725" cy="72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2DA40097-8DD3-0181-AC70-75B488333434}"/>
                  </a:ext>
                </a:extLst>
              </p:cNvPr>
              <p:cNvSpPr/>
              <p:nvPr/>
            </p:nvSpPr>
            <p:spPr bwMode="auto">
              <a:xfrm>
                <a:off x="387350" y="1298861"/>
                <a:ext cx="492125" cy="66389"/>
              </a:xfrm>
              <a:prstGeom prst="rect">
                <a:avLst/>
              </a:prstGeom>
              <a:solidFill>
                <a:srgbClr val="80C8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E0AC36CA-74F6-7AD5-D30D-C67466A4A098}"/>
                  </a:ext>
                </a:extLst>
              </p:cNvPr>
              <p:cNvSpPr txBox="1"/>
              <p:nvPr/>
            </p:nvSpPr>
            <p:spPr bwMode="auto">
              <a:xfrm>
                <a:off x="368300" y="1260475"/>
                <a:ext cx="554960" cy="138499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CA" sz="300" dirty="0">
                    <a:solidFill>
                      <a:schemeClr val="bg1"/>
                    </a:solidFill>
                  </a:rPr>
                  <a:t>Cryo2 Commissioning</a:t>
                </a: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A4F5DB0-50FA-D12F-F7D7-761F63378261}"/>
                  </a:ext>
                </a:extLst>
              </p:cNvPr>
              <p:cNvSpPr/>
              <p:nvPr/>
            </p:nvSpPr>
            <p:spPr bwMode="auto">
              <a:xfrm>
                <a:off x="561975" y="1028699"/>
                <a:ext cx="701675" cy="60326"/>
              </a:xfrm>
              <a:prstGeom prst="rect">
                <a:avLst/>
              </a:prstGeom>
              <a:solidFill>
                <a:srgbClr val="7E9FE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C0E13873-3D05-D7CF-0524-B833F0237582}"/>
                  </a:ext>
                </a:extLst>
              </p:cNvPr>
              <p:cNvSpPr txBox="1"/>
              <p:nvPr/>
            </p:nvSpPr>
            <p:spPr bwMode="auto">
              <a:xfrm>
                <a:off x="577850" y="993775"/>
                <a:ext cx="623889" cy="138499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CA" sz="300" dirty="0">
                    <a:solidFill>
                      <a:schemeClr val="bg1"/>
                    </a:solidFill>
                  </a:rPr>
                  <a:t>FSB – ES Commissioning</a:t>
                </a:r>
              </a:p>
            </p:txBody>
          </p:sp>
        </p:grpSp>
      </p:grp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ED43FCF4-4B96-C157-B4C2-AC69919FA5D0}"/>
              </a:ext>
            </a:extLst>
          </p:cNvPr>
          <p:cNvSpPr/>
          <p:nvPr/>
        </p:nvSpPr>
        <p:spPr>
          <a:xfrm>
            <a:off x="7246620" y="3014254"/>
            <a:ext cx="248194" cy="133895"/>
          </a:xfrm>
          <a:custGeom>
            <a:avLst/>
            <a:gdLst>
              <a:gd name="connsiteX0" fmla="*/ 6531 w 248194"/>
              <a:gd name="connsiteY0" fmla="*/ 0 h 133895"/>
              <a:gd name="connsiteX1" fmla="*/ 0 w 248194"/>
              <a:gd name="connsiteY1" fmla="*/ 91440 h 133895"/>
              <a:gd name="connsiteX2" fmla="*/ 71846 w 248194"/>
              <a:gd name="connsiteY2" fmla="*/ 130629 h 133895"/>
              <a:gd name="connsiteX3" fmla="*/ 160020 w 248194"/>
              <a:gd name="connsiteY3" fmla="*/ 133895 h 133895"/>
              <a:gd name="connsiteX4" fmla="*/ 248194 w 248194"/>
              <a:gd name="connsiteY4" fmla="*/ 114300 h 133895"/>
              <a:gd name="connsiteX5" fmla="*/ 235131 w 248194"/>
              <a:gd name="connsiteY5" fmla="*/ 45720 h 133895"/>
              <a:gd name="connsiteX6" fmla="*/ 97971 w 248194"/>
              <a:gd name="connsiteY6" fmla="*/ 65315 h 133895"/>
              <a:gd name="connsiteX7" fmla="*/ 35923 w 248194"/>
              <a:gd name="connsiteY7" fmla="*/ 42455 h 133895"/>
              <a:gd name="connsiteX8" fmla="*/ 6531 w 248194"/>
              <a:gd name="connsiteY8" fmla="*/ 0 h 13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194" h="133895">
                <a:moveTo>
                  <a:pt x="6531" y="0"/>
                </a:moveTo>
                <a:lnTo>
                  <a:pt x="0" y="91440"/>
                </a:lnTo>
                <a:lnTo>
                  <a:pt x="71846" y="130629"/>
                </a:lnTo>
                <a:lnTo>
                  <a:pt x="160020" y="133895"/>
                </a:lnTo>
                <a:lnTo>
                  <a:pt x="248194" y="114300"/>
                </a:lnTo>
                <a:lnTo>
                  <a:pt x="235131" y="45720"/>
                </a:lnTo>
                <a:lnTo>
                  <a:pt x="97971" y="65315"/>
                </a:lnTo>
                <a:lnTo>
                  <a:pt x="35923" y="42455"/>
                </a:lnTo>
                <a:lnTo>
                  <a:pt x="6531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4D551694-9B57-F740-C1F6-1F4716B28C6C}"/>
              </a:ext>
            </a:extLst>
          </p:cNvPr>
          <p:cNvSpPr/>
          <p:nvPr/>
        </p:nvSpPr>
        <p:spPr>
          <a:xfrm>
            <a:off x="7396843" y="2929346"/>
            <a:ext cx="336368" cy="133894"/>
          </a:xfrm>
          <a:custGeom>
            <a:avLst/>
            <a:gdLst>
              <a:gd name="connsiteX0" fmla="*/ 336368 w 336368"/>
              <a:gd name="connsiteY0" fmla="*/ 0 h 133894"/>
              <a:gd name="connsiteX1" fmla="*/ 39188 w 336368"/>
              <a:gd name="connsiteY1" fmla="*/ 65314 h 133894"/>
              <a:gd name="connsiteX2" fmla="*/ 0 w 336368"/>
              <a:gd name="connsiteY2" fmla="*/ 133894 h 133894"/>
              <a:gd name="connsiteX3" fmla="*/ 306977 w 336368"/>
              <a:gd name="connsiteY3" fmla="*/ 65314 h 133894"/>
              <a:gd name="connsiteX4" fmla="*/ 336368 w 336368"/>
              <a:gd name="connsiteY4" fmla="*/ 0 h 13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368" h="133894">
                <a:moveTo>
                  <a:pt x="336368" y="0"/>
                </a:moveTo>
                <a:lnTo>
                  <a:pt x="39188" y="65314"/>
                </a:lnTo>
                <a:lnTo>
                  <a:pt x="0" y="133894"/>
                </a:lnTo>
                <a:lnTo>
                  <a:pt x="306977" y="65314"/>
                </a:lnTo>
                <a:lnTo>
                  <a:pt x="33636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B045D883-DDAA-EDF2-4706-4B8335DEC0B9}"/>
              </a:ext>
            </a:extLst>
          </p:cNvPr>
          <p:cNvSpPr/>
          <p:nvPr/>
        </p:nvSpPr>
        <p:spPr>
          <a:xfrm>
            <a:off x="7491549" y="2971800"/>
            <a:ext cx="300445" cy="182880"/>
          </a:xfrm>
          <a:custGeom>
            <a:avLst/>
            <a:gdLst>
              <a:gd name="connsiteX0" fmla="*/ 277585 w 300445"/>
              <a:gd name="connsiteY0" fmla="*/ 0 h 182880"/>
              <a:gd name="connsiteX1" fmla="*/ 212271 w 300445"/>
              <a:gd name="connsiteY1" fmla="*/ 39189 h 182880"/>
              <a:gd name="connsiteX2" fmla="*/ 0 w 300445"/>
              <a:gd name="connsiteY2" fmla="*/ 81643 h 182880"/>
              <a:gd name="connsiteX3" fmla="*/ 9797 w 300445"/>
              <a:gd name="connsiteY3" fmla="*/ 153489 h 182880"/>
              <a:gd name="connsiteX4" fmla="*/ 104502 w 300445"/>
              <a:gd name="connsiteY4" fmla="*/ 166551 h 182880"/>
              <a:gd name="connsiteX5" fmla="*/ 146957 w 300445"/>
              <a:gd name="connsiteY5" fmla="*/ 182880 h 182880"/>
              <a:gd name="connsiteX6" fmla="*/ 186145 w 300445"/>
              <a:gd name="connsiteY6" fmla="*/ 124097 h 182880"/>
              <a:gd name="connsiteX7" fmla="*/ 235131 w 300445"/>
              <a:gd name="connsiteY7" fmla="*/ 120831 h 182880"/>
              <a:gd name="connsiteX8" fmla="*/ 235131 w 300445"/>
              <a:gd name="connsiteY8" fmla="*/ 140426 h 182880"/>
              <a:gd name="connsiteX9" fmla="*/ 300445 w 300445"/>
              <a:gd name="connsiteY9" fmla="*/ 140426 h 182880"/>
              <a:gd name="connsiteX10" fmla="*/ 277585 w 300445"/>
              <a:gd name="connsiteY10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445" h="182880">
                <a:moveTo>
                  <a:pt x="277585" y="0"/>
                </a:moveTo>
                <a:lnTo>
                  <a:pt x="212271" y="39189"/>
                </a:lnTo>
                <a:lnTo>
                  <a:pt x="0" y="81643"/>
                </a:lnTo>
                <a:lnTo>
                  <a:pt x="9797" y="153489"/>
                </a:lnTo>
                <a:lnTo>
                  <a:pt x="104502" y="166551"/>
                </a:lnTo>
                <a:lnTo>
                  <a:pt x="146957" y="182880"/>
                </a:lnTo>
                <a:lnTo>
                  <a:pt x="186145" y="124097"/>
                </a:lnTo>
                <a:lnTo>
                  <a:pt x="235131" y="120831"/>
                </a:lnTo>
                <a:lnTo>
                  <a:pt x="235131" y="140426"/>
                </a:lnTo>
                <a:lnTo>
                  <a:pt x="300445" y="140426"/>
                </a:lnTo>
                <a:lnTo>
                  <a:pt x="277585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3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58191-0EAA-B1DA-FDCF-D8A99E51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Substructure Example: Cryogenic Systems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ABFFDC-F0A5-FA84-3E76-2BF23232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79136E-7100-6051-D881-6D1D7FBB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53" t="-22" r="-8212" b="22"/>
          <a:stretch/>
        </p:blipFill>
        <p:spPr bwMode="auto">
          <a:xfrm>
            <a:off x="202367" y="920188"/>
            <a:ext cx="3762531" cy="3796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004F64-62F4-BDEB-2C1A-93A448C0D280}"/>
              </a:ext>
            </a:extLst>
          </p:cNvPr>
          <p:cNvSpPr txBox="1"/>
          <p:nvPr/>
        </p:nvSpPr>
        <p:spPr bwMode="auto">
          <a:xfrm>
            <a:off x="3872460" y="3530184"/>
            <a:ext cx="5123904" cy="13018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Cryo2 work package organization has been developed (as pilot for all further commissioning activities e.g. HEBT &amp; SFRS commissioning)</a:t>
            </a:r>
          </a:p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ea typeface="+mj-ea"/>
              <a:cs typeface="+mj-cs"/>
            </a:endParaRPr>
          </a:p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Strong support by Commissioning Subproject Lead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Organisation, processes and responsibilities including safety are clarified and documented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7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F9CC33-7ED0-A00D-D7AF-CDE6CD36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91363" y="979217"/>
            <a:ext cx="4950270" cy="217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31D22D0-C4DC-2BBD-8D33-50560C2A52CA}"/>
              </a:ext>
            </a:extLst>
          </p:cNvPr>
          <p:cNvSpPr txBox="1"/>
          <p:nvPr/>
        </p:nvSpPr>
        <p:spPr bwMode="auto">
          <a:xfrm>
            <a:off x="3991363" y="3154541"/>
            <a:ext cx="4359133" cy="226591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en-US" sz="1000" dirty="0"/>
              <a:t>Cryo2 Commissioning - work package organization with 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external companies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0AA442-6186-83D7-14BD-CA6C7B026CD3}"/>
              </a:ext>
            </a:extLst>
          </p:cNvPr>
          <p:cNvSpPr txBox="1"/>
          <p:nvPr/>
        </p:nvSpPr>
        <p:spPr bwMode="auto">
          <a:xfrm>
            <a:off x="202367" y="4710447"/>
            <a:ext cx="2826662" cy="226591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en-US" sz="1000" dirty="0"/>
              <a:t>Detailed commissioning schedule of cryo system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7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latin typeface="+mn-lt"/>
                <a:cs typeface="Calibri" panose="020F0502020204030204" pitchFamily="34" charset="0"/>
              </a:rPr>
              <a:t>HEBT Commissioning Organisation</a:t>
            </a:r>
            <a:endParaRPr lang="en-GB" sz="1800" dirty="0">
              <a:latin typeface="+mn-lt"/>
            </a:endParaRPr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8018CC51-FC2D-43BF-A12E-AE8E3F809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18000"/>
          </a:blip>
          <a:srcRect t="9026" r="-2" b="10462"/>
          <a:stretch>
            <a:fillRect/>
          </a:stretch>
        </p:blipFill>
        <p:spPr>
          <a:xfrm>
            <a:off x="0" y="937510"/>
            <a:ext cx="9144000" cy="3993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Diagramm 3">
            <a:extLst>
              <a:ext uri="{FF2B5EF4-FFF2-40B4-BE49-F238E27FC236}">
                <a16:creationId xmlns:a16="http://schemas.microsoft.com/office/drawing/2014/main" id="{6BF66B25-4DE6-4867-B19D-DF3720B9B740}"/>
              </a:ext>
            </a:extLst>
          </p:cNvPr>
          <p:cNvGraphicFramePr/>
          <p:nvPr/>
        </p:nvGraphicFramePr>
        <p:xfrm>
          <a:off x="0" y="1273659"/>
          <a:ext cx="6054436" cy="363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pieren 4">
            <a:extLst>
              <a:ext uri="{FF2B5EF4-FFF2-40B4-BE49-F238E27FC236}">
                <a16:creationId xmlns:a16="http://schemas.microsoft.com/office/drawing/2014/main" id="{FB84FD57-E3D3-490B-A44D-B7061CDFFFEB}"/>
              </a:ext>
            </a:extLst>
          </p:cNvPr>
          <p:cNvGrpSpPr/>
          <p:nvPr/>
        </p:nvGrpSpPr>
        <p:grpSpPr>
          <a:xfrm>
            <a:off x="4064528" y="970757"/>
            <a:ext cx="1248692" cy="433053"/>
            <a:chOff x="4936883" y="0"/>
            <a:chExt cx="1066562" cy="422147"/>
          </a:xfrm>
        </p:grpSpPr>
        <p:sp>
          <p:nvSpPr>
            <p:cNvPr id="7" name="Rechteck 5">
              <a:extLst>
                <a:ext uri="{FF2B5EF4-FFF2-40B4-BE49-F238E27FC236}">
                  <a16:creationId xmlns:a16="http://schemas.microsoft.com/office/drawing/2014/main" id="{7B2CF3D9-AFB0-4164-AC52-BEA6DE2A42CD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Textfeld 6">
              <a:extLst>
                <a:ext uri="{FF2B5EF4-FFF2-40B4-BE49-F238E27FC236}">
                  <a16:creationId xmlns:a16="http://schemas.microsoft.com/office/drawing/2014/main" id="{6DE9A791-98FC-4FDD-AFF8-4EA4F1FF30D1}"/>
                </a:ext>
              </a:extLst>
            </p:cNvPr>
            <p:cNvSpPr txBox="1"/>
            <p:nvPr/>
          </p:nvSpPr>
          <p:spPr>
            <a:xfrm>
              <a:off x="4936884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73" tIns="6773" rIns="6773" bIns="6773" numCol="1" spcCol="1270" anchor="ctr" anchorCtr="0">
              <a:noAutofit/>
            </a:bodyPr>
            <a:lstStyle/>
            <a:p>
              <a:pPr algn="ctr" defTabSz="4741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SPL</a:t>
              </a:r>
              <a:r>
                <a:rPr lang="de-DE" sz="800" dirty="0"/>
                <a:t> </a:t>
              </a:r>
              <a:r>
                <a:rPr lang="de-DE" sz="800" dirty="0" err="1"/>
                <a:t>Commissioning</a:t>
              </a:r>
              <a:endParaRPr lang="de-DE" sz="800" dirty="0"/>
            </a:p>
            <a:p>
              <a:pPr algn="ctr" defTabSz="4741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/>
                <a:t>S. Reimann</a:t>
              </a:r>
              <a:br>
                <a:rPr lang="de-DE" sz="800" dirty="0"/>
              </a:br>
              <a:r>
                <a:rPr lang="de-DE" sz="800" dirty="0"/>
                <a:t>(V. </a:t>
              </a:r>
              <a:r>
                <a:rPr lang="de-DE" sz="800" dirty="0" err="1"/>
                <a:t>Kamerdzhiev</a:t>
              </a:r>
              <a:r>
                <a:rPr lang="de-DE" sz="800" dirty="0"/>
                <a:t>)</a:t>
              </a:r>
            </a:p>
          </p:txBody>
        </p:sp>
      </p:grpSp>
      <p:cxnSp>
        <p:nvCxnSpPr>
          <p:cNvPr id="9" name="Verbinder: gewinkelt 7">
            <a:extLst>
              <a:ext uri="{FF2B5EF4-FFF2-40B4-BE49-F238E27FC236}">
                <a16:creationId xmlns:a16="http://schemas.microsoft.com/office/drawing/2014/main" id="{1B9D6493-F89B-4091-9BF3-7C799F2C1574}"/>
              </a:ext>
            </a:extLst>
          </p:cNvPr>
          <p:cNvCxnSpPr>
            <a:cxnSpLocks/>
            <a:stCxn id="8" idx="1"/>
            <a:endCxn id="5" idx="0"/>
          </p:cNvCxnSpPr>
          <p:nvPr/>
        </p:nvCxnSpPr>
        <p:spPr>
          <a:xfrm rot="10800000" flipV="1">
            <a:off x="3027219" y="1187283"/>
            <a:ext cx="1037311" cy="86375"/>
          </a:xfrm>
          <a:prstGeom prst="bentConnector2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10">
            <a:extLst>
              <a:ext uri="{FF2B5EF4-FFF2-40B4-BE49-F238E27FC236}">
                <a16:creationId xmlns:a16="http://schemas.microsoft.com/office/drawing/2014/main" id="{D411E21D-8BB5-486B-B652-5485034A14DD}"/>
              </a:ext>
            </a:extLst>
          </p:cNvPr>
          <p:cNvSpPr txBox="1"/>
          <p:nvPr/>
        </p:nvSpPr>
        <p:spPr>
          <a:xfrm>
            <a:off x="3245958" y="944949"/>
            <a:ext cx="781624" cy="28732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1067" dirty="0"/>
              <a:t>reporting</a:t>
            </a:r>
          </a:p>
        </p:txBody>
      </p:sp>
      <p:sp>
        <p:nvSpPr>
          <p:cNvPr id="11" name="Textfeld 11">
            <a:extLst>
              <a:ext uri="{FF2B5EF4-FFF2-40B4-BE49-F238E27FC236}">
                <a16:creationId xmlns:a16="http://schemas.microsoft.com/office/drawing/2014/main" id="{CACB2C56-9E46-439B-A2BA-DF85DA53FFDD}"/>
              </a:ext>
            </a:extLst>
          </p:cNvPr>
          <p:cNvSpPr txBox="1"/>
          <p:nvPr/>
        </p:nvSpPr>
        <p:spPr>
          <a:xfrm>
            <a:off x="4064530" y="1468838"/>
            <a:ext cx="1073371" cy="215444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600" dirty="0"/>
              <a:t>interface responsibilities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D3FBAE5-6780-4708-BC83-1BDBAF19BF80}"/>
              </a:ext>
            </a:extLst>
          </p:cNvPr>
          <p:cNvSpPr txBox="1"/>
          <p:nvPr/>
        </p:nvSpPr>
        <p:spPr>
          <a:xfrm>
            <a:off x="6998325" y="4155742"/>
            <a:ext cx="205042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en-US" sz="700" dirty="0" err="1"/>
              <a:t>Zutrittsberechtigungen</a:t>
            </a:r>
            <a:r>
              <a:rPr lang="en-US" sz="700" dirty="0"/>
              <a:t> G0702A/ G0704A </a:t>
            </a:r>
            <a:br>
              <a:rPr lang="en-US" sz="700" dirty="0"/>
            </a:br>
            <a:r>
              <a:rPr lang="en-US" sz="700" dirty="0"/>
              <a:t>über GSI </a:t>
            </a:r>
            <a:r>
              <a:rPr lang="en-US" sz="700" dirty="0" err="1"/>
              <a:t>Betrieb</a:t>
            </a:r>
            <a:r>
              <a:rPr lang="en-US" sz="700" dirty="0"/>
              <a:t> (I. </a:t>
            </a:r>
            <a:r>
              <a:rPr lang="en-US" sz="700" dirty="0" err="1"/>
              <a:t>Tsiokanos</a:t>
            </a:r>
            <a:r>
              <a:rPr lang="en-US" sz="700" dirty="0"/>
              <a:t>/ J. Stadlmann, C. Kleffner)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en-US" sz="700" dirty="0" err="1"/>
              <a:t>Betreiber</a:t>
            </a:r>
            <a:r>
              <a:rPr lang="en-US" sz="700" dirty="0"/>
              <a:t>- / </a:t>
            </a:r>
            <a:r>
              <a:rPr lang="en-US" sz="700" dirty="0" err="1"/>
              <a:t>Anlagenverantwortung</a:t>
            </a:r>
            <a:r>
              <a:rPr lang="en-US" sz="700" dirty="0"/>
              <a:t> FAIR/GAT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en-US" sz="700" dirty="0" err="1"/>
              <a:t>Instandhaltung</a:t>
            </a:r>
            <a:r>
              <a:rPr lang="en-US" sz="700" dirty="0"/>
              <a:t> &amp; </a:t>
            </a:r>
            <a:r>
              <a:rPr lang="en-US" sz="700" dirty="0" err="1"/>
              <a:t>Wartungen</a:t>
            </a:r>
            <a:r>
              <a:rPr lang="en-US" sz="700" dirty="0"/>
              <a:t>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524D498-BDF1-4DB8-B113-09F578F16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Commissioning Organization – Focus: First Beam Event</a:t>
            </a:r>
            <a:endParaRPr lang="de-DE" dirty="0"/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AD4AEF19-06B3-48F8-916F-C9E40B4AA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898267"/>
              </p:ext>
            </p:extLst>
          </p:nvPr>
        </p:nvGraphicFramePr>
        <p:xfrm>
          <a:off x="3962401" y="1968160"/>
          <a:ext cx="5598845" cy="3857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4699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F489-9A05-44C0-BC18-9014D961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Commissioning Gate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EC74B-F521-464A-A91F-7B461AF4C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902620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/>
              <a:t>Determination of:</a:t>
            </a:r>
            <a:r>
              <a:rPr lang="en-GB" noProof="0" dirty="0"/>
              <a:t> mechanical completion, safety readiness for commissioning activities and commissioning readiness</a:t>
            </a:r>
          </a:p>
          <a:p>
            <a:pPr marL="0" indent="0">
              <a:buNone/>
            </a:pPr>
            <a:r>
              <a:rPr lang="en-GB" b="1" noProof="0" dirty="0"/>
              <a:t>Goals: </a:t>
            </a:r>
            <a:r>
              <a:rPr lang="en-GB" noProof="0" dirty="0"/>
              <a:t>handover </a:t>
            </a:r>
            <a:r>
              <a:rPr lang="en-GB" dirty="0"/>
              <a:t>to commissioning &amp; </a:t>
            </a:r>
            <a:r>
              <a:rPr lang="en-GB" noProof="0" dirty="0"/>
              <a:t>release of commissioning permit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Test-case:</a:t>
            </a:r>
            <a:r>
              <a:rPr lang="en-GB" dirty="0"/>
              <a:t> Cryo2</a:t>
            </a:r>
            <a:endParaRPr lang="en-GB" noProof="0" dirty="0"/>
          </a:p>
          <a:p>
            <a:endParaRPr lang="en-GB" dirty="0"/>
          </a:p>
        </p:txBody>
      </p:sp>
      <p:sp>
        <p:nvSpPr>
          <p:cNvPr id="4" name="Abgerundetes Rechteck 316">
            <a:extLst>
              <a:ext uri="{FF2B5EF4-FFF2-40B4-BE49-F238E27FC236}">
                <a16:creationId xmlns:a16="http://schemas.microsoft.com/office/drawing/2014/main" id="{DCCFE11D-F405-46FF-AB91-51C1F0E83BD1}"/>
              </a:ext>
            </a:extLst>
          </p:cNvPr>
          <p:cNvSpPr/>
          <p:nvPr/>
        </p:nvSpPr>
        <p:spPr>
          <a:xfrm>
            <a:off x="4936914" y="2755032"/>
            <a:ext cx="1872069" cy="2159450"/>
          </a:xfrm>
          <a:prstGeom prst="roundRect">
            <a:avLst>
              <a:gd name="adj" fmla="val 265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5" name="Gruppieren 285">
            <a:extLst>
              <a:ext uri="{FF2B5EF4-FFF2-40B4-BE49-F238E27FC236}">
                <a16:creationId xmlns:a16="http://schemas.microsoft.com/office/drawing/2014/main" id="{F2250460-FE17-4B36-9336-441447B5B2F6}"/>
              </a:ext>
            </a:extLst>
          </p:cNvPr>
          <p:cNvGrpSpPr/>
          <p:nvPr/>
        </p:nvGrpSpPr>
        <p:grpSpPr>
          <a:xfrm>
            <a:off x="2404580" y="3263333"/>
            <a:ext cx="2499084" cy="379277"/>
            <a:chOff x="2332883" y="3271614"/>
            <a:chExt cx="2499084" cy="379277"/>
          </a:xfrm>
        </p:grpSpPr>
        <p:sp>
          <p:nvSpPr>
            <p:cNvPr id="6" name="Abgerundetes Rechteck 278">
              <a:extLst>
                <a:ext uri="{FF2B5EF4-FFF2-40B4-BE49-F238E27FC236}">
                  <a16:creationId xmlns:a16="http://schemas.microsoft.com/office/drawing/2014/main" id="{4B9E260B-4A4D-43EF-A7BB-E217E7A18CEE}"/>
                </a:ext>
              </a:extLst>
            </p:cNvPr>
            <p:cNvSpPr/>
            <p:nvPr/>
          </p:nvSpPr>
          <p:spPr>
            <a:xfrm>
              <a:off x="2759603" y="3271614"/>
              <a:ext cx="1653874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feld 279">
              <a:extLst>
                <a:ext uri="{FF2B5EF4-FFF2-40B4-BE49-F238E27FC236}">
                  <a16:creationId xmlns:a16="http://schemas.microsoft.com/office/drawing/2014/main" id="{462CDA11-8025-4C0B-8A77-AAE9CFC452E1}"/>
                </a:ext>
              </a:extLst>
            </p:cNvPr>
            <p:cNvSpPr txBox="1"/>
            <p:nvPr/>
          </p:nvSpPr>
          <p:spPr>
            <a:xfrm>
              <a:off x="2705958" y="3279269"/>
              <a:ext cx="1707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2. </a:t>
              </a:r>
              <a:r>
                <a:rPr kumimoji="0" lang="en-A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remote &amp; single system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Raute 280">
              <a:extLst>
                <a:ext uri="{FF2B5EF4-FFF2-40B4-BE49-F238E27FC236}">
                  <a16:creationId xmlns:a16="http://schemas.microsoft.com/office/drawing/2014/main" id="{36526534-1202-4486-A016-E5B2C6EEF30A}"/>
                </a:ext>
              </a:extLst>
            </p:cNvPr>
            <p:cNvSpPr/>
            <p:nvPr/>
          </p:nvSpPr>
          <p:spPr>
            <a:xfrm>
              <a:off x="2332883" y="3274662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aute 281">
              <a:extLst>
                <a:ext uri="{FF2B5EF4-FFF2-40B4-BE49-F238E27FC236}">
                  <a16:creationId xmlns:a16="http://schemas.microsoft.com/office/drawing/2014/main" id="{645D094E-D2D2-4A77-A1A4-B0F6AFAA2A88}"/>
                </a:ext>
              </a:extLst>
            </p:cNvPr>
            <p:cNvSpPr/>
            <p:nvPr/>
          </p:nvSpPr>
          <p:spPr>
            <a:xfrm>
              <a:off x="4438775" y="3285131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feld 272">
            <a:extLst>
              <a:ext uri="{FF2B5EF4-FFF2-40B4-BE49-F238E27FC236}">
                <a16:creationId xmlns:a16="http://schemas.microsoft.com/office/drawing/2014/main" id="{9883A6CA-F8E1-439F-84A8-30FBFDC18948}"/>
              </a:ext>
            </a:extLst>
          </p:cNvPr>
          <p:cNvSpPr txBox="1"/>
          <p:nvPr/>
        </p:nvSpPr>
        <p:spPr>
          <a:xfrm>
            <a:off x="4491784" y="3362974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M104</a:t>
            </a:r>
          </a:p>
        </p:txBody>
      </p:sp>
      <p:sp>
        <p:nvSpPr>
          <p:cNvPr id="11" name="Textfeld 273">
            <a:extLst>
              <a:ext uri="{FF2B5EF4-FFF2-40B4-BE49-F238E27FC236}">
                <a16:creationId xmlns:a16="http://schemas.microsoft.com/office/drawing/2014/main" id="{7FC89183-E556-44EE-A0B6-1C53FFF37E87}"/>
              </a:ext>
            </a:extLst>
          </p:cNvPr>
          <p:cNvSpPr txBox="1"/>
          <p:nvPr/>
        </p:nvSpPr>
        <p:spPr>
          <a:xfrm>
            <a:off x="2354160" y="3343401"/>
            <a:ext cx="50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M104-s</a:t>
            </a:r>
          </a:p>
        </p:txBody>
      </p:sp>
      <p:grpSp>
        <p:nvGrpSpPr>
          <p:cNvPr id="12" name="Gruppieren 274">
            <a:extLst>
              <a:ext uri="{FF2B5EF4-FFF2-40B4-BE49-F238E27FC236}">
                <a16:creationId xmlns:a16="http://schemas.microsoft.com/office/drawing/2014/main" id="{25257E4D-73E5-4868-8423-D374BF3B58CD}"/>
              </a:ext>
            </a:extLst>
          </p:cNvPr>
          <p:cNvGrpSpPr/>
          <p:nvPr/>
        </p:nvGrpSpPr>
        <p:grpSpPr>
          <a:xfrm>
            <a:off x="2128223" y="3239025"/>
            <a:ext cx="320040" cy="424196"/>
            <a:chOff x="8874556" y="1755124"/>
            <a:chExt cx="320040" cy="424196"/>
          </a:xfrm>
        </p:grpSpPr>
        <p:sp>
          <p:nvSpPr>
            <p:cNvPr id="13" name="Raute 275">
              <a:extLst>
                <a:ext uri="{FF2B5EF4-FFF2-40B4-BE49-F238E27FC236}">
                  <a16:creationId xmlns:a16="http://schemas.microsoft.com/office/drawing/2014/main" id="{16BE5EFC-B003-4CA7-8D0F-ABBDF77C3C5D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aute 276">
              <a:extLst>
                <a:ext uri="{FF2B5EF4-FFF2-40B4-BE49-F238E27FC236}">
                  <a16:creationId xmlns:a16="http://schemas.microsoft.com/office/drawing/2014/main" id="{62BB36CB-5CD3-4F47-A65D-246750101972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aute 277">
              <a:extLst>
                <a:ext uri="{FF2B5EF4-FFF2-40B4-BE49-F238E27FC236}">
                  <a16:creationId xmlns:a16="http://schemas.microsoft.com/office/drawing/2014/main" id="{CD2841B4-A0A8-4F1F-85B3-ADE3F353797E}"/>
                </a:ext>
              </a:extLst>
            </p:cNvPr>
            <p:cNvSpPr/>
            <p:nvPr/>
          </p:nvSpPr>
          <p:spPr>
            <a:xfrm>
              <a:off x="8874556" y="1889236"/>
              <a:ext cx="164592" cy="171212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uppieren 287">
            <a:extLst>
              <a:ext uri="{FF2B5EF4-FFF2-40B4-BE49-F238E27FC236}">
                <a16:creationId xmlns:a16="http://schemas.microsoft.com/office/drawing/2014/main" id="{86E13CC4-196D-4D21-9B0E-F514D4617DC8}"/>
              </a:ext>
            </a:extLst>
          </p:cNvPr>
          <p:cNvGrpSpPr/>
          <p:nvPr/>
        </p:nvGrpSpPr>
        <p:grpSpPr>
          <a:xfrm>
            <a:off x="4892635" y="4316918"/>
            <a:ext cx="2011560" cy="347472"/>
            <a:chOff x="5414340" y="4335206"/>
            <a:chExt cx="1717137" cy="347472"/>
          </a:xfrm>
        </p:grpSpPr>
        <p:sp>
          <p:nvSpPr>
            <p:cNvPr id="17" name="Abgerundetes Rechteck 266">
              <a:extLst>
                <a:ext uri="{FF2B5EF4-FFF2-40B4-BE49-F238E27FC236}">
                  <a16:creationId xmlns:a16="http://schemas.microsoft.com/office/drawing/2014/main" id="{3CC021E5-5816-4986-AF98-28F5F33112CE}"/>
                </a:ext>
              </a:extLst>
            </p:cNvPr>
            <p:cNvSpPr/>
            <p:nvPr/>
          </p:nvSpPr>
          <p:spPr>
            <a:xfrm>
              <a:off x="5478449" y="4335206"/>
              <a:ext cx="1556661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feld 267">
              <a:extLst>
                <a:ext uri="{FF2B5EF4-FFF2-40B4-BE49-F238E27FC236}">
                  <a16:creationId xmlns:a16="http://schemas.microsoft.com/office/drawing/2014/main" id="{52DEA12B-3326-460A-A4E6-79261B7E1805}"/>
                </a:ext>
              </a:extLst>
            </p:cNvPr>
            <p:cNvSpPr txBox="1"/>
            <p:nvPr/>
          </p:nvSpPr>
          <p:spPr>
            <a:xfrm>
              <a:off x="5414340" y="4343130"/>
              <a:ext cx="1717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3.2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Integration (</a:t>
              </a:r>
              <a:r>
                <a:rPr lang="de-DE" sz="1100" kern="0" dirty="0">
                  <a:solidFill>
                    <a:prstClr val="black"/>
                  </a:solidFill>
                  <a:latin typeface="Calibri" panose="020F0502020204030204"/>
                </a:rPr>
                <a:t>Dry Runs)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9" name="Textfeld 270">
            <a:extLst>
              <a:ext uri="{FF2B5EF4-FFF2-40B4-BE49-F238E27FC236}">
                <a16:creationId xmlns:a16="http://schemas.microsoft.com/office/drawing/2014/main" id="{98B05002-683E-4747-A0A6-B6A7BB074396}"/>
              </a:ext>
            </a:extLst>
          </p:cNvPr>
          <p:cNvSpPr txBox="1"/>
          <p:nvPr/>
        </p:nvSpPr>
        <p:spPr>
          <a:xfrm>
            <a:off x="6750176" y="403043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M11</a:t>
            </a:r>
          </a:p>
        </p:txBody>
      </p:sp>
      <p:grpSp>
        <p:nvGrpSpPr>
          <p:cNvPr id="20" name="Gruppieren 289">
            <a:extLst>
              <a:ext uri="{FF2B5EF4-FFF2-40B4-BE49-F238E27FC236}">
                <a16:creationId xmlns:a16="http://schemas.microsoft.com/office/drawing/2014/main" id="{18C9E660-7A42-438A-991C-41C439592BE9}"/>
              </a:ext>
            </a:extLst>
          </p:cNvPr>
          <p:cNvGrpSpPr/>
          <p:nvPr/>
        </p:nvGrpSpPr>
        <p:grpSpPr>
          <a:xfrm>
            <a:off x="6808983" y="4335206"/>
            <a:ext cx="428322" cy="365760"/>
            <a:chOff x="6373872" y="2725955"/>
            <a:chExt cx="428322" cy="365760"/>
          </a:xfrm>
        </p:grpSpPr>
        <p:sp>
          <p:nvSpPr>
            <p:cNvPr id="21" name="Raute 269">
              <a:extLst>
                <a:ext uri="{FF2B5EF4-FFF2-40B4-BE49-F238E27FC236}">
                  <a16:creationId xmlns:a16="http://schemas.microsoft.com/office/drawing/2014/main" id="{4227CB4C-8F8D-480C-A379-4A886DA684AA}"/>
                </a:ext>
              </a:extLst>
            </p:cNvPr>
            <p:cNvSpPr/>
            <p:nvPr/>
          </p:nvSpPr>
          <p:spPr>
            <a:xfrm>
              <a:off x="6381186" y="2725955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feld 261">
              <a:extLst>
                <a:ext uri="{FF2B5EF4-FFF2-40B4-BE49-F238E27FC236}">
                  <a16:creationId xmlns:a16="http://schemas.microsoft.com/office/drawing/2014/main" id="{D7C15414-802A-40A9-BD5A-EA26128563FD}"/>
                </a:ext>
              </a:extLst>
            </p:cNvPr>
            <p:cNvSpPr txBox="1"/>
            <p:nvPr/>
          </p:nvSpPr>
          <p:spPr>
            <a:xfrm>
              <a:off x="6373872" y="2806423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M105</a:t>
              </a:r>
            </a:p>
          </p:txBody>
        </p:sp>
      </p:grpSp>
      <p:sp>
        <p:nvSpPr>
          <p:cNvPr id="23" name="Abgerundetes Rechteck 255">
            <a:extLst>
              <a:ext uri="{FF2B5EF4-FFF2-40B4-BE49-F238E27FC236}">
                <a16:creationId xmlns:a16="http://schemas.microsoft.com/office/drawing/2014/main" id="{D2E4F100-57A2-4477-9438-15DD9EA17353}"/>
              </a:ext>
            </a:extLst>
          </p:cNvPr>
          <p:cNvSpPr/>
          <p:nvPr/>
        </p:nvSpPr>
        <p:spPr>
          <a:xfrm>
            <a:off x="7253955" y="4335206"/>
            <a:ext cx="1459040" cy="347472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feld 256">
            <a:extLst>
              <a:ext uri="{FF2B5EF4-FFF2-40B4-BE49-F238E27FC236}">
                <a16:creationId xmlns:a16="http://schemas.microsoft.com/office/drawing/2014/main" id="{0DEB6BFD-0C6F-45B8-AD89-80B2D2792C5B}"/>
              </a:ext>
            </a:extLst>
          </p:cNvPr>
          <p:cNvSpPr txBox="1"/>
          <p:nvPr/>
        </p:nvSpPr>
        <p:spPr>
          <a:xfrm>
            <a:off x="7296668" y="4356613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4.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Pilot beam comm.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Raute 258">
            <a:extLst>
              <a:ext uri="{FF2B5EF4-FFF2-40B4-BE49-F238E27FC236}">
                <a16:creationId xmlns:a16="http://schemas.microsoft.com/office/drawing/2014/main" id="{83768A6C-935E-4412-B924-A2297CEF324B}"/>
              </a:ext>
            </a:extLst>
          </p:cNvPr>
          <p:cNvSpPr/>
          <p:nvPr/>
        </p:nvSpPr>
        <p:spPr>
          <a:xfrm>
            <a:off x="8734331" y="4307774"/>
            <a:ext cx="393192" cy="365760"/>
          </a:xfrm>
          <a:prstGeom prst="diamond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feld 249">
            <a:extLst>
              <a:ext uri="{FF2B5EF4-FFF2-40B4-BE49-F238E27FC236}">
                <a16:creationId xmlns:a16="http://schemas.microsoft.com/office/drawing/2014/main" id="{3DB37146-44BE-4989-8238-0A8F16221C05}"/>
              </a:ext>
            </a:extLst>
          </p:cNvPr>
          <p:cNvSpPr txBox="1"/>
          <p:nvPr/>
        </p:nvSpPr>
        <p:spPr>
          <a:xfrm>
            <a:off x="8711576" y="4386562"/>
            <a:ext cx="4716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M12-A</a:t>
            </a:r>
          </a:p>
        </p:txBody>
      </p:sp>
      <p:grpSp>
        <p:nvGrpSpPr>
          <p:cNvPr id="27" name="Gruppieren 288">
            <a:extLst>
              <a:ext uri="{FF2B5EF4-FFF2-40B4-BE49-F238E27FC236}">
                <a16:creationId xmlns:a16="http://schemas.microsoft.com/office/drawing/2014/main" id="{05CFF848-E9A9-427C-8AF9-82EC4F19C345}"/>
              </a:ext>
            </a:extLst>
          </p:cNvPr>
          <p:cNvGrpSpPr/>
          <p:nvPr/>
        </p:nvGrpSpPr>
        <p:grpSpPr>
          <a:xfrm>
            <a:off x="4486150" y="4323637"/>
            <a:ext cx="450764" cy="365760"/>
            <a:chOff x="4509797" y="4415373"/>
            <a:chExt cx="450764" cy="365760"/>
          </a:xfrm>
        </p:grpSpPr>
        <p:sp>
          <p:nvSpPr>
            <p:cNvPr id="28" name="Raute 257">
              <a:extLst>
                <a:ext uri="{FF2B5EF4-FFF2-40B4-BE49-F238E27FC236}">
                  <a16:creationId xmlns:a16="http://schemas.microsoft.com/office/drawing/2014/main" id="{BB2DE388-C934-42D8-BACA-24FE96F3E836}"/>
                </a:ext>
              </a:extLst>
            </p:cNvPr>
            <p:cNvSpPr/>
            <p:nvPr/>
          </p:nvSpPr>
          <p:spPr>
            <a:xfrm>
              <a:off x="4523090" y="4415373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feld 250">
              <a:extLst>
                <a:ext uri="{FF2B5EF4-FFF2-40B4-BE49-F238E27FC236}">
                  <a16:creationId xmlns:a16="http://schemas.microsoft.com/office/drawing/2014/main" id="{86828028-A28E-4688-85A2-9F17D8A6D498}"/>
                </a:ext>
              </a:extLst>
            </p:cNvPr>
            <p:cNvSpPr txBox="1"/>
            <p:nvPr/>
          </p:nvSpPr>
          <p:spPr>
            <a:xfrm>
              <a:off x="4509797" y="4495185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M12-s</a:t>
              </a:r>
            </a:p>
          </p:txBody>
        </p:sp>
      </p:grpSp>
      <p:grpSp>
        <p:nvGrpSpPr>
          <p:cNvPr id="30" name="Gruppieren 251">
            <a:extLst>
              <a:ext uri="{FF2B5EF4-FFF2-40B4-BE49-F238E27FC236}">
                <a16:creationId xmlns:a16="http://schemas.microsoft.com/office/drawing/2014/main" id="{318241A3-B017-41CA-B02B-35E01D4314C6}"/>
              </a:ext>
            </a:extLst>
          </p:cNvPr>
          <p:cNvGrpSpPr/>
          <p:nvPr/>
        </p:nvGrpSpPr>
        <p:grpSpPr>
          <a:xfrm>
            <a:off x="4222835" y="4286329"/>
            <a:ext cx="320040" cy="424196"/>
            <a:chOff x="8874556" y="1755124"/>
            <a:chExt cx="320040" cy="424196"/>
          </a:xfrm>
        </p:grpSpPr>
        <p:sp>
          <p:nvSpPr>
            <p:cNvPr id="31" name="Raute 252">
              <a:extLst>
                <a:ext uri="{FF2B5EF4-FFF2-40B4-BE49-F238E27FC236}">
                  <a16:creationId xmlns:a16="http://schemas.microsoft.com/office/drawing/2014/main" id="{6AF3C16D-04D9-4A04-83CE-56AF345AE4FE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aute 253">
              <a:extLst>
                <a:ext uri="{FF2B5EF4-FFF2-40B4-BE49-F238E27FC236}">
                  <a16:creationId xmlns:a16="http://schemas.microsoft.com/office/drawing/2014/main" id="{048B3115-CCF1-40F1-9493-CBF862436D04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aute 254">
              <a:extLst>
                <a:ext uri="{FF2B5EF4-FFF2-40B4-BE49-F238E27FC236}">
                  <a16:creationId xmlns:a16="http://schemas.microsoft.com/office/drawing/2014/main" id="{FF61F08E-3214-4F45-84F4-DE1DA752DA3B}"/>
                </a:ext>
              </a:extLst>
            </p:cNvPr>
            <p:cNvSpPr/>
            <p:nvPr/>
          </p:nvSpPr>
          <p:spPr>
            <a:xfrm>
              <a:off x="8874556" y="1889236"/>
              <a:ext cx="164592" cy="171212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uppieren 238">
            <a:extLst>
              <a:ext uri="{FF2B5EF4-FFF2-40B4-BE49-F238E27FC236}">
                <a16:creationId xmlns:a16="http://schemas.microsoft.com/office/drawing/2014/main" id="{8F671892-E7E1-48A9-8199-1C48858C6893}"/>
              </a:ext>
            </a:extLst>
          </p:cNvPr>
          <p:cNvGrpSpPr/>
          <p:nvPr/>
        </p:nvGrpSpPr>
        <p:grpSpPr>
          <a:xfrm>
            <a:off x="192377" y="2834326"/>
            <a:ext cx="2605395" cy="378986"/>
            <a:chOff x="6842760" y="2184382"/>
            <a:chExt cx="2605395" cy="378986"/>
          </a:xfrm>
        </p:grpSpPr>
        <p:sp>
          <p:nvSpPr>
            <p:cNvPr id="35" name="Abgerundetes Rechteck 243">
              <a:extLst>
                <a:ext uri="{FF2B5EF4-FFF2-40B4-BE49-F238E27FC236}">
                  <a16:creationId xmlns:a16="http://schemas.microsoft.com/office/drawing/2014/main" id="{25C819D6-0AA9-43EF-ACBF-369E1C3DDE10}"/>
                </a:ext>
              </a:extLst>
            </p:cNvPr>
            <p:cNvSpPr/>
            <p:nvPr/>
          </p:nvSpPr>
          <p:spPr>
            <a:xfrm>
              <a:off x="7315199" y="2203704"/>
              <a:ext cx="1680001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feld 244">
              <a:extLst>
                <a:ext uri="{FF2B5EF4-FFF2-40B4-BE49-F238E27FC236}">
                  <a16:creationId xmlns:a16="http://schemas.microsoft.com/office/drawing/2014/main" id="{B12517A7-FFB1-481D-98C2-24BACD3199A8}"/>
                </a:ext>
              </a:extLst>
            </p:cNvPr>
            <p:cNvSpPr txBox="1"/>
            <p:nvPr/>
          </p:nvSpPr>
          <p:spPr>
            <a:xfrm>
              <a:off x="7369453" y="2224160"/>
              <a:ext cx="1891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1.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-comm. &amp; </a:t>
              </a:r>
              <a:r>
                <a:rPr kumimoji="0" lang="en-A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Local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HW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" name="Raute 245">
              <a:extLst>
                <a:ext uri="{FF2B5EF4-FFF2-40B4-BE49-F238E27FC236}">
                  <a16:creationId xmlns:a16="http://schemas.microsoft.com/office/drawing/2014/main" id="{5F0FB4C3-9834-4D08-B73E-42A3171E62C3}"/>
                </a:ext>
              </a:extLst>
            </p:cNvPr>
            <p:cNvSpPr/>
            <p:nvPr/>
          </p:nvSpPr>
          <p:spPr>
            <a:xfrm>
              <a:off x="6888480" y="2197608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aute 246">
              <a:extLst>
                <a:ext uri="{FF2B5EF4-FFF2-40B4-BE49-F238E27FC236}">
                  <a16:creationId xmlns:a16="http://schemas.microsoft.com/office/drawing/2014/main" id="{7B25F178-D910-4AA3-9783-3D1737960E35}"/>
                </a:ext>
              </a:extLst>
            </p:cNvPr>
            <p:cNvSpPr/>
            <p:nvPr/>
          </p:nvSpPr>
          <p:spPr>
            <a:xfrm>
              <a:off x="9054963" y="2184382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feld 247">
              <a:extLst>
                <a:ext uri="{FF2B5EF4-FFF2-40B4-BE49-F238E27FC236}">
                  <a16:creationId xmlns:a16="http://schemas.microsoft.com/office/drawing/2014/main" id="{1CBC7322-6904-4C02-B3EE-F52CD944D470}"/>
                </a:ext>
              </a:extLst>
            </p:cNvPr>
            <p:cNvSpPr txBox="1"/>
            <p:nvPr/>
          </p:nvSpPr>
          <p:spPr>
            <a:xfrm>
              <a:off x="6842760" y="2261616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M103-s</a:t>
              </a:r>
            </a:p>
          </p:txBody>
        </p:sp>
      </p:grpSp>
      <p:sp>
        <p:nvSpPr>
          <p:cNvPr id="40" name="Textfeld 239">
            <a:extLst>
              <a:ext uri="{FF2B5EF4-FFF2-40B4-BE49-F238E27FC236}">
                <a16:creationId xmlns:a16="http://schemas.microsoft.com/office/drawing/2014/main" id="{CDF884B7-F5BE-455E-96F3-BC3412BD32CA}"/>
              </a:ext>
            </a:extLst>
          </p:cNvPr>
          <p:cNvSpPr txBox="1"/>
          <p:nvPr/>
        </p:nvSpPr>
        <p:spPr>
          <a:xfrm>
            <a:off x="2369450" y="2902349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M103</a:t>
            </a:r>
          </a:p>
        </p:txBody>
      </p:sp>
      <p:grpSp>
        <p:nvGrpSpPr>
          <p:cNvPr id="41" name="Gruppieren 240">
            <a:extLst>
              <a:ext uri="{FF2B5EF4-FFF2-40B4-BE49-F238E27FC236}">
                <a16:creationId xmlns:a16="http://schemas.microsoft.com/office/drawing/2014/main" id="{B9A9A6AA-6DF7-422B-B52F-B828AC0B0866}"/>
              </a:ext>
            </a:extLst>
          </p:cNvPr>
          <p:cNvGrpSpPr/>
          <p:nvPr/>
        </p:nvGrpSpPr>
        <p:grpSpPr>
          <a:xfrm>
            <a:off x="108252" y="2813414"/>
            <a:ext cx="170688" cy="424196"/>
            <a:chOff x="9023908" y="1755124"/>
            <a:chExt cx="170688" cy="424196"/>
          </a:xfrm>
        </p:grpSpPr>
        <p:sp>
          <p:nvSpPr>
            <p:cNvPr id="42" name="Raute 241">
              <a:extLst>
                <a:ext uri="{FF2B5EF4-FFF2-40B4-BE49-F238E27FC236}">
                  <a16:creationId xmlns:a16="http://schemas.microsoft.com/office/drawing/2014/main" id="{3A30D1B8-28EF-40CC-97FF-0BA042B58039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aute 242">
              <a:extLst>
                <a:ext uri="{FF2B5EF4-FFF2-40B4-BE49-F238E27FC236}">
                  <a16:creationId xmlns:a16="http://schemas.microsoft.com/office/drawing/2014/main" id="{4A2F32B5-41C1-4FA6-997F-1F7DFCACF30F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uppieren 284">
            <a:extLst>
              <a:ext uri="{FF2B5EF4-FFF2-40B4-BE49-F238E27FC236}">
                <a16:creationId xmlns:a16="http://schemas.microsoft.com/office/drawing/2014/main" id="{4ED58553-4FB5-4BF2-BB45-B0F15776E7BF}"/>
              </a:ext>
            </a:extLst>
          </p:cNvPr>
          <p:cNvGrpSpPr/>
          <p:nvPr/>
        </p:nvGrpSpPr>
        <p:grpSpPr>
          <a:xfrm>
            <a:off x="4964385" y="3270664"/>
            <a:ext cx="1901326" cy="347472"/>
            <a:chOff x="5329288" y="2891171"/>
            <a:chExt cx="1936749" cy="347472"/>
          </a:xfrm>
        </p:grpSpPr>
        <p:sp>
          <p:nvSpPr>
            <p:cNvPr id="45" name="Abgerundetes Rechteck 282">
              <a:extLst>
                <a:ext uri="{FF2B5EF4-FFF2-40B4-BE49-F238E27FC236}">
                  <a16:creationId xmlns:a16="http://schemas.microsoft.com/office/drawing/2014/main" id="{070C1A48-AD44-44B6-81C1-7FCC1485E767}"/>
                </a:ext>
              </a:extLst>
            </p:cNvPr>
            <p:cNvSpPr/>
            <p:nvPr/>
          </p:nvSpPr>
          <p:spPr>
            <a:xfrm>
              <a:off x="5331534" y="2891171"/>
              <a:ext cx="1848494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feld 283">
              <a:extLst>
                <a:ext uri="{FF2B5EF4-FFF2-40B4-BE49-F238E27FC236}">
                  <a16:creationId xmlns:a16="http://schemas.microsoft.com/office/drawing/2014/main" id="{64E2F3C6-8A40-4AD4-828B-041765A9A0E1}"/>
                </a:ext>
              </a:extLst>
            </p:cNvPr>
            <p:cNvSpPr txBox="1"/>
            <p:nvPr/>
          </p:nvSpPr>
          <p:spPr>
            <a:xfrm>
              <a:off x="5329288" y="2907120"/>
              <a:ext cx="1936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3.1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Integration (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multi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system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cxnSp>
        <p:nvCxnSpPr>
          <p:cNvPr id="47" name="Gewinkelte Verbindung 291">
            <a:extLst>
              <a:ext uri="{FF2B5EF4-FFF2-40B4-BE49-F238E27FC236}">
                <a16:creationId xmlns:a16="http://schemas.microsoft.com/office/drawing/2014/main" id="{D8533D9D-346F-4654-87DA-1AACFA0279DD}"/>
              </a:ext>
            </a:extLst>
          </p:cNvPr>
          <p:cNvCxnSpPr>
            <a:stCxn id="46" idx="3"/>
            <a:endCxn id="33" idx="1"/>
          </p:cNvCxnSpPr>
          <p:nvPr/>
        </p:nvCxnSpPr>
        <p:spPr>
          <a:xfrm flipH="1">
            <a:off x="4222835" y="3440502"/>
            <a:ext cx="2642876" cy="1065545"/>
          </a:xfrm>
          <a:prstGeom prst="bentConnector5">
            <a:avLst>
              <a:gd name="adj1" fmla="val -8650"/>
              <a:gd name="adj2" fmla="val 53204"/>
              <a:gd name="adj3" fmla="val 10865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aute 122">
            <a:extLst>
              <a:ext uri="{FF2B5EF4-FFF2-40B4-BE49-F238E27FC236}">
                <a16:creationId xmlns:a16="http://schemas.microsoft.com/office/drawing/2014/main" id="{29BB78BB-FD7C-4DD9-A003-3BD15EB967A3}"/>
              </a:ext>
            </a:extLst>
          </p:cNvPr>
          <p:cNvSpPr/>
          <p:nvPr/>
        </p:nvSpPr>
        <p:spPr>
          <a:xfrm>
            <a:off x="11631" y="2946581"/>
            <a:ext cx="164592" cy="171212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feld 315">
            <a:extLst>
              <a:ext uri="{FF2B5EF4-FFF2-40B4-BE49-F238E27FC236}">
                <a16:creationId xmlns:a16="http://schemas.microsoft.com/office/drawing/2014/main" id="{AA15AF1A-D7B2-4828-B326-A54DE34FC52B}"/>
              </a:ext>
            </a:extLst>
          </p:cNvPr>
          <p:cNvSpPr txBox="1"/>
          <p:nvPr/>
        </p:nvSpPr>
        <p:spPr>
          <a:xfrm>
            <a:off x="8588741" y="399155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M12</a:t>
            </a:r>
          </a:p>
        </p:txBody>
      </p:sp>
      <p:sp>
        <p:nvSpPr>
          <p:cNvPr id="50" name="Textfeld 317">
            <a:extLst>
              <a:ext uri="{FF2B5EF4-FFF2-40B4-BE49-F238E27FC236}">
                <a16:creationId xmlns:a16="http://schemas.microsoft.com/office/drawing/2014/main" id="{C2270683-4E46-42AC-987A-F3AF9EC7DAAD}"/>
              </a:ext>
            </a:extLst>
          </p:cNvPr>
          <p:cNvSpPr txBox="1"/>
          <p:nvPr/>
        </p:nvSpPr>
        <p:spPr>
          <a:xfrm>
            <a:off x="5383871" y="2774041"/>
            <a:ext cx="97815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. Integration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D91964F-9AFE-49D5-B2CF-7BD9E1E4FC77}"/>
              </a:ext>
            </a:extLst>
          </p:cNvPr>
          <p:cNvSpPr/>
          <p:nvPr/>
        </p:nvSpPr>
        <p:spPr bwMode="auto">
          <a:xfrm>
            <a:off x="157109" y="2689417"/>
            <a:ext cx="568788" cy="683720"/>
          </a:xfrm>
          <a:prstGeom prst="roundRect">
            <a:avLst>
              <a:gd name="adj" fmla="val 5113"/>
            </a:avLst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472CBB-6769-4F4F-A955-68479764FF9A}"/>
              </a:ext>
            </a:extLst>
          </p:cNvPr>
          <p:cNvSpPr txBox="1"/>
          <p:nvPr/>
        </p:nvSpPr>
        <p:spPr bwMode="auto">
          <a:xfrm>
            <a:off x="317635" y="3991552"/>
            <a:ext cx="273664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dirty="0"/>
              <a:t>first and only gate review</a:t>
            </a:r>
          </a:p>
          <a:p>
            <a:r>
              <a:rPr lang="en-GB" dirty="0"/>
              <a:t>for cryo plant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5BD6EC6C-74BF-437B-9661-4AB2D30B6547}"/>
              </a:ext>
            </a:extLst>
          </p:cNvPr>
          <p:cNvCxnSpPr>
            <a:stCxn id="52" idx="1"/>
            <a:endCxn id="51" idx="2"/>
          </p:cNvCxnSpPr>
          <p:nvPr/>
        </p:nvCxnSpPr>
        <p:spPr bwMode="auto">
          <a:xfrm rot="10800000" flipH="1">
            <a:off x="317635" y="3373138"/>
            <a:ext cx="123868" cy="941581"/>
          </a:xfrm>
          <a:prstGeom prst="bentConnector4">
            <a:avLst>
              <a:gd name="adj1" fmla="val -184551"/>
              <a:gd name="adj2" fmla="val 67161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CA3F8D2-9F28-4796-8489-24032670B314}"/>
              </a:ext>
            </a:extLst>
          </p:cNvPr>
          <p:cNvGrpSpPr/>
          <p:nvPr/>
        </p:nvGrpSpPr>
        <p:grpSpPr>
          <a:xfrm>
            <a:off x="2379560" y="3189536"/>
            <a:ext cx="558447" cy="548504"/>
            <a:chOff x="2379560" y="3189536"/>
            <a:chExt cx="558447" cy="54850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77A9FC2-CB13-43CF-92D9-9D0E51992F2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03166" y="3257230"/>
              <a:ext cx="534841" cy="480810"/>
            </a:xfrm>
            <a:prstGeom prst="line">
              <a:avLst/>
            </a:prstGeom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786CAFA-58F9-47BE-9F59-09E2A78E810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9560" y="3189536"/>
              <a:ext cx="457836" cy="524377"/>
            </a:xfrm>
            <a:prstGeom prst="line">
              <a:avLst/>
            </a:prstGeom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5D8F79-0BAD-4EDA-A732-4570EB6B2850}"/>
              </a:ext>
            </a:extLst>
          </p:cNvPr>
          <p:cNvGrpSpPr/>
          <p:nvPr/>
        </p:nvGrpSpPr>
        <p:grpSpPr>
          <a:xfrm>
            <a:off x="4466881" y="4232251"/>
            <a:ext cx="558447" cy="548504"/>
            <a:chOff x="4466881" y="4232251"/>
            <a:chExt cx="558447" cy="54850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8A83D9B-46A3-4FB7-8B16-78D0EC4E633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90487" y="4299945"/>
              <a:ext cx="534841" cy="480810"/>
            </a:xfrm>
            <a:prstGeom prst="line">
              <a:avLst/>
            </a:prstGeom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636E70-414D-4DAC-9164-25A7560E0B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66881" y="4232251"/>
              <a:ext cx="457836" cy="524377"/>
            </a:xfrm>
            <a:prstGeom prst="line">
              <a:avLst/>
            </a:prstGeom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545FC4C6-8321-42C0-89EA-C19E6DD1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89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68EB4B-A22B-4BCE-8754-565084F5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6391076" cy="3677689"/>
          </a:xfrm>
        </p:spPr>
        <p:txBody>
          <a:bodyPr/>
          <a:lstStyle/>
          <a:p>
            <a:r>
              <a:rPr lang="en-US" kern="0" dirty="0"/>
              <a:t>goal is to ensure a safe and orderly transition from installation to commissioning while minimizing the additional effort for the WPLs</a:t>
            </a:r>
            <a:br>
              <a:rPr lang="en-US" kern="0" dirty="0"/>
            </a:br>
            <a:endParaRPr lang="en-US" kern="0" dirty="0"/>
          </a:p>
          <a:p>
            <a:r>
              <a:rPr lang="en-US" kern="0" dirty="0"/>
              <a:t>key Points: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declaration of Mechanical Completion (incl. NCRs)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confirmation of proper commissioning of TBI / media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commissioning procedures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all GBU(s) for commissioning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checklist of test steps (well chosen level of detail)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appointment of all necessary responsible persons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...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A6777D-AF1B-40B6-9569-4EAD2365E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318" y="1025381"/>
            <a:ext cx="1874571" cy="2652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4502E5-D749-491B-8D22-0FD014251546}"/>
              </a:ext>
            </a:extLst>
          </p:cNvPr>
          <p:cNvSpPr txBox="1"/>
          <p:nvPr/>
        </p:nvSpPr>
        <p:spPr>
          <a:xfrm>
            <a:off x="6794264" y="3921666"/>
            <a:ext cx="2209625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400" dirty="0"/>
              <a:t>procedure &amp; checklist</a:t>
            </a:r>
          </a:p>
          <a:p>
            <a:r>
              <a:rPr lang="en-US" sz="1400" dirty="0"/>
              <a:t>first tests:</a:t>
            </a:r>
          </a:p>
          <a:p>
            <a:r>
              <a:rPr lang="en-US" sz="1400" dirty="0"/>
              <a:t>Cryo and HEBT (T1S1)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4065872-6D24-5E59-EDC5-DFA24B3A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GB" dirty="0"/>
              <a:t>Preparation of Gate Reviews for phase transitions</a:t>
            </a:r>
            <a:br>
              <a:rPr lang="en-GB" dirty="0"/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concept under development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B3E3D1-A340-10F2-9ECF-35EEE95D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852058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1855</Words>
  <Application>Microsoft Office PowerPoint</Application>
  <PresentationFormat>Bildschirmpräsentation (16:9)</PresentationFormat>
  <Paragraphs>353</Paragraphs>
  <Slides>17</Slides>
  <Notes>5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Wingdings</vt:lpstr>
      <vt:lpstr>fair-gsi-folienmaster_2017_onering</vt:lpstr>
      <vt:lpstr>General consideations for FAIR commissioning</vt:lpstr>
      <vt:lpstr>Content</vt:lpstr>
      <vt:lpstr>GSI &amp; FAIR – Integrated Campus Schedule</vt:lpstr>
      <vt:lpstr>Organisation of Commissioning</vt:lpstr>
      <vt:lpstr>First 3 major Commissioning Milestones</vt:lpstr>
      <vt:lpstr>Substructure Example: Cryogenic Systems</vt:lpstr>
      <vt:lpstr>HEBT Commissioning Organisation</vt:lpstr>
      <vt:lpstr>Commissioning Gate Reviews</vt:lpstr>
      <vt:lpstr>Preparation of Gate Reviews for phase transitions concept under development</vt:lpstr>
      <vt:lpstr>Abbreviations - for your convenience </vt:lpstr>
      <vt:lpstr>Main requests for Commissioning Gate Review</vt:lpstr>
      <vt:lpstr>Main requests from SMG &amp; HSE (HBO, SiGeKo) </vt:lpstr>
      <vt:lpstr>Commissioning Gate Review Approval &amp; Checklist</vt:lpstr>
      <vt:lpstr>Handover of K0720A to the Commissioning Team</vt:lpstr>
      <vt:lpstr>Work Permits for Areas  under Commissioning Responsibility</vt:lpstr>
      <vt:lpstr>Summary</vt:lpstr>
      <vt:lpstr>EDMS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Kamerdzhiev, Vsevolod</cp:lastModifiedBy>
  <cp:revision>108</cp:revision>
  <dcterms:created xsi:type="dcterms:W3CDTF">2023-07-06T07:39:51Z</dcterms:created>
  <dcterms:modified xsi:type="dcterms:W3CDTF">2025-09-24T06:07:45Z</dcterms:modified>
</cp:coreProperties>
</file>