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4" r:id="rId1"/>
    <p:sldMasterId id="2147484660" r:id="rId2"/>
    <p:sldMasterId id="2147484810" r:id="rId3"/>
  </p:sldMasterIdLst>
  <p:notesMasterIdLst>
    <p:notesMasterId r:id="rId16"/>
  </p:notesMasterIdLst>
  <p:handoutMasterIdLst>
    <p:handoutMasterId r:id="rId17"/>
  </p:handoutMasterIdLst>
  <p:sldIdLst>
    <p:sldId id="806" r:id="rId4"/>
    <p:sldId id="1001" r:id="rId5"/>
    <p:sldId id="1009" r:id="rId6"/>
    <p:sldId id="1010" r:id="rId7"/>
    <p:sldId id="1002" r:id="rId8"/>
    <p:sldId id="1003" r:id="rId9"/>
    <p:sldId id="1004" r:id="rId10"/>
    <p:sldId id="1005" r:id="rId11"/>
    <p:sldId id="1006" r:id="rId12"/>
    <p:sldId id="1007" r:id="rId13"/>
    <p:sldId id="1008" r:id="rId14"/>
    <p:sldId id="778" r:id="rId15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mmer, Michael" initials="MG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69"/>
    <a:srgbClr val="57A972"/>
    <a:srgbClr val="00599D"/>
    <a:srgbClr val="FFFFCC"/>
    <a:srgbClr val="0000CC"/>
    <a:srgbClr val="FFCC99"/>
    <a:srgbClr val="FFDBB7"/>
    <a:srgbClr val="EAF4FA"/>
    <a:srgbClr val="D60093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69" autoAdjust="0"/>
    <p:restoredTop sz="96327" autoAdjust="0"/>
  </p:normalViewPr>
  <p:slideViewPr>
    <p:cSldViewPr>
      <p:cViewPr varScale="1">
        <p:scale>
          <a:sx n="115" d="100"/>
          <a:sy n="115" d="100"/>
        </p:scale>
        <p:origin x="1584" y="90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3216" y="-82"/>
      </p:cViewPr>
      <p:guideLst>
        <p:guide orient="horz" pos="3120"/>
        <p:guide pos="2140"/>
        <p:guide orient="horz" pos="3127"/>
        <p:guide pos="214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33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716"/>
            <a:ext cx="2946189" cy="49633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99" y="9428716"/>
            <a:ext cx="2946189" cy="49633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0C127CCA-640B-45E9-B580-CFFA475EE73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633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3C811A84-EB42-4371-B542-0F3581C7F1E3}" type="datetimeFigureOut">
              <a:rPr lang="en-GB" smtClean="0"/>
              <a:pPr/>
              <a:t>24/09/2025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1485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33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633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193B355A-11A6-4559-BE2F-D1FFB476E1CF}" type="datetimeFigureOut">
              <a:rPr lang="en-US"/>
              <a:pPr>
                <a:defRPr/>
              </a:pPr>
              <a:t>9/24/2025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568" tIns="45784" rIns="91568" bIns="4578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716"/>
            <a:ext cx="2946189" cy="49633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99" y="9428716"/>
            <a:ext cx="2946189" cy="49633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331E49FD-723B-46FD-B982-E0D8DA5C057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2218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0" descr="image00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1" b="9200"/>
          <a:stretch>
            <a:fillRect/>
          </a:stretch>
        </p:blipFill>
        <p:spPr bwMode="auto">
          <a:xfrm>
            <a:off x="6048375" y="0"/>
            <a:ext cx="31638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FCAR3________L____4___ Kopi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5"/>
          <a:stretch>
            <a:fillRect/>
          </a:stretch>
        </p:blipFill>
        <p:spPr bwMode="auto">
          <a:xfrm>
            <a:off x="0" y="0"/>
            <a:ext cx="3082925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4" r="33855"/>
          <a:stretch>
            <a:fillRect/>
          </a:stretch>
        </p:blipFill>
        <p:spPr bwMode="auto">
          <a:xfrm>
            <a:off x="3082925" y="0"/>
            <a:ext cx="296545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76"/>
          <p:cNvSpPr>
            <a:spLocks noChangeShapeType="1"/>
          </p:cNvSpPr>
          <p:nvPr userDrawn="1"/>
        </p:nvSpPr>
        <p:spPr bwMode="auto">
          <a:xfrm>
            <a:off x="6048375" y="0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Line 75"/>
          <p:cNvSpPr>
            <a:spLocks noChangeShapeType="1"/>
          </p:cNvSpPr>
          <p:nvPr userDrawn="1"/>
        </p:nvSpPr>
        <p:spPr bwMode="auto">
          <a:xfrm>
            <a:off x="3082925" y="0"/>
            <a:ext cx="0" cy="1931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69"/>
          <p:cNvSpPr>
            <a:spLocks noChangeArrowheads="1"/>
          </p:cNvSpPr>
          <p:nvPr userDrawn="1"/>
        </p:nvSpPr>
        <p:spPr bwMode="auto">
          <a:xfrm>
            <a:off x="0" y="6035675"/>
            <a:ext cx="9144000" cy="8413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Rectangle 78"/>
          <p:cNvSpPr>
            <a:spLocks noChangeArrowheads="1"/>
          </p:cNvSpPr>
          <p:nvPr userDrawn="1"/>
        </p:nvSpPr>
        <p:spPr bwMode="auto">
          <a:xfrm>
            <a:off x="0" y="0"/>
            <a:ext cx="9144000" cy="1958975"/>
          </a:xfrm>
          <a:prstGeom prst="rect">
            <a:avLst/>
          </a:prstGeom>
          <a:solidFill>
            <a:schemeClr val="bg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Rectangle 62"/>
          <p:cNvSpPr>
            <a:spLocks noChangeArrowheads="1"/>
          </p:cNvSpPr>
          <p:nvPr userDrawn="1"/>
        </p:nvSpPr>
        <p:spPr bwMode="auto">
          <a:xfrm>
            <a:off x="0" y="1919288"/>
            <a:ext cx="9144000" cy="4116387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GB" altLang="de-DE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12" name="Line 82"/>
          <p:cNvSpPr>
            <a:spLocks noChangeShapeType="1"/>
          </p:cNvSpPr>
          <p:nvPr userDrawn="1"/>
        </p:nvSpPr>
        <p:spPr bwMode="auto">
          <a:xfrm rot="16200000">
            <a:off x="4572000" y="-2633662"/>
            <a:ext cx="0" cy="914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" name="Picture 87" descr="FAIR_farb_RGB_3cm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6142038"/>
            <a:ext cx="898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238" y="2419350"/>
            <a:ext cx="8064500" cy="14414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3238" y="4124325"/>
            <a:ext cx="6127750" cy="1465263"/>
          </a:xfrm>
        </p:spPr>
        <p:txBody>
          <a:bodyPr anchor="b"/>
          <a:lstStyle>
            <a:lvl1pPr marL="0" indent="0"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GB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86205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None/>
              <a:defRPr sz="24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D382D-C6DA-4720-9D1A-256E987AD2E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422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42113" y="225425"/>
            <a:ext cx="2151062" cy="61563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8" y="225425"/>
            <a:ext cx="6302375" cy="61563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Char char="•"/>
              <a:defRPr sz="24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0CF91-EF40-4D0A-A120-D52145CB47F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9193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338" y="225425"/>
            <a:ext cx="8605837" cy="4905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7338" y="1125538"/>
            <a:ext cx="4225925" cy="5256212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5663" y="1125538"/>
            <a:ext cx="4227512" cy="5256212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None/>
              <a:defRPr sz="24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DF1F1-838F-4097-B2FF-4800F54455E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66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338" y="225425"/>
            <a:ext cx="8605837" cy="4905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287338" y="1125538"/>
            <a:ext cx="8605837" cy="5256212"/>
          </a:xfr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None/>
              <a:defRPr sz="24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3619E-943F-4EAF-BF4A-37AE92038F3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9222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590800"/>
            <a:ext cx="6400800" cy="1752600"/>
          </a:xfrm>
        </p:spPr>
        <p:txBody>
          <a:bodyPr/>
          <a:lstStyle>
            <a:lvl1pPr marL="0" indent="0" algn="l">
              <a:buFontTx/>
              <a:buNone/>
              <a:defRPr sz="2000" baseline="0">
                <a:solidFill>
                  <a:srgbClr val="0000B2"/>
                </a:solidFill>
              </a:defRPr>
            </a:lvl1pPr>
          </a:lstStyle>
          <a:p>
            <a:r>
              <a:rPr lang="en-GB"/>
              <a:t>Master-Untertitelformat bearbeiten</a:t>
            </a:r>
            <a:endParaRPr lang="en-GB" dirty="0"/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GB"/>
              <a:t>Mastertitelformat bearbeiten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7888" y="4941599"/>
            <a:ext cx="9151888" cy="1932725"/>
            <a:chOff x="-7888" y="4941599"/>
            <a:chExt cx="9151888" cy="1932725"/>
          </a:xfrm>
        </p:grpSpPr>
        <p:pic>
          <p:nvPicPr>
            <p:cNvPr id="10" name="Picture 90" descr="image007"/>
            <p:cNvPicPr>
              <a:picLocks noChangeAspect="1" noChangeArrowheads="1"/>
            </p:cNvPicPr>
            <p:nvPr userDrawn="1"/>
          </p:nvPicPr>
          <p:blipFill>
            <a:blip r:embed="rId2"/>
            <a:srcRect t="10201" r="1410" b="9200"/>
            <a:stretch>
              <a:fillRect/>
            </a:stretch>
          </p:blipFill>
          <p:spPr bwMode="auto">
            <a:xfrm>
              <a:off x="6024711" y="4942336"/>
              <a:ext cx="3119289" cy="1919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" descr="FCAR3________L____4___ Kopie"/>
            <p:cNvPicPr>
              <a:picLocks noChangeAspect="1" noChangeArrowheads="1"/>
            </p:cNvPicPr>
            <p:nvPr userDrawn="1"/>
          </p:nvPicPr>
          <p:blipFill>
            <a:blip r:embed="rId3"/>
            <a:srcRect t="17075" b="6529"/>
            <a:stretch>
              <a:fillRect/>
            </a:stretch>
          </p:blipFill>
          <p:spPr bwMode="auto">
            <a:xfrm>
              <a:off x="-7888" y="4942336"/>
              <a:ext cx="3082925" cy="1931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1"/>
            <p:cNvPicPr>
              <a:picLocks noChangeAspect="1" noChangeArrowheads="1"/>
            </p:cNvPicPr>
            <p:nvPr userDrawn="1"/>
          </p:nvPicPr>
          <p:blipFill>
            <a:blip r:embed="rId4"/>
            <a:srcRect l="33714" r="33855"/>
            <a:stretch>
              <a:fillRect/>
            </a:stretch>
          </p:blipFill>
          <p:spPr bwMode="auto">
            <a:xfrm>
              <a:off x="3059261" y="4942336"/>
              <a:ext cx="2965450" cy="1931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78"/>
            <p:cNvSpPr>
              <a:spLocks noChangeArrowheads="1"/>
            </p:cNvSpPr>
            <p:nvPr userDrawn="1"/>
          </p:nvSpPr>
          <p:spPr bwMode="auto">
            <a:xfrm>
              <a:off x="0" y="4941599"/>
              <a:ext cx="9144000" cy="1932725"/>
            </a:xfrm>
            <a:prstGeom prst="rect">
              <a:avLst/>
            </a:prstGeom>
            <a:solidFill>
              <a:schemeClr val="bg1">
                <a:alpha val="35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>
                <a:solidFill>
                  <a:srgbClr val="000000"/>
                </a:solidFill>
                <a:latin typeface="Arial Rounded M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1629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Mastertitelformat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Mastertextformat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32AFA-597D-EF4A-943B-3C753DA641F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819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518318"/>
            <a:ext cx="7772400" cy="1362075"/>
          </a:xfrm>
        </p:spPr>
        <p:txBody>
          <a:bodyPr anchor="t"/>
          <a:lstStyle>
            <a:lvl1pPr algn="ctr">
              <a:defRPr sz="4000" b="1" cap="none"/>
            </a:lvl1pPr>
          </a:lstStyle>
          <a:p>
            <a:r>
              <a:rPr lang="en-GB"/>
              <a:t>Mastertitelformat bearbeiten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32AFA-597D-EF4A-943B-3C753DA641F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565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Mastertitelformat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Mastertextformat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Mastertextformat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32AFA-597D-EF4A-943B-3C753DA641F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533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Mastertitelformat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Mastertextformat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Mastertextformat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32AFA-597D-EF4A-943B-3C753DA641F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916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Mastertitelformat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32AFA-597D-EF4A-943B-3C753DA641F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960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69476-6003-47DC-8B74-0BB465662B3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09398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32AFA-597D-EF4A-943B-3C753DA641F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304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Mastertitelformat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Mastertextformat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32AFA-597D-EF4A-943B-3C753DA641F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558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Mastertitelformat bearbeiten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Bild auf Platzhalter ziehen oder durch Klicken auf Symbol hinzufügen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32AFA-597D-EF4A-943B-3C753DA641F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335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Mastertitelformat bearbeiten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Mastertextformat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32AFA-597D-EF4A-943B-3C753DA641F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7724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6096000"/>
          </a:xfrm>
        </p:spPr>
        <p:txBody>
          <a:bodyPr vert="eaVert"/>
          <a:lstStyle/>
          <a:p>
            <a:r>
              <a:rPr lang="en-GB"/>
              <a:t>Mastertitelformat bearbeiten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6096000"/>
          </a:xfrm>
        </p:spPr>
        <p:txBody>
          <a:bodyPr vert="eaVert"/>
          <a:lstStyle/>
          <a:p>
            <a:pPr lvl="0"/>
            <a:r>
              <a:rPr lang="en-GB"/>
              <a:t>Mastertextformat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32AFA-597D-EF4A-943B-3C753DA641F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4709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3" y="1000110"/>
            <a:ext cx="4281519" cy="5286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FD4D-F9D6-4FD7-A96E-8F0752404E5C}" type="slidenum">
              <a:rPr lang="en-GB" smtClean="0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159827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0" descr="image007"/>
          <p:cNvPicPr>
            <a:picLocks noChangeAspect="1" noChangeArrowheads="1"/>
          </p:cNvPicPr>
          <p:nvPr/>
        </p:nvPicPr>
        <p:blipFill>
          <a:blip r:embed="rId2"/>
          <a:srcRect t="10201" b="9200"/>
          <a:stretch>
            <a:fillRect/>
          </a:stretch>
        </p:blipFill>
        <p:spPr bwMode="auto">
          <a:xfrm>
            <a:off x="6048375" y="0"/>
            <a:ext cx="3163888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FCAR3________L____4___ Kopie"/>
          <p:cNvPicPr>
            <a:picLocks noChangeAspect="1" noChangeArrowheads="1"/>
          </p:cNvPicPr>
          <p:nvPr/>
        </p:nvPicPr>
        <p:blipFill>
          <a:blip r:embed="rId3"/>
          <a:srcRect t="17075"/>
          <a:stretch>
            <a:fillRect/>
          </a:stretch>
        </p:blipFill>
        <p:spPr bwMode="auto">
          <a:xfrm>
            <a:off x="0" y="0"/>
            <a:ext cx="3082925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1"/>
          <p:cNvPicPr>
            <a:picLocks noChangeAspect="1" noChangeArrowheads="1"/>
          </p:cNvPicPr>
          <p:nvPr/>
        </p:nvPicPr>
        <p:blipFill>
          <a:blip r:embed="rId4"/>
          <a:srcRect l="33714" r="33855"/>
          <a:stretch>
            <a:fillRect/>
          </a:stretch>
        </p:blipFill>
        <p:spPr bwMode="auto">
          <a:xfrm>
            <a:off x="3082925" y="0"/>
            <a:ext cx="2965450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76"/>
          <p:cNvSpPr>
            <a:spLocks noChangeShapeType="1"/>
          </p:cNvSpPr>
          <p:nvPr/>
        </p:nvSpPr>
        <p:spPr bwMode="auto">
          <a:xfrm>
            <a:off x="6048375" y="0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Line 75"/>
          <p:cNvSpPr>
            <a:spLocks noChangeShapeType="1"/>
          </p:cNvSpPr>
          <p:nvPr/>
        </p:nvSpPr>
        <p:spPr bwMode="auto">
          <a:xfrm>
            <a:off x="3082925" y="0"/>
            <a:ext cx="0" cy="1931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69"/>
          <p:cNvSpPr>
            <a:spLocks noChangeArrowheads="1"/>
          </p:cNvSpPr>
          <p:nvPr/>
        </p:nvSpPr>
        <p:spPr bwMode="auto">
          <a:xfrm>
            <a:off x="0" y="6035675"/>
            <a:ext cx="9144000" cy="841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78"/>
          <p:cNvSpPr>
            <a:spLocks noChangeArrowheads="1"/>
          </p:cNvSpPr>
          <p:nvPr/>
        </p:nvSpPr>
        <p:spPr bwMode="auto">
          <a:xfrm>
            <a:off x="0" y="0"/>
            <a:ext cx="9144000" cy="1958975"/>
          </a:xfrm>
          <a:prstGeom prst="rect">
            <a:avLst/>
          </a:prstGeom>
          <a:solidFill>
            <a:schemeClr val="bg1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Rectangle 62"/>
          <p:cNvSpPr>
            <a:spLocks noChangeArrowheads="1"/>
          </p:cNvSpPr>
          <p:nvPr/>
        </p:nvSpPr>
        <p:spPr bwMode="auto">
          <a:xfrm>
            <a:off x="0" y="1919288"/>
            <a:ext cx="9144000" cy="4116387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Line 82"/>
          <p:cNvSpPr>
            <a:spLocks noChangeShapeType="1"/>
          </p:cNvSpPr>
          <p:nvPr/>
        </p:nvSpPr>
        <p:spPr bwMode="auto">
          <a:xfrm rot="16200000">
            <a:off x="4572000" y="-2633662"/>
            <a:ext cx="0" cy="914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" name="Picture 87" descr="FAIR_farb_RGB_3c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35938" y="6142038"/>
            <a:ext cx="898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238" y="2419350"/>
            <a:ext cx="8064500" cy="14414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3238" y="4124325"/>
            <a:ext cx="6127750" cy="1465263"/>
          </a:xfrm>
        </p:spPr>
        <p:txBody>
          <a:bodyPr anchor="b"/>
          <a:lstStyle>
            <a:lvl1pPr marL="0" indent="0"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3005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E67DB-3F5A-400D-8115-4A6680BE68C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75746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07D51-02AF-4D1C-9176-05ED4CC8ECD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68382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7338" y="1125538"/>
            <a:ext cx="422592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5663" y="1125538"/>
            <a:ext cx="4227512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AF7D3-A6F5-4055-9635-1E4600BABE1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08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38491-D1F0-407F-8B0D-D903EA8FEFB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9863616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9ECF8-9783-4E7B-8096-7ADFB4E464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7765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B0D31-0704-4AEC-8EDB-63E3087B11E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5949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919FA-F87A-4B42-A1CD-0E749B3E7D5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809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C4B83-5714-4E51-B0B4-92E9DB4C7CF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96593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D074A-3E24-4F58-B20C-32C299F94A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62889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0CE02-E0C1-479C-9C89-82464D20701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12802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42113" y="225425"/>
            <a:ext cx="2151062" cy="61563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8" y="225425"/>
            <a:ext cx="6302375" cy="61563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69845-D875-4C8E-A5FF-F5E2C1DC7A4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861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7338" y="1125538"/>
            <a:ext cx="422592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5663" y="1125538"/>
            <a:ext cx="4227512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None/>
              <a:defRPr sz="1200"/>
            </a:lvl1pPr>
          </a:lstStyle>
          <a:p>
            <a:pPr>
              <a:defRPr/>
            </a:pPr>
            <a:endParaRPr lang="de-DE" sz="110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9FADF-0E9A-4F92-AF26-3F45EF9C938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002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None/>
              <a:defRPr sz="1200"/>
            </a:lvl1pPr>
          </a:lstStyle>
          <a:p>
            <a:pPr>
              <a:defRPr/>
            </a:pPr>
            <a:endParaRPr lang="de-DE" sz="1100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3C78-4A24-4D2A-9848-984D8FFFAEB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9074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None/>
              <a:defRPr sz="1200"/>
            </a:lvl1pPr>
          </a:lstStyle>
          <a:p>
            <a:pPr>
              <a:defRPr/>
            </a:pPr>
            <a:endParaRPr lang="de-DE" sz="11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7E8FD-C0B5-4D83-BFF5-4470D15BFF4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3476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C501A-8D56-4CA1-AACE-95032C7BB44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306475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Char char="•"/>
              <a:defRPr sz="1200"/>
            </a:lvl1pPr>
          </a:lstStyle>
          <a:p>
            <a:pPr>
              <a:defRPr/>
            </a:pPr>
            <a:endParaRPr lang="de-DE" sz="110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84B07-853F-40DB-A071-704EFF32D15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695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Char char="•"/>
              <a:defRPr sz="24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45C3-8270-4D20-B5B2-998B72B7CBD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0989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Textmasterformate durch Klicken bearbeiten</a:t>
            </a:r>
          </a:p>
          <a:p>
            <a:pPr lvl="1"/>
            <a:r>
              <a:rPr lang="en-GB" altLang="de-DE"/>
              <a:t>Zweite Ebene</a:t>
            </a:r>
          </a:p>
          <a:p>
            <a:pPr lvl="2"/>
            <a:r>
              <a:rPr lang="en-GB" altLang="de-DE"/>
              <a:t>Dritte Ebene</a:t>
            </a:r>
          </a:p>
          <a:p>
            <a:pPr lvl="3"/>
            <a:r>
              <a:rPr lang="en-GB" altLang="de-DE"/>
              <a:t>Vierte Ebene</a:t>
            </a:r>
          </a:p>
          <a:p>
            <a:pPr lvl="4"/>
            <a:r>
              <a:rPr lang="en-GB" altLang="de-DE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607175"/>
            <a:ext cx="7286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99D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3585075-FD7A-4005-9B3D-AB5D8A66E66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4356100" y="6607175"/>
            <a:ext cx="1404938" cy="8413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5757863" y="6607175"/>
            <a:ext cx="1404937" cy="84138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7162800" y="6607175"/>
            <a:ext cx="1404938" cy="84138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3" name="Rectangle 11"/>
          <p:cNvSpPr>
            <a:spLocks noChangeArrowheads="1"/>
          </p:cNvSpPr>
          <p:nvPr/>
        </p:nvSpPr>
        <p:spPr bwMode="auto">
          <a:xfrm>
            <a:off x="0" y="6524625"/>
            <a:ext cx="9144000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4" name="Rectangle 12"/>
          <p:cNvSpPr>
            <a:spLocks noChangeArrowheads="1"/>
          </p:cNvSpPr>
          <p:nvPr/>
        </p:nvSpPr>
        <p:spPr bwMode="auto">
          <a:xfrm>
            <a:off x="5757863" y="6691313"/>
            <a:ext cx="2809875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5" name="Rectangle 13"/>
          <p:cNvSpPr>
            <a:spLocks noChangeArrowheads="1"/>
          </p:cNvSpPr>
          <p:nvPr/>
        </p:nvSpPr>
        <p:spPr bwMode="auto">
          <a:xfrm>
            <a:off x="4356100" y="6775450"/>
            <a:ext cx="1404938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6" name="Rectangle 14"/>
          <p:cNvSpPr>
            <a:spLocks noChangeArrowheads="1"/>
          </p:cNvSpPr>
          <p:nvPr/>
        </p:nvSpPr>
        <p:spPr bwMode="auto">
          <a:xfrm>
            <a:off x="0" y="873125"/>
            <a:ext cx="9144000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-36513" y="6607175"/>
            <a:ext cx="4392613" cy="250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rgbClr val="00599D"/>
                </a:solidFill>
                <a:latin typeface="Arial" charset="0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 i="1">
                <a:solidFill>
                  <a:srgbClr val="99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66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45274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9pPr>
    </p:titleStyle>
    <p:bodyStyle>
      <a:lvl1pPr marL="85725" indent="-85725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buChar char="•"/>
        <a:defRPr sz="2400">
          <a:solidFill>
            <a:srgbClr val="00599D"/>
          </a:solidFill>
          <a:latin typeface="+mn-lt"/>
          <a:ea typeface="+mn-ea"/>
          <a:cs typeface="+mn-cs"/>
        </a:defRPr>
      </a:lvl1pPr>
      <a:lvl2pPr marL="419100" indent="-2667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14350" indent="4000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714375" indent="-20638" algn="l" rtl="0" eaLnBrk="0" fontAlgn="base" hangingPunct="0">
        <a:spcBef>
          <a:spcPct val="20000"/>
        </a:spcBef>
        <a:spcAft>
          <a:spcPct val="0"/>
        </a:spcAft>
        <a:buChar char="–"/>
        <a:defRPr sz="1600" i="1">
          <a:solidFill>
            <a:srgbClr val="990000"/>
          </a:solidFill>
          <a:latin typeface="+mn-lt"/>
        </a:defRPr>
      </a:lvl4pPr>
      <a:lvl5pPr marL="2143125" indent="-1247775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66CC"/>
          </a:solidFill>
          <a:latin typeface="+mn-lt"/>
        </a:defRPr>
      </a:lvl5pPr>
      <a:lvl6pPr marL="26003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6pPr>
      <a:lvl7pPr marL="30575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7pPr>
      <a:lvl8pPr marL="35147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8pPr>
      <a:lvl9pPr marL="39719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100000"/>
                  <a:shade val="100000"/>
                  <a:satMod val="130000"/>
                  <a:alpha val="19000"/>
                </a:schemeClr>
              </a:gs>
              <a:gs pos="100000">
                <a:schemeClr val="accent4">
                  <a:tint val="50000"/>
                  <a:shade val="100000"/>
                  <a:satMod val="350000"/>
                  <a:alpha val="19000"/>
                </a:schemeClr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40000" dist="23000" dir="162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1"/>
            <a:ext cx="9144000" cy="773066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100000"/>
                  <a:shade val="100000"/>
                  <a:satMod val="130000"/>
                  <a:alpha val="19000"/>
                </a:schemeClr>
              </a:gs>
              <a:gs pos="100000">
                <a:schemeClr val="accent4">
                  <a:tint val="50000"/>
                  <a:shade val="100000"/>
                  <a:satMod val="350000"/>
                  <a:alpha val="19000"/>
                </a:schemeClr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01257"/>
            <a:ext cx="7772400" cy="549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Mastertextformat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  <a:endParaRPr lang="en-GB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4C62AD"/>
                </a:solidFill>
                <a:latin typeface="+mn-lt"/>
              </a:defRPr>
            </a:lvl1pPr>
          </a:lstStyle>
          <a:p>
            <a:pPr defTabSz="457200"/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4C62AD"/>
                </a:solidFill>
                <a:latin typeface="+mn-lt"/>
              </a:defRPr>
            </a:lvl1pPr>
          </a:lstStyle>
          <a:p>
            <a:pPr defTabSz="457200"/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4C62AD"/>
                </a:solidFill>
                <a:latin typeface="+mn-lt"/>
              </a:defRPr>
            </a:lvl1pPr>
          </a:lstStyle>
          <a:p>
            <a:pPr defTabSz="457200"/>
            <a:fld id="{11432AFA-597D-EF4A-943B-3C753DA641F8}" type="slidenum">
              <a:rPr lang="en-GB"/>
              <a:pPr defTabSz="457200"/>
              <a:t>‹Nr.›</a:t>
            </a:fld>
            <a:endParaRPr lang="en-GB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388725" cy="48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Mastertitelformat bearbeiten</a:t>
            </a:r>
            <a:endParaRPr lang="en-GB" dirty="0"/>
          </a:p>
        </p:txBody>
      </p:sp>
      <p:pic>
        <p:nvPicPr>
          <p:cNvPr id="12" name="Picture 13" descr="FAIR_Logo_rgb_frei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74525" y="61764"/>
            <a:ext cx="807208" cy="6728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007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1" r:id="rId1"/>
    <p:sldLayoutId id="2147484662" r:id="rId2"/>
    <p:sldLayoutId id="2147484663" r:id="rId3"/>
    <p:sldLayoutId id="2147484664" r:id="rId4"/>
    <p:sldLayoutId id="2147484665" r:id="rId5"/>
    <p:sldLayoutId id="2147484666" r:id="rId6"/>
    <p:sldLayoutId id="2147484667" r:id="rId7"/>
    <p:sldLayoutId id="2147484668" r:id="rId8"/>
    <p:sldLayoutId id="2147484669" r:id="rId9"/>
    <p:sldLayoutId id="2147484670" r:id="rId10"/>
    <p:sldLayoutId id="2147484671" r:id="rId11"/>
    <p:sldLayoutId id="2147484672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Rounded MT Bold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Rounded MT Bold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Rounded MT Bold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Rounded MT Bold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2000">
          <a:solidFill>
            <a:srgbClr val="0000B2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1800">
          <a:solidFill>
            <a:srgbClr val="0000B2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225425"/>
            <a:ext cx="86058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125538"/>
            <a:ext cx="860583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Textmasterformate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36513" y="6607175"/>
            <a:ext cx="43926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599D"/>
                </a:solidFill>
              </a:defRPr>
            </a:lvl1pPr>
          </a:lstStyle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607175"/>
            <a:ext cx="7286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99D"/>
                </a:solidFill>
              </a:defRPr>
            </a:lvl1pPr>
          </a:lstStyle>
          <a:p>
            <a:pPr>
              <a:defRPr/>
            </a:pPr>
            <a:fld id="{D1837C9B-6D25-44C5-9880-48640EF0EB05}" type="slidenum">
              <a:rPr lang="de-DE">
                <a:latin typeface="Arial" charset="0"/>
              </a:rPr>
              <a:pPr>
                <a:defRPr/>
              </a:pPr>
              <a:t>‹Nr.›</a:t>
            </a:fld>
            <a:endParaRPr lang="de-DE">
              <a:latin typeface="Arial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356100" y="6607175"/>
            <a:ext cx="1404938" cy="841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5757863" y="6607175"/>
            <a:ext cx="1404937" cy="84138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7162800" y="6607175"/>
            <a:ext cx="1404938" cy="84138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6524625"/>
            <a:ext cx="9144000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5757863" y="6691313"/>
            <a:ext cx="2809875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4356100" y="6775450"/>
            <a:ext cx="1404938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873125"/>
            <a:ext cx="9144000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7" name="Picture 13" descr="FAIR_Logo_rgb_frei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900988" y="38100"/>
            <a:ext cx="992187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251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1" r:id="rId1"/>
    <p:sldLayoutId id="2147484812" r:id="rId2"/>
    <p:sldLayoutId id="2147484813" r:id="rId3"/>
    <p:sldLayoutId id="2147484814" r:id="rId4"/>
    <p:sldLayoutId id="2147484815" r:id="rId5"/>
    <p:sldLayoutId id="2147484816" r:id="rId6"/>
    <p:sldLayoutId id="2147484817" r:id="rId7"/>
    <p:sldLayoutId id="2147484818" r:id="rId8"/>
    <p:sldLayoutId id="2147484819" r:id="rId9"/>
    <p:sldLayoutId id="2147484820" r:id="rId10"/>
    <p:sldLayoutId id="214748482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9pPr>
    </p:titleStyle>
    <p:bodyStyle>
      <a:lvl1pPr marL="85725" indent="-85725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defRPr sz="2400">
          <a:solidFill>
            <a:srgbClr val="00599D"/>
          </a:solidFill>
          <a:latin typeface="+mn-lt"/>
          <a:ea typeface="+mn-ea"/>
          <a:cs typeface="+mn-cs"/>
        </a:defRPr>
      </a:lvl1pPr>
      <a:lvl2pPr marL="419100" indent="-2667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14350" indent="4000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714375" indent="-20638" algn="l" rtl="0" eaLnBrk="0" fontAlgn="base" hangingPunct="0">
        <a:spcBef>
          <a:spcPct val="20000"/>
        </a:spcBef>
        <a:spcAft>
          <a:spcPct val="0"/>
        </a:spcAft>
        <a:defRPr sz="1600" i="1">
          <a:solidFill>
            <a:srgbClr val="990000"/>
          </a:solidFill>
          <a:latin typeface="+mn-lt"/>
        </a:defRPr>
      </a:lvl4pPr>
      <a:lvl5pPr marL="2143125" indent="-1247775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5pPr>
      <a:lvl6pPr marL="26003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6pPr>
      <a:lvl7pPr marL="30575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7pPr>
      <a:lvl8pPr marL="35147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8pPr>
      <a:lvl9pPr marL="39719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1520" y="6264315"/>
            <a:ext cx="6127750" cy="340138"/>
          </a:xfrm>
        </p:spPr>
        <p:txBody>
          <a:bodyPr/>
          <a:lstStyle/>
          <a:p>
            <a:pPr eaLnBrk="1" hangingPunct="1">
              <a:buNone/>
            </a:pPr>
            <a:r>
              <a:rPr lang="en-US" altLang="ru-RU" sz="1600" dirty="0">
                <a:solidFill>
                  <a:srgbClr val="00599D"/>
                </a:solidFill>
                <a:latin typeface="+mn-lt"/>
                <a:ea typeface="MS PGothic" pitchFamily="34" charset="-128"/>
              </a:rPr>
              <a:t>Mike Draisbach</a:t>
            </a:r>
          </a:p>
        </p:txBody>
      </p:sp>
      <p:sp>
        <p:nvSpPr>
          <p:cNvPr id="4" name="Rectangle 11"/>
          <p:cNvSpPr>
            <a:spLocks/>
          </p:cNvSpPr>
          <p:nvPr/>
        </p:nvSpPr>
        <p:spPr bwMode="auto">
          <a:xfrm>
            <a:off x="263370" y="2062737"/>
            <a:ext cx="8629110" cy="286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14400" indent="-914400" eaLnBrk="0" hangingPunct="0"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78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Heiti SC Light" charset="-122"/>
                <a:sym typeface="Arial" pitchFamily="34" charset="0"/>
              </a:defRPr>
            </a:lvl1pPr>
            <a:lvl2pPr marL="742950" indent="-285750" eaLnBrk="0" hangingPunct="0"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78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Heiti SC Light" charset="-122"/>
                <a:sym typeface="Arial" pitchFamily="34" charset="0"/>
              </a:defRPr>
            </a:lvl2pPr>
            <a:lvl3pPr marL="1143000" indent="-228600" eaLnBrk="0" hangingPunct="0"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78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Heiti SC Light" charset="-122"/>
                <a:sym typeface="Arial" pitchFamily="34" charset="0"/>
              </a:defRPr>
            </a:lvl3pPr>
            <a:lvl4pPr marL="1600200" indent="-228600" eaLnBrk="0" hangingPunct="0"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78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Heiti SC Light" charset="-122"/>
                <a:sym typeface="Arial" pitchFamily="34" charset="0"/>
              </a:defRPr>
            </a:lvl4pPr>
            <a:lvl5pPr marL="2057400" indent="-228600" eaLnBrk="0" hangingPunct="0"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78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Heiti SC Light" charset="-122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78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Heiti SC Light" charset="-122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78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Heiti SC Light" charset="-122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78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Heiti SC Light" charset="-122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78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Heiti SC Light" charset="-122"/>
                <a:sym typeface="Arial" pitchFamily="34" charset="0"/>
              </a:defRPr>
            </a:lvl9pPr>
          </a:lstStyle>
          <a:p>
            <a:pPr algn="ctr" eaLnBrk="1" hangingPunct="1"/>
            <a:r>
              <a:rPr lang="en-US" altLang="ru-RU" sz="3600" dirty="0">
                <a:solidFill>
                  <a:srgbClr val="FFFFFF"/>
                </a:solidFill>
                <a:ea typeface="MS PGothic" pitchFamily="34" charset="-128"/>
              </a:rPr>
              <a:t>4rd SIS100 Workshop</a:t>
            </a:r>
          </a:p>
          <a:p>
            <a:pPr algn="ctr" eaLnBrk="1" hangingPunct="1"/>
            <a:endParaRPr lang="en-US" altLang="ru-RU" sz="3600" dirty="0">
              <a:solidFill>
                <a:srgbClr val="FFFFFF"/>
              </a:solidFill>
              <a:ea typeface="MS PGothic" pitchFamily="34" charset="-128"/>
            </a:endParaRPr>
          </a:p>
          <a:p>
            <a:pPr algn="ctr" eaLnBrk="1" hangingPunct="1"/>
            <a:r>
              <a:rPr lang="en-US" altLang="ru-RU" sz="3600" dirty="0">
                <a:solidFill>
                  <a:srgbClr val="FFFFFF"/>
                </a:solidFill>
                <a:ea typeface="MS PGothic" pitchFamily="34" charset="-128"/>
              </a:rPr>
              <a:t>Status of Rack Installation</a:t>
            </a:r>
          </a:p>
          <a:p>
            <a:pPr algn="ctr" eaLnBrk="1" hangingPunct="1"/>
            <a:endParaRPr lang="en-US" altLang="ru-RU" sz="36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301970" y="5364215"/>
            <a:ext cx="50005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ru-RU" dirty="0">
                <a:solidFill>
                  <a:srgbClr val="FFFFFF"/>
                </a:solidFill>
                <a:latin typeface="+mn-lt"/>
                <a:ea typeface="MS PGothic" pitchFamily="34" charset="-128"/>
                <a:sym typeface="Arial Italic" charset="0"/>
              </a:rPr>
              <a:t>Wednesday, September 24th, 2025</a:t>
            </a:r>
            <a:endParaRPr lang="en-US" altLang="ru-RU" dirty="0">
              <a:solidFill>
                <a:srgbClr val="002060"/>
              </a:solidFill>
              <a:latin typeface="+mn-lt"/>
              <a:ea typeface="MS PGothic" pitchFamily="34" charset="-128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1" b="93704" l="1591" r="9943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325065" y="3860595"/>
            <a:ext cx="2812800" cy="17264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9771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A07B99F8-BB12-4869-931C-7B0F43A4CEC1}"/>
              </a:ext>
            </a:extLst>
          </p:cNvPr>
          <p:cNvSpPr txBox="1"/>
          <p:nvPr/>
        </p:nvSpPr>
        <p:spPr>
          <a:xfrm>
            <a:off x="836585" y="2484110"/>
            <a:ext cx="778926" cy="46166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en-GB"/>
            </a:defPPr>
            <a:lvl1pPr>
              <a:defRPr sz="2000">
                <a:solidFill>
                  <a:srgbClr val="57A972"/>
                </a:solidFill>
                <a:latin typeface="+mn-lt"/>
              </a:defRPr>
            </a:lvl1pPr>
          </a:lstStyle>
          <a:p>
            <a:r>
              <a:rPr lang="de-DE" dirty="0"/>
              <a:t>15%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Status </a:t>
            </a:r>
            <a:r>
              <a:rPr lang="de-DE" dirty="0" err="1"/>
              <a:t>of</a:t>
            </a:r>
            <a:r>
              <a:rPr lang="de-DE" dirty="0"/>
              <a:t> Rack Installation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3E67DB-3F5A-400D-8115-4A6680BE68C1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8C6CFB87-A8A8-459F-8F0A-26EE22D72EFF}"/>
              </a:ext>
            </a:extLst>
          </p:cNvPr>
          <p:cNvSpPr txBox="1">
            <a:spLocks/>
          </p:cNvSpPr>
          <p:nvPr/>
        </p:nvSpPr>
        <p:spPr bwMode="auto">
          <a:xfrm>
            <a:off x="325957" y="1402699"/>
            <a:ext cx="3737645" cy="94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85725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+mn-lt"/>
                <a:ea typeface="+mn-ea"/>
                <a:cs typeface="+mn-cs"/>
              </a:defRPr>
            </a:lvl1pPr>
            <a:lvl2pPr marL="4191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514350" indent="40005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 marL="714375" indent="-20638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rgbClr val="990000"/>
                </a:solidFill>
                <a:latin typeface="+mn-lt"/>
              </a:defRPr>
            </a:lvl4pPr>
            <a:lvl5pPr marL="2143125" indent="-1247775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5pPr>
            <a:lvl6pPr marL="26003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6pPr>
            <a:lvl7pPr marL="30575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7pPr>
            <a:lvl8pPr marL="35147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8pPr>
            <a:lvl9pPr marL="39719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9pPr>
          </a:lstStyle>
          <a:p>
            <a:pPr marL="0" indent="0"/>
            <a:r>
              <a:rPr lang="en-US" sz="1800" b="1" kern="0" dirty="0"/>
              <a:t>Sector 5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C51232B-62AF-4284-94B6-278FBDF9E3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311" b="-1"/>
          <a:stretch/>
        </p:blipFill>
        <p:spPr>
          <a:xfrm>
            <a:off x="4320534" y="1897115"/>
            <a:ext cx="4751966" cy="3467100"/>
          </a:xfrm>
          <a:prstGeom prst="rect">
            <a:avLst/>
          </a:prstGeom>
        </p:spPr>
      </p:pic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F6AAC57A-5E51-4D38-9CE4-301414A24F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194724"/>
              </p:ext>
            </p:extLst>
          </p:nvPr>
        </p:nvGraphicFramePr>
        <p:xfrm>
          <a:off x="329890" y="1496682"/>
          <a:ext cx="4216399" cy="893445"/>
        </p:xfrm>
        <a:graphic>
          <a:graphicData uri="http://schemas.openxmlformats.org/drawingml/2006/table">
            <a:tbl>
              <a:tblPr/>
              <a:tblGrid>
                <a:gridCol w="494927">
                  <a:extLst>
                    <a:ext uri="{9D8B030D-6E8A-4147-A177-3AD203B41FA5}">
                      <a16:colId xmlns:a16="http://schemas.microsoft.com/office/drawing/2014/main" val="1941892349"/>
                    </a:ext>
                  </a:extLst>
                </a:gridCol>
                <a:gridCol w="774117">
                  <a:extLst>
                    <a:ext uri="{9D8B030D-6E8A-4147-A177-3AD203B41FA5}">
                      <a16:colId xmlns:a16="http://schemas.microsoft.com/office/drawing/2014/main" val="524598878"/>
                    </a:ext>
                  </a:extLst>
                </a:gridCol>
                <a:gridCol w="977164">
                  <a:extLst>
                    <a:ext uri="{9D8B030D-6E8A-4147-A177-3AD203B41FA5}">
                      <a16:colId xmlns:a16="http://schemas.microsoft.com/office/drawing/2014/main" val="1323004153"/>
                    </a:ext>
                  </a:extLst>
                </a:gridCol>
                <a:gridCol w="942265">
                  <a:extLst>
                    <a:ext uri="{9D8B030D-6E8A-4147-A177-3AD203B41FA5}">
                      <a16:colId xmlns:a16="http://schemas.microsoft.com/office/drawing/2014/main" val="4234254212"/>
                    </a:ext>
                  </a:extLst>
                </a:gridCol>
                <a:gridCol w="1027926">
                  <a:extLst>
                    <a:ext uri="{9D8B030D-6E8A-4147-A177-3AD203B41FA5}">
                      <a16:colId xmlns:a16="http://schemas.microsoft.com/office/drawing/2014/main" val="1467893382"/>
                    </a:ext>
                  </a:extLst>
                </a:gridCol>
              </a:tblGrid>
              <a:tr h="54292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progress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Remaining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Unavailable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696382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57A972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6884782"/>
                  </a:ext>
                </a:extLst>
              </a:tr>
            </a:tbl>
          </a:graphicData>
        </a:graphic>
      </p:graphicFrame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8217BFA0-AA77-4B0A-9F19-3208B131B0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718263"/>
              </p:ext>
            </p:extLst>
          </p:nvPr>
        </p:nvGraphicFramePr>
        <p:xfrm>
          <a:off x="336014" y="2933945"/>
          <a:ext cx="4000503" cy="3467100"/>
        </p:xfrm>
        <a:graphic>
          <a:graphicData uri="http://schemas.openxmlformats.org/drawingml/2006/table">
            <a:tbl>
              <a:tblPr/>
              <a:tblGrid>
                <a:gridCol w="561529">
                  <a:extLst>
                    <a:ext uri="{9D8B030D-6E8A-4147-A177-3AD203B41FA5}">
                      <a16:colId xmlns:a16="http://schemas.microsoft.com/office/drawing/2014/main" val="3328213857"/>
                    </a:ext>
                  </a:extLst>
                </a:gridCol>
                <a:gridCol w="431458">
                  <a:extLst>
                    <a:ext uri="{9D8B030D-6E8A-4147-A177-3AD203B41FA5}">
                      <a16:colId xmlns:a16="http://schemas.microsoft.com/office/drawing/2014/main" val="308504068"/>
                    </a:ext>
                  </a:extLst>
                </a:gridCol>
                <a:gridCol w="431458">
                  <a:extLst>
                    <a:ext uri="{9D8B030D-6E8A-4147-A177-3AD203B41FA5}">
                      <a16:colId xmlns:a16="http://schemas.microsoft.com/office/drawing/2014/main" val="2071424279"/>
                    </a:ext>
                  </a:extLst>
                </a:gridCol>
                <a:gridCol w="431458">
                  <a:extLst>
                    <a:ext uri="{9D8B030D-6E8A-4147-A177-3AD203B41FA5}">
                      <a16:colId xmlns:a16="http://schemas.microsoft.com/office/drawing/2014/main" val="3788678715"/>
                    </a:ext>
                  </a:extLst>
                </a:gridCol>
                <a:gridCol w="431458">
                  <a:extLst>
                    <a:ext uri="{9D8B030D-6E8A-4147-A177-3AD203B41FA5}">
                      <a16:colId xmlns:a16="http://schemas.microsoft.com/office/drawing/2014/main" val="3857336986"/>
                    </a:ext>
                  </a:extLst>
                </a:gridCol>
                <a:gridCol w="431458">
                  <a:extLst>
                    <a:ext uri="{9D8B030D-6E8A-4147-A177-3AD203B41FA5}">
                      <a16:colId xmlns:a16="http://schemas.microsoft.com/office/drawing/2014/main" val="3936620319"/>
                    </a:ext>
                  </a:extLst>
                </a:gridCol>
                <a:gridCol w="431458">
                  <a:extLst>
                    <a:ext uri="{9D8B030D-6E8A-4147-A177-3AD203B41FA5}">
                      <a16:colId xmlns:a16="http://schemas.microsoft.com/office/drawing/2014/main" val="1998226884"/>
                    </a:ext>
                  </a:extLst>
                </a:gridCol>
                <a:gridCol w="444148">
                  <a:extLst>
                    <a:ext uri="{9D8B030D-6E8A-4147-A177-3AD203B41FA5}">
                      <a16:colId xmlns:a16="http://schemas.microsoft.com/office/drawing/2014/main" val="131646867"/>
                    </a:ext>
                  </a:extLst>
                </a:gridCol>
                <a:gridCol w="406078">
                  <a:extLst>
                    <a:ext uri="{9D8B030D-6E8A-4147-A177-3AD203B41FA5}">
                      <a16:colId xmlns:a16="http://schemas.microsoft.com/office/drawing/2014/main" val="2059034228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Room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∑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48766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15232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595457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303738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43317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19073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43394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90910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02938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246928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4996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169630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6327995"/>
                  </a:ext>
                </a:extLst>
              </a:tr>
            </a:tbl>
          </a:graphicData>
        </a:graphic>
      </p:graphicFrame>
      <p:cxnSp>
        <p:nvCxnSpPr>
          <p:cNvPr id="7" name="Verbinder: gekrümmt 6">
            <a:extLst>
              <a:ext uri="{FF2B5EF4-FFF2-40B4-BE49-F238E27FC236}">
                <a16:creationId xmlns:a16="http://schemas.microsoft.com/office/drawing/2014/main" id="{8A871A11-BA5A-4AE5-BCB7-E2E575144992}"/>
              </a:ext>
            </a:extLst>
          </p:cNvPr>
          <p:cNvCxnSpPr>
            <a:cxnSpLocks/>
          </p:cNvCxnSpPr>
          <p:nvPr/>
        </p:nvCxnSpPr>
        <p:spPr>
          <a:xfrm rot="16200000" flipH="1">
            <a:off x="3843369" y="2610358"/>
            <a:ext cx="543819" cy="10335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71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Status </a:t>
            </a:r>
            <a:r>
              <a:rPr lang="de-DE" dirty="0" err="1"/>
              <a:t>of</a:t>
            </a:r>
            <a:r>
              <a:rPr lang="de-DE" dirty="0"/>
              <a:t> Rack Installation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3E67DB-3F5A-400D-8115-4A6680BE68C1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8C6CFB87-A8A8-459F-8F0A-26EE22D72EFF}"/>
              </a:ext>
            </a:extLst>
          </p:cNvPr>
          <p:cNvSpPr txBox="1">
            <a:spLocks/>
          </p:cNvSpPr>
          <p:nvPr/>
        </p:nvSpPr>
        <p:spPr bwMode="auto">
          <a:xfrm>
            <a:off x="325957" y="2303875"/>
            <a:ext cx="8567218" cy="189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85725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+mn-lt"/>
                <a:ea typeface="+mn-ea"/>
                <a:cs typeface="+mn-cs"/>
              </a:defRPr>
            </a:lvl1pPr>
            <a:lvl2pPr marL="4191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514350" indent="40005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 marL="714375" indent="-20638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rgbClr val="990000"/>
                </a:solidFill>
                <a:latin typeface="+mn-lt"/>
              </a:defRPr>
            </a:lvl4pPr>
            <a:lvl5pPr marL="2143125" indent="-1247775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5pPr>
            <a:lvl6pPr marL="26003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6pPr>
            <a:lvl7pPr marL="30575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7pPr>
            <a:lvl8pPr marL="35147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8pPr>
            <a:lvl9pPr marL="39719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9pPr>
          </a:lstStyle>
          <a:p>
            <a:pPr marL="714375" lvl="2" indent="-285750">
              <a:buFont typeface="Arial" panose="020B0604020202020204" pitchFamily="34" charset="0"/>
              <a:buChar char="•"/>
            </a:pPr>
            <a:r>
              <a:rPr lang="en-US" sz="1800" kern="0" dirty="0"/>
              <a:t>Prepare work instructions , test protocols, check lists, etc.</a:t>
            </a:r>
          </a:p>
          <a:p>
            <a:pPr marL="628650" lvl="3" indent="0"/>
            <a:r>
              <a:rPr lang="en-US" sz="1000" kern="0" dirty="0"/>
              <a:t>Support: Jan Erik Albrecht</a:t>
            </a:r>
          </a:p>
          <a:p>
            <a:pPr marL="714375" lvl="2" indent="-285750">
              <a:buFont typeface="Arial" panose="020B0604020202020204" pitchFamily="34" charset="0"/>
              <a:buChar char="•"/>
            </a:pPr>
            <a:r>
              <a:rPr lang="en-US" sz="1800" kern="0" dirty="0"/>
              <a:t>Upload documents to EDMS for AV preparation</a:t>
            </a:r>
          </a:p>
          <a:p>
            <a:pPr marL="628650" lvl="3" indent="0"/>
            <a:r>
              <a:rPr lang="en-US" sz="1000" kern="0" dirty="0"/>
              <a:t>Support: Carrie Wessel &amp; Justus Ühlein</a:t>
            </a:r>
            <a:endParaRPr lang="en-US" sz="200" kern="0" dirty="0"/>
          </a:p>
          <a:p>
            <a:pPr marL="714375" lvl="2" indent="-285750">
              <a:buFont typeface="Arial" panose="020B0604020202020204" pitchFamily="34" charset="0"/>
              <a:buChar char="•"/>
            </a:pPr>
            <a:r>
              <a:rPr lang="en-US" sz="1800" kern="0" dirty="0"/>
              <a:t>File “</a:t>
            </a:r>
            <a:r>
              <a:rPr lang="en-US" sz="1800" kern="0" dirty="0" err="1"/>
              <a:t>Anmeldung</a:t>
            </a:r>
            <a:r>
              <a:rPr lang="en-US" sz="1800" kern="0" dirty="0"/>
              <a:t> </a:t>
            </a:r>
            <a:r>
              <a:rPr lang="en-US" sz="1800" kern="0" dirty="0" err="1"/>
              <a:t>Arbeiten</a:t>
            </a:r>
            <a:r>
              <a:rPr lang="en-US" sz="1800" kern="0" dirty="0"/>
              <a:t> </a:t>
            </a:r>
            <a:r>
              <a:rPr lang="en-US" sz="1800" kern="0" dirty="0" err="1"/>
              <a:t>Maschinenmontage</a:t>
            </a:r>
            <a:r>
              <a:rPr lang="en-US" sz="1800" kern="0" dirty="0"/>
              <a:t>” min. 1 week in advance</a:t>
            </a:r>
          </a:p>
          <a:p>
            <a:pPr marL="628650" lvl="3" indent="0"/>
            <a:r>
              <a:rPr lang="en-US" sz="1000" kern="0" dirty="0"/>
              <a:t>Support: Mike Draisbach (Supply Areas only)		Template@ https://edms.cern.ch/document/3328283/2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0FA320B-0901-4E81-919A-6FFAECF4C34F}"/>
              </a:ext>
            </a:extLst>
          </p:cNvPr>
          <p:cNvSpPr txBox="1"/>
          <p:nvPr/>
        </p:nvSpPr>
        <p:spPr>
          <a:xfrm>
            <a:off x="611560" y="5440313"/>
            <a:ext cx="8434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0" dirty="0">
                <a:latin typeface="+mn-lt"/>
              </a:rPr>
              <a:t>If possible, don’t wait for the last cable and/or ideal room conditions.</a:t>
            </a:r>
            <a:endParaRPr lang="de-DE" sz="2000" dirty="0">
              <a:latin typeface="+mn-lt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479E5A7-928D-4F4A-9769-E2F416954E28}"/>
              </a:ext>
            </a:extLst>
          </p:cNvPr>
          <p:cNvSpPr txBox="1"/>
          <p:nvPr/>
        </p:nvSpPr>
        <p:spPr>
          <a:xfrm>
            <a:off x="611560" y="5954215"/>
            <a:ext cx="8434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kern="0" dirty="0">
                <a:latin typeface="+mn-lt"/>
              </a:rPr>
              <a:t>Just get started </a:t>
            </a:r>
            <a:r>
              <a:rPr lang="en-US" sz="2000" kern="0" dirty="0">
                <a:latin typeface="+mn-lt"/>
                <a:sym typeface="Wingdings" panose="05000000000000000000" pitchFamily="2" charset="2"/>
              </a:rPr>
              <a:t></a:t>
            </a:r>
            <a:endParaRPr lang="de-DE" sz="2000" dirty="0">
              <a:latin typeface="+mn-lt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2EB3C8-7876-438F-822C-6ABD8D195876}"/>
              </a:ext>
            </a:extLst>
          </p:cNvPr>
          <p:cNvSpPr txBox="1"/>
          <p:nvPr/>
        </p:nvSpPr>
        <p:spPr>
          <a:xfrm>
            <a:off x="325957" y="1527175"/>
            <a:ext cx="84315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defRPr kern="0">
                <a:solidFill>
                  <a:srgbClr val="00599D"/>
                </a:solidFill>
                <a:latin typeface="+mn-lt"/>
                <a:cs typeface="+mn-cs"/>
              </a:defRPr>
            </a:lvl1pPr>
            <a:lvl2pPr marL="419100" indent="-266700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latin typeface="+mn-lt"/>
              </a:defRPr>
            </a:lvl2pPr>
            <a:lvl3pPr marL="714375" lvl="2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800" kern="0">
                <a:latin typeface="+mn-lt"/>
              </a:defRPr>
            </a:lvl3pPr>
            <a:lvl4pPr marL="628650" lvl="3" indent="0" eaLnBrk="0" hangingPunct="0">
              <a:spcBef>
                <a:spcPct val="20000"/>
              </a:spcBef>
              <a:defRPr sz="1000" i="1" kern="0">
                <a:solidFill>
                  <a:srgbClr val="990000"/>
                </a:solidFill>
                <a:latin typeface="+mn-lt"/>
              </a:defRPr>
            </a:lvl4pPr>
            <a:lvl5pPr marL="2143125" indent="-1247775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+mn-lt"/>
              </a:defRPr>
            </a:lvl5pPr>
            <a:lvl6pPr marL="2600325" indent="-1247775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6pPr>
            <a:lvl7pPr marL="3057525" indent="-1247775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7pPr>
            <a:lvl8pPr marL="3514725" indent="-1247775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8pPr>
            <a:lvl9pPr marL="3971925" indent="-1247775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9pPr>
          </a:lstStyle>
          <a:p>
            <a:r>
              <a:rPr lang="en-US" dirty="0"/>
              <a:t>Next steps for rack owners towards hardware completion: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CD2C6FC-AAEE-45DA-9C4E-2A197DFD4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597" y="3654025"/>
            <a:ext cx="1128970" cy="13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5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FAIR Project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471" y="1462022"/>
            <a:ext cx="9136529" cy="4347465"/>
            <a:chOff x="3736" y="1986745"/>
            <a:chExt cx="9136529" cy="434746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3736" y="1986745"/>
              <a:ext cx="9136529" cy="43474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>
              <a:lum bright="-14000" contrast="61000"/>
              <a:alphaModFix/>
            </a:blip>
            <a:srcRect l="5559" t="5550" r="16681"/>
            <a:stretch>
              <a:fillRect/>
            </a:stretch>
          </p:blipFill>
          <p:spPr bwMode="auto">
            <a:xfrm>
              <a:off x="7722351" y="2597128"/>
              <a:ext cx="1249362" cy="106838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</p:pic>
      </p:grpSp>
      <p:pic>
        <p:nvPicPr>
          <p:cNvPr id="16" name="Picture 15" descr="GSI_Logo_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610" y="3822556"/>
            <a:ext cx="1189597" cy="396532"/>
          </a:xfrm>
          <a:prstGeom prst="rect">
            <a:avLst/>
          </a:prstGeom>
          <a:solidFill>
            <a:schemeClr val="bg1">
              <a:alpha val="62000"/>
            </a:schemeClr>
          </a:solidFill>
        </p:spPr>
      </p:pic>
      <p:sp>
        <p:nvSpPr>
          <p:cNvPr id="8" name="Title 7"/>
          <p:cNvSpPr txBox="1">
            <a:spLocks/>
          </p:cNvSpPr>
          <p:nvPr/>
        </p:nvSpPr>
        <p:spPr bwMode="auto">
          <a:xfrm>
            <a:off x="2194930" y="4509120"/>
            <a:ext cx="4455494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b="1" kern="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very much !</a:t>
            </a:r>
          </a:p>
        </p:txBody>
      </p:sp>
    </p:spTree>
    <p:extLst>
      <p:ext uri="{BB962C8B-B14F-4D97-AF65-F5344CB8AC3E}">
        <p14:creationId xmlns:p14="http://schemas.microsoft.com/office/powerpoint/2010/main" val="3507713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073" y="1493784"/>
            <a:ext cx="8842457" cy="1710191"/>
          </a:xfrm>
        </p:spPr>
        <p:txBody>
          <a:bodyPr/>
          <a:lstStyle/>
          <a:p>
            <a:pPr marL="0" indent="0"/>
            <a:r>
              <a:rPr lang="de-DE" sz="2000" dirty="0" err="1"/>
              <a:t>Included</a:t>
            </a:r>
            <a:r>
              <a:rPr lang="de-DE" sz="2000" dirty="0"/>
              <a:t> in </a:t>
            </a:r>
            <a:r>
              <a:rPr lang="de-DE" sz="2000" dirty="0" err="1"/>
              <a:t>numbers</a:t>
            </a:r>
            <a:r>
              <a:rPr lang="de-DE" sz="2000" dirty="0"/>
              <a:t> </a:t>
            </a:r>
            <a:r>
              <a:rPr lang="de-DE" sz="2000" dirty="0" err="1"/>
              <a:t>presented</a:t>
            </a:r>
            <a:r>
              <a:rPr lang="de-DE" sz="2000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Electronic Racks (VAC, CRY, SCM, BEA, PAS, RRF)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Power </a:t>
            </a:r>
            <a:r>
              <a:rPr lang="de-DE" sz="2000" dirty="0" err="1"/>
              <a:t>converter</a:t>
            </a:r>
            <a:r>
              <a:rPr lang="de-DE" sz="2000" dirty="0"/>
              <a:t> (EPS)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Power Supply Units (RRF)</a:t>
            </a:r>
          </a:p>
          <a:p>
            <a:pPr marL="0" indent="0"/>
            <a:endParaRPr lang="de-DE" sz="2000" dirty="0"/>
          </a:p>
          <a:p>
            <a:pPr marL="0" indent="0"/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0" indent="0"/>
            <a:endParaRPr lang="de-DE" sz="2000" dirty="0"/>
          </a:p>
          <a:p>
            <a:pPr marL="0" indent="0"/>
            <a:endParaRPr lang="de-DE" sz="2000" dirty="0"/>
          </a:p>
          <a:p>
            <a:endParaRPr lang="de-DE" sz="2000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35D2792D-61E9-4750-B04C-E12ECACD2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225425"/>
            <a:ext cx="8605837" cy="490538"/>
          </a:xfrm>
        </p:spPr>
        <p:txBody>
          <a:bodyPr/>
          <a:lstStyle/>
          <a:p>
            <a:r>
              <a:rPr lang="de-DE" dirty="0"/>
              <a:t>Status </a:t>
            </a:r>
            <a:r>
              <a:rPr lang="de-DE" dirty="0" err="1"/>
              <a:t>of</a:t>
            </a:r>
            <a:r>
              <a:rPr lang="de-DE" dirty="0"/>
              <a:t> Rack Installation</a:t>
            </a:r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E89EF5B2-D685-41F8-ADD3-4C944D746190}"/>
              </a:ext>
            </a:extLst>
          </p:cNvPr>
          <p:cNvSpPr txBox="1">
            <a:spLocks/>
          </p:cNvSpPr>
          <p:nvPr/>
        </p:nvSpPr>
        <p:spPr bwMode="auto">
          <a:xfrm>
            <a:off x="485868" y="3699030"/>
            <a:ext cx="5499797" cy="234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85725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+mn-lt"/>
                <a:ea typeface="+mn-ea"/>
                <a:cs typeface="+mn-cs"/>
              </a:defRPr>
            </a:lvl1pPr>
            <a:lvl2pPr marL="4191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514350" indent="40005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 marL="714375" indent="-20638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rgbClr val="990000"/>
                </a:solidFill>
                <a:latin typeface="+mn-lt"/>
              </a:defRPr>
            </a:lvl4pPr>
            <a:lvl5pPr marL="2143125" indent="-1247775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5pPr>
            <a:lvl6pPr marL="26003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6pPr>
            <a:lvl7pPr marL="30575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7pPr>
            <a:lvl8pPr marL="35147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8pPr>
            <a:lvl9pPr marL="39719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9pPr>
          </a:lstStyle>
          <a:p>
            <a:pPr marL="0" indent="0"/>
            <a:r>
              <a:rPr lang="de-DE" sz="2000" kern="0" dirty="0" err="1"/>
              <a:t>Excluded</a:t>
            </a:r>
            <a:r>
              <a:rPr lang="de-DE" sz="2000" kern="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kern="0" dirty="0"/>
              <a:t>Network </a:t>
            </a:r>
            <a:r>
              <a:rPr lang="de-DE" sz="2000" kern="0" dirty="0" err="1"/>
              <a:t>racks</a:t>
            </a:r>
            <a:r>
              <a:rPr lang="de-DE" sz="2000" kern="0" dirty="0"/>
              <a:t> (FSB)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kern="0" dirty="0"/>
              <a:t>CPS Sources (FSB)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kern="0" dirty="0"/>
              <a:t>Mini </a:t>
            </a:r>
            <a:r>
              <a:rPr lang="de-DE" sz="2000" kern="0" dirty="0" err="1"/>
              <a:t>racks</a:t>
            </a:r>
            <a:r>
              <a:rPr lang="de-DE" sz="2000" kern="0" dirty="0"/>
              <a:t> (BEA)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kern="0" dirty="0" err="1"/>
              <a:t>Detector</a:t>
            </a:r>
            <a:r>
              <a:rPr lang="de-DE" sz="2000" kern="0" dirty="0"/>
              <a:t> </a:t>
            </a:r>
            <a:r>
              <a:rPr lang="de-DE" sz="2000" kern="0" dirty="0" err="1"/>
              <a:t>racks</a:t>
            </a:r>
            <a:r>
              <a:rPr lang="de-DE" sz="2000" kern="0" dirty="0"/>
              <a:t> (BEA)</a:t>
            </a:r>
          </a:p>
          <a:p>
            <a:pPr marL="0" indent="0"/>
            <a:endParaRPr lang="de-DE" sz="2000" kern="0" dirty="0"/>
          </a:p>
          <a:p>
            <a:endParaRPr lang="de-DE" sz="2000" kern="0" dirty="0"/>
          </a:p>
        </p:txBody>
      </p:sp>
    </p:spTree>
    <p:extLst>
      <p:ext uri="{BB962C8B-B14F-4D97-AF65-F5344CB8AC3E}">
        <p14:creationId xmlns:p14="http://schemas.microsoft.com/office/powerpoint/2010/main" val="332445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C89793F-3F35-426F-B5C7-0A7893C71469}"/>
              </a:ext>
            </a:extLst>
          </p:cNvPr>
          <p:cNvGrpSpPr/>
          <p:nvPr/>
        </p:nvGrpSpPr>
        <p:grpSpPr>
          <a:xfrm>
            <a:off x="3743980" y="1075437"/>
            <a:ext cx="5238510" cy="5323893"/>
            <a:chOff x="2607012" y="1608513"/>
            <a:chExt cx="3929975" cy="3994030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99593335-3578-4D35-BCC1-CE99E814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07012" y="1608513"/>
              <a:ext cx="3929975" cy="3994030"/>
            </a:xfrm>
            <a:prstGeom prst="rect">
              <a:avLst/>
            </a:prstGeom>
          </p:spPr>
        </p:pic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7F363377-994A-4430-9F57-40A70414B36D}"/>
                </a:ext>
              </a:extLst>
            </p:cNvPr>
            <p:cNvSpPr/>
            <p:nvPr/>
          </p:nvSpPr>
          <p:spPr>
            <a:xfrm>
              <a:off x="4339929" y="3491228"/>
              <a:ext cx="566928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E130AD65-A303-4EED-810F-3CE2EBCA17EC}"/>
                </a:ext>
              </a:extLst>
            </p:cNvPr>
            <p:cNvSpPr txBox="1"/>
            <p:nvPr/>
          </p:nvSpPr>
          <p:spPr>
            <a:xfrm>
              <a:off x="3756174" y="2436394"/>
              <a:ext cx="657144" cy="300166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de-DE" sz="2000" dirty="0">
                  <a:latin typeface="+mn-lt"/>
                </a:rPr>
                <a:t>73%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74681351-DE1A-4A51-AF77-ED7E2160D161}"/>
                </a:ext>
              </a:extLst>
            </p:cNvPr>
            <p:cNvSpPr txBox="1"/>
            <p:nvPr/>
          </p:nvSpPr>
          <p:spPr>
            <a:xfrm>
              <a:off x="3203408" y="3278452"/>
              <a:ext cx="657144" cy="53106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de-DE" sz="2000" dirty="0">
                  <a:latin typeface="+mn-lt"/>
                </a:rPr>
                <a:t>80%</a:t>
              </a:r>
            </a:p>
            <a:p>
              <a:pPr algn="l"/>
              <a:endParaRPr lang="de-DE" sz="2000" dirty="0">
                <a:latin typeface="+mn-lt"/>
              </a:endParaRP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5F8436C8-2DA8-4342-9695-1767E619F217}"/>
                </a:ext>
              </a:extLst>
            </p:cNvPr>
            <p:cNvSpPr txBox="1"/>
            <p:nvPr/>
          </p:nvSpPr>
          <p:spPr>
            <a:xfrm>
              <a:off x="4799423" y="2395045"/>
              <a:ext cx="586812" cy="300166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de-DE" sz="2000" dirty="0">
                  <a:latin typeface="+mn-lt"/>
                </a:rPr>
                <a:t>43%</a:t>
              </a: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03439EDD-99CE-4BF4-A77A-9EB02426FCF9}"/>
                </a:ext>
              </a:extLst>
            </p:cNvPr>
            <p:cNvSpPr txBox="1"/>
            <p:nvPr/>
          </p:nvSpPr>
          <p:spPr>
            <a:xfrm>
              <a:off x="5355277" y="3374176"/>
              <a:ext cx="586812" cy="53106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de-DE" sz="2000" dirty="0">
                  <a:latin typeface="+mn-lt"/>
                </a:rPr>
                <a:t>53%</a:t>
              </a:r>
            </a:p>
            <a:p>
              <a:pPr algn="l"/>
              <a:endParaRPr lang="de-DE" sz="2000" dirty="0">
                <a:latin typeface="+mn-lt"/>
              </a:endParaRP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5B9D25C-4FDC-4810-A09D-132C41234798}"/>
                </a:ext>
              </a:extLst>
            </p:cNvPr>
            <p:cNvSpPr txBox="1"/>
            <p:nvPr/>
          </p:nvSpPr>
          <p:spPr>
            <a:xfrm>
              <a:off x="4894459" y="4370285"/>
              <a:ext cx="586812" cy="300166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de-DE" sz="2000" dirty="0">
                  <a:latin typeface="+mn-lt"/>
                </a:rPr>
                <a:t>44%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9F714F6E-6C6B-4D74-8ED7-2497E55F76FC}"/>
                </a:ext>
              </a:extLst>
            </p:cNvPr>
            <p:cNvSpPr txBox="1"/>
            <p:nvPr/>
          </p:nvSpPr>
          <p:spPr>
            <a:xfrm>
              <a:off x="3768410" y="4387070"/>
              <a:ext cx="584357" cy="369435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de-DE" sz="2000" dirty="0">
                  <a:latin typeface="+mn-lt"/>
                </a:rPr>
                <a:t>15%</a:t>
              </a:r>
            </a:p>
            <a:p>
              <a:pPr algn="l"/>
              <a:endParaRPr lang="de-DE" sz="500" dirty="0">
                <a:latin typeface="+mn-lt"/>
              </a:endParaRP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08DF11B4-D1A8-4108-8C58-AE4E2B6F6D12}"/>
                </a:ext>
              </a:extLst>
            </p:cNvPr>
            <p:cNvSpPr txBox="1"/>
            <p:nvPr/>
          </p:nvSpPr>
          <p:spPr>
            <a:xfrm>
              <a:off x="4038515" y="3275064"/>
              <a:ext cx="1080420" cy="715779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ctr"/>
              <a:r>
                <a:rPr lang="de-DE" sz="1800" dirty="0">
                  <a:solidFill>
                    <a:srgbClr val="00B050"/>
                  </a:solidFill>
                  <a:latin typeface="+mn-lt"/>
                </a:rPr>
                <a:t>51%</a:t>
              </a:r>
            </a:p>
            <a:p>
              <a:pPr algn="ctr"/>
              <a:r>
                <a:rPr lang="de-DE" sz="1800" dirty="0">
                  <a:solidFill>
                    <a:srgbClr val="00B050"/>
                  </a:solidFill>
                  <a:latin typeface="+mn-lt"/>
                </a:rPr>
                <a:t>on </a:t>
              </a:r>
              <a:r>
                <a:rPr lang="de-DE" sz="1800" dirty="0" err="1">
                  <a:solidFill>
                    <a:srgbClr val="00B050"/>
                  </a:solidFill>
                  <a:latin typeface="+mn-lt"/>
                </a:rPr>
                <a:t>position</a:t>
              </a:r>
              <a:endParaRPr lang="de-DE" sz="1800" dirty="0">
                <a:solidFill>
                  <a:srgbClr val="00B050"/>
                </a:solidFill>
                <a:latin typeface="+mn-lt"/>
              </a:endParaRPr>
            </a:p>
            <a:p>
              <a:pPr algn="ctr"/>
              <a:endParaRPr lang="de-DE" sz="2000" dirty="0">
                <a:solidFill>
                  <a:srgbClr val="00B050"/>
                </a:solidFill>
                <a:latin typeface="+mn-lt"/>
              </a:endParaRPr>
            </a:p>
          </p:txBody>
        </p:sp>
      </p:grpSp>
      <p:sp>
        <p:nvSpPr>
          <p:cNvPr id="16" name="Titel 1">
            <a:extLst>
              <a:ext uri="{FF2B5EF4-FFF2-40B4-BE49-F238E27FC236}">
                <a16:creationId xmlns:a16="http://schemas.microsoft.com/office/drawing/2014/main" id="{35D2792D-61E9-4750-B04C-E12ECACD2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225425"/>
            <a:ext cx="8605837" cy="490538"/>
          </a:xfrm>
        </p:spPr>
        <p:txBody>
          <a:bodyPr/>
          <a:lstStyle/>
          <a:p>
            <a:r>
              <a:rPr lang="de-DE" dirty="0"/>
              <a:t>Status </a:t>
            </a:r>
            <a:r>
              <a:rPr lang="de-DE" dirty="0" err="1"/>
              <a:t>of</a:t>
            </a:r>
            <a:r>
              <a:rPr lang="de-DE" dirty="0"/>
              <a:t> Rack Installation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D8F0295B-0914-4047-8DCF-6C6C9D42F4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130259"/>
              </p:ext>
            </p:extLst>
          </p:nvPr>
        </p:nvGraphicFramePr>
        <p:xfrm>
          <a:off x="517115" y="2262003"/>
          <a:ext cx="2989647" cy="2646045"/>
        </p:xfrm>
        <a:graphic>
          <a:graphicData uri="http://schemas.openxmlformats.org/drawingml/2006/table">
            <a:tbl>
              <a:tblPr/>
              <a:tblGrid>
                <a:gridCol w="825885">
                  <a:extLst>
                    <a:ext uri="{9D8B030D-6E8A-4147-A177-3AD203B41FA5}">
                      <a16:colId xmlns:a16="http://schemas.microsoft.com/office/drawing/2014/main" val="3742532974"/>
                    </a:ext>
                  </a:extLst>
                </a:gridCol>
                <a:gridCol w="675999">
                  <a:extLst>
                    <a:ext uri="{9D8B030D-6E8A-4147-A177-3AD203B41FA5}">
                      <a16:colId xmlns:a16="http://schemas.microsoft.com/office/drawing/2014/main" val="166840151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824895360"/>
                    </a:ext>
                  </a:extLst>
                </a:gridCol>
                <a:gridCol w="767683">
                  <a:extLst>
                    <a:ext uri="{9D8B030D-6E8A-4147-A177-3AD203B41FA5}">
                      <a16:colId xmlns:a16="http://schemas.microsoft.com/office/drawing/2014/main" val="2791817526"/>
                    </a:ext>
                  </a:extLst>
                </a:gridCol>
              </a:tblGrid>
              <a:tr h="542925">
                <a:tc>
                  <a:txBody>
                    <a:bodyPr/>
                    <a:lstStyle/>
                    <a:p>
                      <a:pPr algn="l" fontAlgn="b"/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Installed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progress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946978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Sektor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863058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Sektor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18830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Sektor 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881974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Sektor 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97405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Sektor 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486635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Sektor 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613769"/>
                  </a:ext>
                </a:extLst>
              </a:tr>
            </a:tbl>
          </a:graphicData>
        </a:graphic>
      </p:graphicFrame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4951D71D-61B7-4799-B073-8CA3616B49EE}"/>
              </a:ext>
            </a:extLst>
          </p:cNvPr>
          <p:cNvSpPr txBox="1">
            <a:spLocks/>
          </p:cNvSpPr>
          <p:nvPr/>
        </p:nvSpPr>
        <p:spPr bwMode="auto">
          <a:xfrm>
            <a:off x="485868" y="1133745"/>
            <a:ext cx="2510957" cy="81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85725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+mn-lt"/>
                <a:ea typeface="+mn-ea"/>
                <a:cs typeface="+mn-cs"/>
              </a:defRPr>
            </a:lvl1pPr>
            <a:lvl2pPr marL="4191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514350" indent="40005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 marL="714375" indent="-20638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rgbClr val="990000"/>
                </a:solidFill>
                <a:latin typeface="+mn-lt"/>
              </a:defRPr>
            </a:lvl4pPr>
            <a:lvl5pPr marL="2143125" indent="-1247775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5pPr>
            <a:lvl6pPr marL="26003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6pPr>
            <a:lvl7pPr marL="30575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7pPr>
            <a:lvl8pPr marL="35147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8pPr>
            <a:lvl9pPr marL="39719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9pPr>
          </a:lstStyle>
          <a:p>
            <a:pPr marL="0" indent="0"/>
            <a:r>
              <a:rPr lang="de-DE" sz="2000" kern="0" dirty="0"/>
              <a:t>General </a:t>
            </a:r>
            <a:r>
              <a:rPr lang="de-DE" sz="2000" kern="0" dirty="0" err="1"/>
              <a:t>Overview</a:t>
            </a:r>
            <a:endParaRPr lang="de-DE" sz="2000" kern="0" dirty="0"/>
          </a:p>
          <a:p>
            <a:endParaRPr lang="de-DE" sz="2000" kern="0" dirty="0"/>
          </a:p>
        </p:txBody>
      </p:sp>
    </p:spTree>
    <p:extLst>
      <p:ext uri="{BB962C8B-B14F-4D97-AF65-F5344CB8AC3E}">
        <p14:creationId xmlns:p14="http://schemas.microsoft.com/office/powerpoint/2010/main" val="3871205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35D2792D-61E9-4750-B04C-E12ECACD2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8" y="225425"/>
            <a:ext cx="8605837" cy="490538"/>
          </a:xfrm>
        </p:spPr>
        <p:txBody>
          <a:bodyPr/>
          <a:lstStyle/>
          <a:p>
            <a:r>
              <a:rPr lang="de-DE" dirty="0"/>
              <a:t>Status </a:t>
            </a:r>
            <a:r>
              <a:rPr lang="de-DE" dirty="0" err="1"/>
              <a:t>of</a:t>
            </a:r>
            <a:r>
              <a:rPr lang="de-DE" dirty="0"/>
              <a:t> Rack Installation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67C2E9AC-A970-4979-9196-D6B0001FEA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974724"/>
              </p:ext>
            </p:extLst>
          </p:nvPr>
        </p:nvGraphicFramePr>
        <p:xfrm>
          <a:off x="836585" y="1943835"/>
          <a:ext cx="7162800" cy="2646045"/>
        </p:xfrm>
        <a:graphic>
          <a:graphicData uri="http://schemas.openxmlformats.org/drawingml/2006/table">
            <a:tbl>
              <a:tblPr/>
              <a:tblGrid>
                <a:gridCol w="3581400">
                  <a:extLst>
                    <a:ext uri="{9D8B030D-6E8A-4147-A177-3AD203B41FA5}">
                      <a16:colId xmlns:a16="http://schemas.microsoft.com/office/drawing/2014/main" val="405361921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125855652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5147378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857513113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1480659981"/>
                    </a:ext>
                  </a:extLst>
                </a:gridCol>
              </a:tblGrid>
              <a:tr h="54292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 Rackinstallation </a:t>
                      </a:r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SIS100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Electronic Racks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Power Converter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PSUs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8127597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of racks to install: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587558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Already installed (racks on position):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377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712137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Installation scheduled: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09134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Remaining racks to install: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241117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 for installation (warehouse):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19459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available (not delivered yet):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476256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E4CC3816-FDC8-4DCF-B7F8-3EBF9BE83215}"/>
              </a:ext>
            </a:extLst>
          </p:cNvPr>
          <p:cNvSpPr txBox="1"/>
          <p:nvPr/>
        </p:nvSpPr>
        <p:spPr>
          <a:xfrm>
            <a:off x="8082390" y="2843935"/>
            <a:ext cx="720080" cy="36933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1800" dirty="0">
                <a:solidFill>
                  <a:srgbClr val="00B050"/>
                </a:solidFill>
                <a:latin typeface="+mn-lt"/>
              </a:rPr>
              <a:t>51%</a:t>
            </a:r>
            <a:endParaRPr lang="de-DE" sz="20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3C86C3B-76E8-4E10-8D89-E53CE915703C}"/>
              </a:ext>
            </a:extLst>
          </p:cNvPr>
          <p:cNvSpPr txBox="1"/>
          <p:nvPr/>
        </p:nvSpPr>
        <p:spPr>
          <a:xfrm>
            <a:off x="8082390" y="4221095"/>
            <a:ext cx="720080" cy="36933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1800" dirty="0">
                <a:solidFill>
                  <a:srgbClr val="FF0000"/>
                </a:solidFill>
                <a:latin typeface="+mn-lt"/>
              </a:rPr>
              <a:t>19%</a:t>
            </a:r>
            <a:endParaRPr lang="de-DE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AF9C8C3-7600-469F-8B7D-3D4186E2AD0E}"/>
              </a:ext>
            </a:extLst>
          </p:cNvPr>
          <p:cNvSpPr txBox="1"/>
          <p:nvPr/>
        </p:nvSpPr>
        <p:spPr>
          <a:xfrm>
            <a:off x="8082389" y="3213267"/>
            <a:ext cx="810785" cy="36933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1800" dirty="0">
                <a:solidFill>
                  <a:srgbClr val="FFC000"/>
                </a:solidFill>
                <a:latin typeface="+mn-lt"/>
              </a:rPr>
              <a:t>KW40</a:t>
            </a:r>
            <a:endParaRPr lang="de-DE" sz="20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8FDD958B-D24B-4ED5-9706-ADFD4FA94344}"/>
              </a:ext>
            </a:extLst>
          </p:cNvPr>
          <p:cNvSpPr txBox="1">
            <a:spLocks/>
          </p:cNvSpPr>
          <p:nvPr/>
        </p:nvSpPr>
        <p:spPr bwMode="auto">
          <a:xfrm>
            <a:off x="485868" y="1133745"/>
            <a:ext cx="2510957" cy="81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85725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+mn-lt"/>
                <a:ea typeface="+mn-ea"/>
                <a:cs typeface="+mn-cs"/>
              </a:defRPr>
            </a:lvl1pPr>
            <a:lvl2pPr marL="4191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514350" indent="40005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 marL="714375" indent="-20638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rgbClr val="990000"/>
                </a:solidFill>
                <a:latin typeface="+mn-lt"/>
              </a:defRPr>
            </a:lvl4pPr>
            <a:lvl5pPr marL="2143125" indent="-1247775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5pPr>
            <a:lvl6pPr marL="26003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6pPr>
            <a:lvl7pPr marL="30575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7pPr>
            <a:lvl8pPr marL="35147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8pPr>
            <a:lvl9pPr marL="39719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9pPr>
          </a:lstStyle>
          <a:p>
            <a:pPr marL="0" indent="0"/>
            <a:r>
              <a:rPr lang="de-DE" sz="2000" kern="0" dirty="0"/>
              <a:t>By Rack Type</a:t>
            </a:r>
          </a:p>
          <a:p>
            <a:endParaRPr lang="de-DE" sz="2000" kern="0" dirty="0"/>
          </a:p>
        </p:txBody>
      </p:sp>
    </p:spTree>
    <p:extLst>
      <p:ext uri="{BB962C8B-B14F-4D97-AF65-F5344CB8AC3E}">
        <p14:creationId xmlns:p14="http://schemas.microsoft.com/office/powerpoint/2010/main" val="3341987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Status </a:t>
            </a:r>
            <a:r>
              <a:rPr lang="de-DE" dirty="0" err="1"/>
              <a:t>of</a:t>
            </a:r>
            <a:r>
              <a:rPr lang="de-DE" dirty="0"/>
              <a:t> Rack Installation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3E67DB-3F5A-400D-8115-4A6680BE68C1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8C6CFB87-A8A8-459F-8F0A-26EE22D72EFF}"/>
              </a:ext>
            </a:extLst>
          </p:cNvPr>
          <p:cNvSpPr txBox="1">
            <a:spLocks/>
          </p:cNvSpPr>
          <p:nvPr/>
        </p:nvSpPr>
        <p:spPr bwMode="auto">
          <a:xfrm>
            <a:off x="325957" y="1402699"/>
            <a:ext cx="3737645" cy="94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85725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+mn-lt"/>
                <a:ea typeface="+mn-ea"/>
                <a:cs typeface="+mn-cs"/>
              </a:defRPr>
            </a:lvl1pPr>
            <a:lvl2pPr marL="4191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514350" indent="40005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 marL="714375" indent="-20638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rgbClr val="990000"/>
                </a:solidFill>
                <a:latin typeface="+mn-lt"/>
              </a:defRPr>
            </a:lvl4pPr>
            <a:lvl5pPr marL="2143125" indent="-1247775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5pPr>
            <a:lvl6pPr marL="26003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6pPr>
            <a:lvl7pPr marL="30575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7pPr>
            <a:lvl8pPr marL="35147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8pPr>
            <a:lvl9pPr marL="39719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9pPr>
          </a:lstStyle>
          <a:p>
            <a:pPr marL="0" indent="0"/>
            <a:r>
              <a:rPr lang="en-US" sz="1800" b="1" kern="0" dirty="0"/>
              <a:t>Sector 4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15702EB-3FC4-4282-BCDA-1721ED372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558" y="1122231"/>
            <a:ext cx="4476485" cy="5049180"/>
          </a:xfrm>
          <a:prstGeom prst="rect">
            <a:avLst/>
          </a:prstGeom>
        </p:spPr>
      </p:pic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55078FCB-6666-4D2C-968F-27888CA1BA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100745"/>
              </p:ext>
            </p:extLst>
          </p:nvPr>
        </p:nvGraphicFramePr>
        <p:xfrm>
          <a:off x="329890" y="1496682"/>
          <a:ext cx="4216399" cy="893445"/>
        </p:xfrm>
        <a:graphic>
          <a:graphicData uri="http://schemas.openxmlformats.org/drawingml/2006/table">
            <a:tbl>
              <a:tblPr/>
              <a:tblGrid>
                <a:gridCol w="494927">
                  <a:extLst>
                    <a:ext uri="{9D8B030D-6E8A-4147-A177-3AD203B41FA5}">
                      <a16:colId xmlns:a16="http://schemas.microsoft.com/office/drawing/2014/main" val="1941892349"/>
                    </a:ext>
                  </a:extLst>
                </a:gridCol>
                <a:gridCol w="774117">
                  <a:extLst>
                    <a:ext uri="{9D8B030D-6E8A-4147-A177-3AD203B41FA5}">
                      <a16:colId xmlns:a16="http://schemas.microsoft.com/office/drawing/2014/main" val="524598878"/>
                    </a:ext>
                  </a:extLst>
                </a:gridCol>
                <a:gridCol w="977164">
                  <a:extLst>
                    <a:ext uri="{9D8B030D-6E8A-4147-A177-3AD203B41FA5}">
                      <a16:colId xmlns:a16="http://schemas.microsoft.com/office/drawing/2014/main" val="1323004153"/>
                    </a:ext>
                  </a:extLst>
                </a:gridCol>
                <a:gridCol w="942265">
                  <a:extLst>
                    <a:ext uri="{9D8B030D-6E8A-4147-A177-3AD203B41FA5}">
                      <a16:colId xmlns:a16="http://schemas.microsoft.com/office/drawing/2014/main" val="4234254212"/>
                    </a:ext>
                  </a:extLst>
                </a:gridCol>
                <a:gridCol w="1027926">
                  <a:extLst>
                    <a:ext uri="{9D8B030D-6E8A-4147-A177-3AD203B41FA5}">
                      <a16:colId xmlns:a16="http://schemas.microsoft.com/office/drawing/2014/main" val="1467893382"/>
                    </a:ext>
                  </a:extLst>
                </a:gridCol>
              </a:tblGrid>
              <a:tr h="54292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progress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Remaining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Unavailable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696382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051300"/>
                  </a:ext>
                </a:extLst>
              </a:tr>
            </a:tbl>
          </a:graphicData>
        </a:graphic>
      </p:graphicFrame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15E7ED43-0009-416C-A7B8-2E003EFEBD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830137"/>
              </p:ext>
            </p:extLst>
          </p:nvPr>
        </p:nvGraphicFramePr>
        <p:xfrm>
          <a:off x="325957" y="4694568"/>
          <a:ext cx="3149599" cy="1333500"/>
        </p:xfrm>
        <a:graphic>
          <a:graphicData uri="http://schemas.openxmlformats.org/drawingml/2006/table">
            <a:tbl>
              <a:tblPr/>
              <a:tblGrid>
                <a:gridCol w="561409">
                  <a:extLst>
                    <a:ext uri="{9D8B030D-6E8A-4147-A177-3AD203B41FA5}">
                      <a16:colId xmlns:a16="http://schemas.microsoft.com/office/drawing/2014/main" val="4237818397"/>
                    </a:ext>
                  </a:extLst>
                </a:gridCol>
                <a:gridCol w="431365">
                  <a:extLst>
                    <a:ext uri="{9D8B030D-6E8A-4147-A177-3AD203B41FA5}">
                      <a16:colId xmlns:a16="http://schemas.microsoft.com/office/drawing/2014/main" val="690296360"/>
                    </a:ext>
                  </a:extLst>
                </a:gridCol>
                <a:gridCol w="431365">
                  <a:extLst>
                    <a:ext uri="{9D8B030D-6E8A-4147-A177-3AD203B41FA5}">
                      <a16:colId xmlns:a16="http://schemas.microsoft.com/office/drawing/2014/main" val="2582574186"/>
                    </a:ext>
                  </a:extLst>
                </a:gridCol>
                <a:gridCol w="431365">
                  <a:extLst>
                    <a:ext uri="{9D8B030D-6E8A-4147-A177-3AD203B41FA5}">
                      <a16:colId xmlns:a16="http://schemas.microsoft.com/office/drawing/2014/main" val="1385826527"/>
                    </a:ext>
                  </a:extLst>
                </a:gridCol>
                <a:gridCol w="431365">
                  <a:extLst>
                    <a:ext uri="{9D8B030D-6E8A-4147-A177-3AD203B41FA5}">
                      <a16:colId xmlns:a16="http://schemas.microsoft.com/office/drawing/2014/main" val="3792822879"/>
                    </a:ext>
                  </a:extLst>
                </a:gridCol>
                <a:gridCol w="431365">
                  <a:extLst>
                    <a:ext uri="{9D8B030D-6E8A-4147-A177-3AD203B41FA5}">
                      <a16:colId xmlns:a16="http://schemas.microsoft.com/office/drawing/2014/main" val="2520570276"/>
                    </a:ext>
                  </a:extLst>
                </a:gridCol>
                <a:gridCol w="431365">
                  <a:extLst>
                    <a:ext uri="{9D8B030D-6E8A-4147-A177-3AD203B41FA5}">
                      <a16:colId xmlns:a16="http://schemas.microsoft.com/office/drawing/2014/main" val="23201244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Room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∑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63113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502357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293445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771105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2803364"/>
                  </a:ext>
                </a:extLst>
              </a:tr>
            </a:tbl>
          </a:graphicData>
        </a:graphic>
      </p:graphicFrame>
      <p:cxnSp>
        <p:nvCxnSpPr>
          <p:cNvPr id="7" name="Verbinder: gekrümmt 6">
            <a:extLst>
              <a:ext uri="{FF2B5EF4-FFF2-40B4-BE49-F238E27FC236}">
                <a16:creationId xmlns:a16="http://schemas.microsoft.com/office/drawing/2014/main" id="{2B121814-70D9-40D8-BB41-496C4F0E9B1A}"/>
              </a:ext>
            </a:extLst>
          </p:cNvPr>
          <p:cNvCxnSpPr/>
          <p:nvPr/>
        </p:nvCxnSpPr>
        <p:spPr>
          <a:xfrm rot="5400000">
            <a:off x="2537390" y="3168356"/>
            <a:ext cx="2255678" cy="79674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A5AA5496-B6A6-4FDB-99B1-BDBCD83C1633}"/>
              </a:ext>
            </a:extLst>
          </p:cNvPr>
          <p:cNvSpPr txBox="1"/>
          <p:nvPr/>
        </p:nvSpPr>
        <p:spPr>
          <a:xfrm>
            <a:off x="833635" y="2484110"/>
            <a:ext cx="875948" cy="83099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en-GB"/>
            </a:defPPr>
            <a:lvl1pPr>
              <a:defRPr sz="2000">
                <a:solidFill>
                  <a:srgbClr val="57A972"/>
                </a:solidFill>
                <a:latin typeface="+mn-lt"/>
              </a:defRPr>
            </a:lvl1pPr>
          </a:lstStyle>
          <a:p>
            <a:r>
              <a:rPr lang="de-DE" dirty="0"/>
              <a:t>80%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427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Status </a:t>
            </a:r>
            <a:r>
              <a:rPr lang="de-DE" dirty="0" err="1"/>
              <a:t>of</a:t>
            </a:r>
            <a:r>
              <a:rPr lang="de-DE" dirty="0"/>
              <a:t> Rack Installation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3E67DB-3F5A-400D-8115-4A6680BE68C1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8C6CFB87-A8A8-459F-8F0A-26EE22D72EFF}"/>
              </a:ext>
            </a:extLst>
          </p:cNvPr>
          <p:cNvSpPr txBox="1">
            <a:spLocks/>
          </p:cNvSpPr>
          <p:nvPr/>
        </p:nvSpPr>
        <p:spPr bwMode="auto">
          <a:xfrm>
            <a:off x="325957" y="1402699"/>
            <a:ext cx="3737645" cy="94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85725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+mn-lt"/>
                <a:ea typeface="+mn-ea"/>
                <a:cs typeface="+mn-cs"/>
              </a:defRPr>
            </a:lvl1pPr>
            <a:lvl2pPr marL="4191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514350" indent="40005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 marL="714375" indent="-20638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rgbClr val="990000"/>
                </a:solidFill>
                <a:latin typeface="+mn-lt"/>
              </a:defRPr>
            </a:lvl4pPr>
            <a:lvl5pPr marL="2143125" indent="-1247775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5pPr>
            <a:lvl6pPr marL="26003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6pPr>
            <a:lvl7pPr marL="30575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7pPr>
            <a:lvl8pPr marL="35147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8pPr>
            <a:lvl9pPr marL="39719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9pPr>
          </a:lstStyle>
          <a:p>
            <a:pPr marL="0" indent="0"/>
            <a:r>
              <a:rPr lang="en-US" sz="1800" b="1" kern="0" dirty="0"/>
              <a:t>Sector 3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08E4B3A-9A29-4FF2-8029-ED9198E30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783" y="1223756"/>
            <a:ext cx="5399721" cy="4365484"/>
          </a:xfrm>
          <a:prstGeom prst="rect">
            <a:avLst/>
          </a:prstGeom>
        </p:spPr>
      </p:pic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BD148EDC-4217-4394-86A8-7A341372C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949556"/>
              </p:ext>
            </p:extLst>
          </p:nvPr>
        </p:nvGraphicFramePr>
        <p:xfrm>
          <a:off x="329890" y="1496682"/>
          <a:ext cx="4216399" cy="893445"/>
        </p:xfrm>
        <a:graphic>
          <a:graphicData uri="http://schemas.openxmlformats.org/drawingml/2006/table">
            <a:tbl>
              <a:tblPr/>
              <a:tblGrid>
                <a:gridCol w="494927">
                  <a:extLst>
                    <a:ext uri="{9D8B030D-6E8A-4147-A177-3AD203B41FA5}">
                      <a16:colId xmlns:a16="http://schemas.microsoft.com/office/drawing/2014/main" val="1941892349"/>
                    </a:ext>
                  </a:extLst>
                </a:gridCol>
                <a:gridCol w="774117">
                  <a:extLst>
                    <a:ext uri="{9D8B030D-6E8A-4147-A177-3AD203B41FA5}">
                      <a16:colId xmlns:a16="http://schemas.microsoft.com/office/drawing/2014/main" val="524598878"/>
                    </a:ext>
                  </a:extLst>
                </a:gridCol>
                <a:gridCol w="977164">
                  <a:extLst>
                    <a:ext uri="{9D8B030D-6E8A-4147-A177-3AD203B41FA5}">
                      <a16:colId xmlns:a16="http://schemas.microsoft.com/office/drawing/2014/main" val="1323004153"/>
                    </a:ext>
                  </a:extLst>
                </a:gridCol>
                <a:gridCol w="942265">
                  <a:extLst>
                    <a:ext uri="{9D8B030D-6E8A-4147-A177-3AD203B41FA5}">
                      <a16:colId xmlns:a16="http://schemas.microsoft.com/office/drawing/2014/main" val="4234254212"/>
                    </a:ext>
                  </a:extLst>
                </a:gridCol>
                <a:gridCol w="1027926">
                  <a:extLst>
                    <a:ext uri="{9D8B030D-6E8A-4147-A177-3AD203B41FA5}">
                      <a16:colId xmlns:a16="http://schemas.microsoft.com/office/drawing/2014/main" val="1467893382"/>
                    </a:ext>
                  </a:extLst>
                </a:gridCol>
              </a:tblGrid>
              <a:tr h="54292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progress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Remaining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Unavailable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696382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57A972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989115"/>
                  </a:ext>
                </a:extLst>
              </a:tr>
            </a:tbl>
          </a:graphicData>
        </a:graphic>
      </p:graphicFrame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4580FA87-B839-45E9-B802-9713108ACD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986237"/>
              </p:ext>
            </p:extLst>
          </p:nvPr>
        </p:nvGraphicFramePr>
        <p:xfrm>
          <a:off x="325957" y="4265296"/>
          <a:ext cx="3149599" cy="1866900"/>
        </p:xfrm>
        <a:graphic>
          <a:graphicData uri="http://schemas.openxmlformats.org/drawingml/2006/table">
            <a:tbl>
              <a:tblPr/>
              <a:tblGrid>
                <a:gridCol w="561409">
                  <a:extLst>
                    <a:ext uri="{9D8B030D-6E8A-4147-A177-3AD203B41FA5}">
                      <a16:colId xmlns:a16="http://schemas.microsoft.com/office/drawing/2014/main" val="3172876099"/>
                    </a:ext>
                  </a:extLst>
                </a:gridCol>
                <a:gridCol w="431365">
                  <a:extLst>
                    <a:ext uri="{9D8B030D-6E8A-4147-A177-3AD203B41FA5}">
                      <a16:colId xmlns:a16="http://schemas.microsoft.com/office/drawing/2014/main" val="2824519034"/>
                    </a:ext>
                  </a:extLst>
                </a:gridCol>
                <a:gridCol w="431365">
                  <a:extLst>
                    <a:ext uri="{9D8B030D-6E8A-4147-A177-3AD203B41FA5}">
                      <a16:colId xmlns:a16="http://schemas.microsoft.com/office/drawing/2014/main" val="1766357946"/>
                    </a:ext>
                  </a:extLst>
                </a:gridCol>
                <a:gridCol w="431365">
                  <a:extLst>
                    <a:ext uri="{9D8B030D-6E8A-4147-A177-3AD203B41FA5}">
                      <a16:colId xmlns:a16="http://schemas.microsoft.com/office/drawing/2014/main" val="2259833591"/>
                    </a:ext>
                  </a:extLst>
                </a:gridCol>
                <a:gridCol w="431365">
                  <a:extLst>
                    <a:ext uri="{9D8B030D-6E8A-4147-A177-3AD203B41FA5}">
                      <a16:colId xmlns:a16="http://schemas.microsoft.com/office/drawing/2014/main" val="3354581645"/>
                    </a:ext>
                  </a:extLst>
                </a:gridCol>
                <a:gridCol w="431365">
                  <a:extLst>
                    <a:ext uri="{9D8B030D-6E8A-4147-A177-3AD203B41FA5}">
                      <a16:colId xmlns:a16="http://schemas.microsoft.com/office/drawing/2014/main" val="1773573705"/>
                    </a:ext>
                  </a:extLst>
                </a:gridCol>
                <a:gridCol w="431365">
                  <a:extLst>
                    <a:ext uri="{9D8B030D-6E8A-4147-A177-3AD203B41FA5}">
                      <a16:colId xmlns:a16="http://schemas.microsoft.com/office/drawing/2014/main" val="235986332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Room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∑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78015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7255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167704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467382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2468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656611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654093"/>
                  </a:ext>
                </a:extLst>
              </a:tr>
            </a:tbl>
          </a:graphicData>
        </a:graphic>
      </p:graphicFrame>
      <p:cxnSp>
        <p:nvCxnSpPr>
          <p:cNvPr id="7" name="Verbinder: gekrümmt 6">
            <a:extLst>
              <a:ext uri="{FF2B5EF4-FFF2-40B4-BE49-F238E27FC236}">
                <a16:creationId xmlns:a16="http://schemas.microsoft.com/office/drawing/2014/main" id="{57314120-A314-4A8A-B5F2-95FFE77F25F5}"/>
              </a:ext>
            </a:extLst>
          </p:cNvPr>
          <p:cNvCxnSpPr>
            <a:cxnSpLocks/>
          </p:cNvCxnSpPr>
          <p:nvPr/>
        </p:nvCxnSpPr>
        <p:spPr>
          <a:xfrm rot="5400000">
            <a:off x="2752027" y="2953719"/>
            <a:ext cx="1826406" cy="79674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27A4901E-FFA4-4F6F-A0B1-5448088BE77D}"/>
              </a:ext>
            </a:extLst>
          </p:cNvPr>
          <p:cNvSpPr txBox="1"/>
          <p:nvPr/>
        </p:nvSpPr>
        <p:spPr>
          <a:xfrm>
            <a:off x="861995" y="2510226"/>
            <a:ext cx="875948" cy="46166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en-GB"/>
            </a:defPPr>
            <a:lvl1pPr>
              <a:defRPr sz="2000">
                <a:solidFill>
                  <a:srgbClr val="57A972"/>
                </a:solidFill>
                <a:latin typeface="+mn-lt"/>
              </a:defRPr>
            </a:lvl1pPr>
          </a:lstStyle>
          <a:p>
            <a:r>
              <a:rPr lang="de-DE" dirty="0"/>
              <a:t>73%</a:t>
            </a:r>
          </a:p>
        </p:txBody>
      </p:sp>
    </p:spTree>
    <p:extLst>
      <p:ext uri="{BB962C8B-B14F-4D97-AF65-F5344CB8AC3E}">
        <p14:creationId xmlns:p14="http://schemas.microsoft.com/office/powerpoint/2010/main" val="249228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Status </a:t>
            </a:r>
            <a:r>
              <a:rPr lang="de-DE" dirty="0" err="1"/>
              <a:t>of</a:t>
            </a:r>
            <a:r>
              <a:rPr lang="de-DE" dirty="0"/>
              <a:t> Rack Installation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3E67DB-3F5A-400D-8115-4A6680BE68C1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8C6CFB87-A8A8-459F-8F0A-26EE22D72EFF}"/>
              </a:ext>
            </a:extLst>
          </p:cNvPr>
          <p:cNvSpPr txBox="1">
            <a:spLocks/>
          </p:cNvSpPr>
          <p:nvPr/>
        </p:nvSpPr>
        <p:spPr bwMode="auto">
          <a:xfrm>
            <a:off x="325957" y="1402699"/>
            <a:ext cx="3737645" cy="94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85725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+mn-lt"/>
                <a:ea typeface="+mn-ea"/>
                <a:cs typeface="+mn-cs"/>
              </a:defRPr>
            </a:lvl1pPr>
            <a:lvl2pPr marL="4191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514350" indent="40005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 marL="714375" indent="-20638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rgbClr val="990000"/>
                </a:solidFill>
                <a:latin typeface="+mn-lt"/>
              </a:defRPr>
            </a:lvl4pPr>
            <a:lvl5pPr marL="2143125" indent="-1247775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5pPr>
            <a:lvl6pPr marL="26003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6pPr>
            <a:lvl7pPr marL="30575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7pPr>
            <a:lvl8pPr marL="35147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8pPr>
            <a:lvl9pPr marL="39719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9pPr>
          </a:lstStyle>
          <a:p>
            <a:pPr marL="0" indent="0"/>
            <a:r>
              <a:rPr lang="en-US" sz="1800" b="1" kern="0" dirty="0"/>
              <a:t>Sector 2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6B7E790-FF1E-432A-9246-0B576241E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464" y="1313765"/>
            <a:ext cx="4375035" cy="5165800"/>
          </a:xfrm>
          <a:prstGeom prst="rect">
            <a:avLst/>
          </a:prstGeom>
        </p:spPr>
      </p:pic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C7B50537-3D63-42FF-9B8B-DB2570D3B1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652976"/>
              </p:ext>
            </p:extLst>
          </p:nvPr>
        </p:nvGraphicFramePr>
        <p:xfrm>
          <a:off x="329890" y="1493785"/>
          <a:ext cx="4216399" cy="893445"/>
        </p:xfrm>
        <a:graphic>
          <a:graphicData uri="http://schemas.openxmlformats.org/drawingml/2006/table">
            <a:tbl>
              <a:tblPr/>
              <a:tblGrid>
                <a:gridCol w="494927">
                  <a:extLst>
                    <a:ext uri="{9D8B030D-6E8A-4147-A177-3AD203B41FA5}">
                      <a16:colId xmlns:a16="http://schemas.microsoft.com/office/drawing/2014/main" val="1941892349"/>
                    </a:ext>
                  </a:extLst>
                </a:gridCol>
                <a:gridCol w="774117">
                  <a:extLst>
                    <a:ext uri="{9D8B030D-6E8A-4147-A177-3AD203B41FA5}">
                      <a16:colId xmlns:a16="http://schemas.microsoft.com/office/drawing/2014/main" val="524598878"/>
                    </a:ext>
                  </a:extLst>
                </a:gridCol>
                <a:gridCol w="977164">
                  <a:extLst>
                    <a:ext uri="{9D8B030D-6E8A-4147-A177-3AD203B41FA5}">
                      <a16:colId xmlns:a16="http://schemas.microsoft.com/office/drawing/2014/main" val="1323004153"/>
                    </a:ext>
                  </a:extLst>
                </a:gridCol>
                <a:gridCol w="942265">
                  <a:extLst>
                    <a:ext uri="{9D8B030D-6E8A-4147-A177-3AD203B41FA5}">
                      <a16:colId xmlns:a16="http://schemas.microsoft.com/office/drawing/2014/main" val="4234254212"/>
                    </a:ext>
                  </a:extLst>
                </a:gridCol>
                <a:gridCol w="1027926">
                  <a:extLst>
                    <a:ext uri="{9D8B030D-6E8A-4147-A177-3AD203B41FA5}">
                      <a16:colId xmlns:a16="http://schemas.microsoft.com/office/drawing/2014/main" val="1467893382"/>
                    </a:ext>
                  </a:extLst>
                </a:gridCol>
              </a:tblGrid>
              <a:tr h="54292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progress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Remaining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Unavailable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696382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57A972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6137294"/>
                  </a:ext>
                </a:extLst>
              </a:tr>
            </a:tbl>
          </a:graphicData>
        </a:graphic>
      </p:graphicFrame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38C25E7E-78B6-4594-A9D4-21FFD57961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877711"/>
              </p:ext>
            </p:extLst>
          </p:nvPr>
        </p:nvGraphicFramePr>
        <p:xfrm>
          <a:off x="325957" y="4297415"/>
          <a:ext cx="3594101" cy="1066800"/>
        </p:xfrm>
        <a:graphic>
          <a:graphicData uri="http://schemas.openxmlformats.org/drawingml/2006/table">
            <a:tbl>
              <a:tblPr/>
              <a:tblGrid>
                <a:gridCol w="561479">
                  <a:extLst>
                    <a:ext uri="{9D8B030D-6E8A-4147-A177-3AD203B41FA5}">
                      <a16:colId xmlns:a16="http://schemas.microsoft.com/office/drawing/2014/main" val="2555676257"/>
                    </a:ext>
                  </a:extLst>
                </a:gridCol>
                <a:gridCol w="431419">
                  <a:extLst>
                    <a:ext uri="{9D8B030D-6E8A-4147-A177-3AD203B41FA5}">
                      <a16:colId xmlns:a16="http://schemas.microsoft.com/office/drawing/2014/main" val="1900986460"/>
                    </a:ext>
                  </a:extLst>
                </a:gridCol>
                <a:gridCol w="431419">
                  <a:extLst>
                    <a:ext uri="{9D8B030D-6E8A-4147-A177-3AD203B41FA5}">
                      <a16:colId xmlns:a16="http://schemas.microsoft.com/office/drawing/2014/main" val="123710696"/>
                    </a:ext>
                  </a:extLst>
                </a:gridCol>
                <a:gridCol w="431419">
                  <a:extLst>
                    <a:ext uri="{9D8B030D-6E8A-4147-A177-3AD203B41FA5}">
                      <a16:colId xmlns:a16="http://schemas.microsoft.com/office/drawing/2014/main" val="2363096670"/>
                    </a:ext>
                  </a:extLst>
                </a:gridCol>
                <a:gridCol w="431419">
                  <a:extLst>
                    <a:ext uri="{9D8B030D-6E8A-4147-A177-3AD203B41FA5}">
                      <a16:colId xmlns:a16="http://schemas.microsoft.com/office/drawing/2014/main" val="465061483"/>
                    </a:ext>
                  </a:extLst>
                </a:gridCol>
                <a:gridCol w="431419">
                  <a:extLst>
                    <a:ext uri="{9D8B030D-6E8A-4147-A177-3AD203B41FA5}">
                      <a16:colId xmlns:a16="http://schemas.microsoft.com/office/drawing/2014/main" val="1626896917"/>
                    </a:ext>
                  </a:extLst>
                </a:gridCol>
                <a:gridCol w="431419">
                  <a:extLst>
                    <a:ext uri="{9D8B030D-6E8A-4147-A177-3AD203B41FA5}">
                      <a16:colId xmlns:a16="http://schemas.microsoft.com/office/drawing/2014/main" val="1330048468"/>
                    </a:ext>
                  </a:extLst>
                </a:gridCol>
                <a:gridCol w="444108">
                  <a:extLst>
                    <a:ext uri="{9D8B030D-6E8A-4147-A177-3AD203B41FA5}">
                      <a16:colId xmlns:a16="http://schemas.microsoft.com/office/drawing/2014/main" val="33197521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Room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∑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42030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948833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94397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1427545"/>
                  </a:ext>
                </a:extLst>
              </a:tr>
            </a:tbl>
          </a:graphicData>
        </a:graphic>
      </p:graphicFrame>
      <p:cxnSp>
        <p:nvCxnSpPr>
          <p:cNvPr id="7" name="Verbinder: gekrümmt 6">
            <a:extLst>
              <a:ext uri="{FF2B5EF4-FFF2-40B4-BE49-F238E27FC236}">
                <a16:creationId xmlns:a16="http://schemas.microsoft.com/office/drawing/2014/main" id="{6EBA90D6-5623-4737-8A63-EFCCD41E7D68}"/>
              </a:ext>
            </a:extLst>
          </p:cNvPr>
          <p:cNvCxnSpPr>
            <a:cxnSpLocks/>
          </p:cNvCxnSpPr>
          <p:nvPr/>
        </p:nvCxnSpPr>
        <p:spPr>
          <a:xfrm rot="5400000">
            <a:off x="2935162" y="3168976"/>
            <a:ext cx="1910184" cy="34669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89741AFA-30AD-4A85-A829-0F70811919B2}"/>
              </a:ext>
            </a:extLst>
          </p:cNvPr>
          <p:cNvSpPr txBox="1"/>
          <p:nvPr/>
        </p:nvSpPr>
        <p:spPr>
          <a:xfrm>
            <a:off x="848135" y="2478316"/>
            <a:ext cx="782198" cy="46166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en-GB"/>
            </a:defPPr>
            <a:lvl1pPr>
              <a:defRPr sz="2000">
                <a:solidFill>
                  <a:srgbClr val="57A972"/>
                </a:solidFill>
                <a:latin typeface="+mn-lt"/>
              </a:defRPr>
            </a:lvl1pPr>
          </a:lstStyle>
          <a:p>
            <a:r>
              <a:rPr lang="de-DE" dirty="0"/>
              <a:t>43%</a:t>
            </a:r>
          </a:p>
        </p:txBody>
      </p:sp>
    </p:spTree>
    <p:extLst>
      <p:ext uri="{BB962C8B-B14F-4D97-AF65-F5344CB8AC3E}">
        <p14:creationId xmlns:p14="http://schemas.microsoft.com/office/powerpoint/2010/main" val="123194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Status </a:t>
            </a:r>
            <a:r>
              <a:rPr lang="de-DE" dirty="0" err="1"/>
              <a:t>of</a:t>
            </a:r>
            <a:r>
              <a:rPr lang="de-DE" dirty="0"/>
              <a:t> Rack Installation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3E67DB-3F5A-400D-8115-4A6680BE68C1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8C6CFB87-A8A8-459F-8F0A-26EE22D72EFF}"/>
              </a:ext>
            </a:extLst>
          </p:cNvPr>
          <p:cNvSpPr txBox="1">
            <a:spLocks/>
          </p:cNvSpPr>
          <p:nvPr/>
        </p:nvSpPr>
        <p:spPr bwMode="auto">
          <a:xfrm>
            <a:off x="325957" y="1402699"/>
            <a:ext cx="3737645" cy="31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85725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+mn-lt"/>
                <a:ea typeface="+mn-ea"/>
                <a:cs typeface="+mn-cs"/>
              </a:defRPr>
            </a:lvl1pPr>
            <a:lvl2pPr marL="4191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514350" indent="40005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 marL="714375" indent="-20638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rgbClr val="990000"/>
                </a:solidFill>
                <a:latin typeface="+mn-lt"/>
              </a:defRPr>
            </a:lvl4pPr>
            <a:lvl5pPr marL="2143125" indent="-1247775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5pPr>
            <a:lvl6pPr marL="26003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6pPr>
            <a:lvl7pPr marL="30575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7pPr>
            <a:lvl8pPr marL="35147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8pPr>
            <a:lvl9pPr marL="39719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9pPr>
          </a:lstStyle>
          <a:p>
            <a:pPr marL="0" indent="0"/>
            <a:r>
              <a:rPr lang="en-US" sz="1800" b="1" kern="0" dirty="0"/>
              <a:t>Sector 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3B742A7-BB29-432A-967D-BDCF08876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014" y="1216176"/>
            <a:ext cx="4095456" cy="4823114"/>
          </a:xfrm>
          <a:prstGeom prst="rect">
            <a:avLst/>
          </a:prstGeom>
        </p:spPr>
      </p:pic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2B258A52-49DA-45EB-9001-D01683C414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945072"/>
              </p:ext>
            </p:extLst>
          </p:nvPr>
        </p:nvGraphicFramePr>
        <p:xfrm>
          <a:off x="324832" y="4284095"/>
          <a:ext cx="3149599" cy="1866900"/>
        </p:xfrm>
        <a:graphic>
          <a:graphicData uri="http://schemas.openxmlformats.org/drawingml/2006/table">
            <a:tbl>
              <a:tblPr/>
              <a:tblGrid>
                <a:gridCol w="561409">
                  <a:extLst>
                    <a:ext uri="{9D8B030D-6E8A-4147-A177-3AD203B41FA5}">
                      <a16:colId xmlns:a16="http://schemas.microsoft.com/office/drawing/2014/main" val="2125643518"/>
                    </a:ext>
                  </a:extLst>
                </a:gridCol>
                <a:gridCol w="431365">
                  <a:extLst>
                    <a:ext uri="{9D8B030D-6E8A-4147-A177-3AD203B41FA5}">
                      <a16:colId xmlns:a16="http://schemas.microsoft.com/office/drawing/2014/main" val="2500204651"/>
                    </a:ext>
                  </a:extLst>
                </a:gridCol>
                <a:gridCol w="431365">
                  <a:extLst>
                    <a:ext uri="{9D8B030D-6E8A-4147-A177-3AD203B41FA5}">
                      <a16:colId xmlns:a16="http://schemas.microsoft.com/office/drawing/2014/main" val="3787450358"/>
                    </a:ext>
                  </a:extLst>
                </a:gridCol>
                <a:gridCol w="431365">
                  <a:extLst>
                    <a:ext uri="{9D8B030D-6E8A-4147-A177-3AD203B41FA5}">
                      <a16:colId xmlns:a16="http://schemas.microsoft.com/office/drawing/2014/main" val="4050591202"/>
                    </a:ext>
                  </a:extLst>
                </a:gridCol>
                <a:gridCol w="431365">
                  <a:extLst>
                    <a:ext uri="{9D8B030D-6E8A-4147-A177-3AD203B41FA5}">
                      <a16:colId xmlns:a16="http://schemas.microsoft.com/office/drawing/2014/main" val="4217584339"/>
                    </a:ext>
                  </a:extLst>
                </a:gridCol>
                <a:gridCol w="431365">
                  <a:extLst>
                    <a:ext uri="{9D8B030D-6E8A-4147-A177-3AD203B41FA5}">
                      <a16:colId xmlns:a16="http://schemas.microsoft.com/office/drawing/2014/main" val="1451573929"/>
                    </a:ext>
                  </a:extLst>
                </a:gridCol>
                <a:gridCol w="431365">
                  <a:extLst>
                    <a:ext uri="{9D8B030D-6E8A-4147-A177-3AD203B41FA5}">
                      <a16:colId xmlns:a16="http://schemas.microsoft.com/office/drawing/2014/main" val="31476702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Room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∑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09979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95664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73176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70715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646596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148451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709452"/>
                  </a:ext>
                </a:extLst>
              </a:tr>
            </a:tbl>
          </a:graphicData>
        </a:graphic>
      </p:graphicFrame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21333383-0707-4A61-B369-DE43BDF104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458180"/>
              </p:ext>
            </p:extLst>
          </p:nvPr>
        </p:nvGraphicFramePr>
        <p:xfrm>
          <a:off x="329890" y="1496682"/>
          <a:ext cx="4216399" cy="893445"/>
        </p:xfrm>
        <a:graphic>
          <a:graphicData uri="http://schemas.openxmlformats.org/drawingml/2006/table">
            <a:tbl>
              <a:tblPr/>
              <a:tblGrid>
                <a:gridCol w="494927">
                  <a:extLst>
                    <a:ext uri="{9D8B030D-6E8A-4147-A177-3AD203B41FA5}">
                      <a16:colId xmlns:a16="http://schemas.microsoft.com/office/drawing/2014/main" val="1941892349"/>
                    </a:ext>
                  </a:extLst>
                </a:gridCol>
                <a:gridCol w="774117">
                  <a:extLst>
                    <a:ext uri="{9D8B030D-6E8A-4147-A177-3AD203B41FA5}">
                      <a16:colId xmlns:a16="http://schemas.microsoft.com/office/drawing/2014/main" val="524598878"/>
                    </a:ext>
                  </a:extLst>
                </a:gridCol>
                <a:gridCol w="977164">
                  <a:extLst>
                    <a:ext uri="{9D8B030D-6E8A-4147-A177-3AD203B41FA5}">
                      <a16:colId xmlns:a16="http://schemas.microsoft.com/office/drawing/2014/main" val="1323004153"/>
                    </a:ext>
                  </a:extLst>
                </a:gridCol>
                <a:gridCol w="942265">
                  <a:extLst>
                    <a:ext uri="{9D8B030D-6E8A-4147-A177-3AD203B41FA5}">
                      <a16:colId xmlns:a16="http://schemas.microsoft.com/office/drawing/2014/main" val="4234254212"/>
                    </a:ext>
                  </a:extLst>
                </a:gridCol>
                <a:gridCol w="1027926">
                  <a:extLst>
                    <a:ext uri="{9D8B030D-6E8A-4147-A177-3AD203B41FA5}">
                      <a16:colId xmlns:a16="http://schemas.microsoft.com/office/drawing/2014/main" val="1467893382"/>
                    </a:ext>
                  </a:extLst>
                </a:gridCol>
              </a:tblGrid>
              <a:tr h="54292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progress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Remaining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Unavailable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696382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57A972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2383945"/>
                  </a:ext>
                </a:extLst>
              </a:tr>
            </a:tbl>
          </a:graphicData>
        </a:graphic>
      </p:graphicFrame>
      <p:cxnSp>
        <p:nvCxnSpPr>
          <p:cNvPr id="5" name="Verbinder: gekrümmt 4">
            <a:extLst>
              <a:ext uri="{FF2B5EF4-FFF2-40B4-BE49-F238E27FC236}">
                <a16:creationId xmlns:a16="http://schemas.microsoft.com/office/drawing/2014/main" id="{28D07F93-83C1-447E-8997-69627F916C4E}"/>
              </a:ext>
            </a:extLst>
          </p:cNvPr>
          <p:cNvCxnSpPr/>
          <p:nvPr/>
        </p:nvCxnSpPr>
        <p:spPr>
          <a:xfrm rot="5400000">
            <a:off x="2765129" y="2940617"/>
            <a:ext cx="1800200" cy="79674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DECC57CA-038E-4EAB-8573-2082E217F959}"/>
              </a:ext>
            </a:extLst>
          </p:cNvPr>
          <p:cNvSpPr txBox="1"/>
          <p:nvPr/>
        </p:nvSpPr>
        <p:spPr>
          <a:xfrm>
            <a:off x="796102" y="2481987"/>
            <a:ext cx="782198" cy="40011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2000" dirty="0">
                <a:solidFill>
                  <a:srgbClr val="57A972"/>
                </a:solidFill>
                <a:latin typeface="+mn-lt"/>
              </a:rPr>
              <a:t>53%</a:t>
            </a:r>
          </a:p>
        </p:txBody>
      </p:sp>
    </p:spTree>
    <p:extLst>
      <p:ext uri="{BB962C8B-B14F-4D97-AF65-F5344CB8AC3E}">
        <p14:creationId xmlns:p14="http://schemas.microsoft.com/office/powerpoint/2010/main" val="112145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B4959896-9193-4E81-9A2A-ED5FE2062D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8"/>
          <a:stretch/>
        </p:blipFill>
        <p:spPr>
          <a:xfrm>
            <a:off x="4155676" y="2258870"/>
            <a:ext cx="4948807" cy="382252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Status </a:t>
            </a:r>
            <a:r>
              <a:rPr lang="de-DE" dirty="0" err="1"/>
              <a:t>of</a:t>
            </a:r>
            <a:r>
              <a:rPr lang="de-DE" dirty="0"/>
              <a:t> Rack Installation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3E67DB-3F5A-400D-8115-4A6680BE68C1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8C6CFB87-A8A8-459F-8F0A-26EE22D72EFF}"/>
              </a:ext>
            </a:extLst>
          </p:cNvPr>
          <p:cNvSpPr txBox="1">
            <a:spLocks/>
          </p:cNvSpPr>
          <p:nvPr/>
        </p:nvSpPr>
        <p:spPr bwMode="auto">
          <a:xfrm>
            <a:off x="325957" y="1402699"/>
            <a:ext cx="3737645" cy="94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85725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+mn-lt"/>
                <a:ea typeface="+mn-ea"/>
                <a:cs typeface="+mn-cs"/>
              </a:defRPr>
            </a:lvl1pPr>
            <a:lvl2pPr marL="4191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514350" indent="40005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 marL="714375" indent="-20638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rgbClr val="990000"/>
                </a:solidFill>
                <a:latin typeface="+mn-lt"/>
              </a:defRPr>
            </a:lvl4pPr>
            <a:lvl5pPr marL="2143125" indent="-1247775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5pPr>
            <a:lvl6pPr marL="26003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6pPr>
            <a:lvl7pPr marL="30575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7pPr>
            <a:lvl8pPr marL="35147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8pPr>
            <a:lvl9pPr marL="39719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9pPr>
          </a:lstStyle>
          <a:p>
            <a:pPr marL="0" indent="0"/>
            <a:r>
              <a:rPr lang="en-US" sz="1800" b="1" kern="0" dirty="0"/>
              <a:t>Sector 6</a:t>
            </a: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DE76BD3C-D2FE-4709-B9F7-7E1137DFE0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314209"/>
              </p:ext>
            </p:extLst>
          </p:nvPr>
        </p:nvGraphicFramePr>
        <p:xfrm>
          <a:off x="329890" y="1496682"/>
          <a:ext cx="4216399" cy="893445"/>
        </p:xfrm>
        <a:graphic>
          <a:graphicData uri="http://schemas.openxmlformats.org/drawingml/2006/table">
            <a:tbl>
              <a:tblPr/>
              <a:tblGrid>
                <a:gridCol w="494927">
                  <a:extLst>
                    <a:ext uri="{9D8B030D-6E8A-4147-A177-3AD203B41FA5}">
                      <a16:colId xmlns:a16="http://schemas.microsoft.com/office/drawing/2014/main" val="1941892349"/>
                    </a:ext>
                  </a:extLst>
                </a:gridCol>
                <a:gridCol w="774117">
                  <a:extLst>
                    <a:ext uri="{9D8B030D-6E8A-4147-A177-3AD203B41FA5}">
                      <a16:colId xmlns:a16="http://schemas.microsoft.com/office/drawing/2014/main" val="524598878"/>
                    </a:ext>
                  </a:extLst>
                </a:gridCol>
                <a:gridCol w="977164">
                  <a:extLst>
                    <a:ext uri="{9D8B030D-6E8A-4147-A177-3AD203B41FA5}">
                      <a16:colId xmlns:a16="http://schemas.microsoft.com/office/drawing/2014/main" val="1323004153"/>
                    </a:ext>
                  </a:extLst>
                </a:gridCol>
                <a:gridCol w="942265">
                  <a:extLst>
                    <a:ext uri="{9D8B030D-6E8A-4147-A177-3AD203B41FA5}">
                      <a16:colId xmlns:a16="http://schemas.microsoft.com/office/drawing/2014/main" val="4234254212"/>
                    </a:ext>
                  </a:extLst>
                </a:gridCol>
                <a:gridCol w="1027926">
                  <a:extLst>
                    <a:ext uri="{9D8B030D-6E8A-4147-A177-3AD203B41FA5}">
                      <a16:colId xmlns:a16="http://schemas.microsoft.com/office/drawing/2014/main" val="1467893382"/>
                    </a:ext>
                  </a:extLst>
                </a:gridCol>
              </a:tblGrid>
              <a:tr h="54292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progress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Remaining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Unavailable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696382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57A972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171422"/>
                  </a:ext>
                </a:extLst>
              </a:tr>
            </a:tbl>
          </a:graphicData>
        </a:graphic>
      </p:graphicFrame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149730DF-15DB-419C-932F-360064C63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062491"/>
              </p:ext>
            </p:extLst>
          </p:nvPr>
        </p:nvGraphicFramePr>
        <p:xfrm>
          <a:off x="325957" y="3594628"/>
          <a:ext cx="3594101" cy="1600200"/>
        </p:xfrm>
        <a:graphic>
          <a:graphicData uri="http://schemas.openxmlformats.org/drawingml/2006/table">
            <a:tbl>
              <a:tblPr/>
              <a:tblGrid>
                <a:gridCol w="561479">
                  <a:extLst>
                    <a:ext uri="{9D8B030D-6E8A-4147-A177-3AD203B41FA5}">
                      <a16:colId xmlns:a16="http://schemas.microsoft.com/office/drawing/2014/main" val="962973581"/>
                    </a:ext>
                  </a:extLst>
                </a:gridCol>
                <a:gridCol w="431419">
                  <a:extLst>
                    <a:ext uri="{9D8B030D-6E8A-4147-A177-3AD203B41FA5}">
                      <a16:colId xmlns:a16="http://schemas.microsoft.com/office/drawing/2014/main" val="800999941"/>
                    </a:ext>
                  </a:extLst>
                </a:gridCol>
                <a:gridCol w="431419">
                  <a:extLst>
                    <a:ext uri="{9D8B030D-6E8A-4147-A177-3AD203B41FA5}">
                      <a16:colId xmlns:a16="http://schemas.microsoft.com/office/drawing/2014/main" val="3907340773"/>
                    </a:ext>
                  </a:extLst>
                </a:gridCol>
                <a:gridCol w="431419">
                  <a:extLst>
                    <a:ext uri="{9D8B030D-6E8A-4147-A177-3AD203B41FA5}">
                      <a16:colId xmlns:a16="http://schemas.microsoft.com/office/drawing/2014/main" val="546165423"/>
                    </a:ext>
                  </a:extLst>
                </a:gridCol>
                <a:gridCol w="431419">
                  <a:extLst>
                    <a:ext uri="{9D8B030D-6E8A-4147-A177-3AD203B41FA5}">
                      <a16:colId xmlns:a16="http://schemas.microsoft.com/office/drawing/2014/main" val="3622966376"/>
                    </a:ext>
                  </a:extLst>
                </a:gridCol>
                <a:gridCol w="431419">
                  <a:extLst>
                    <a:ext uri="{9D8B030D-6E8A-4147-A177-3AD203B41FA5}">
                      <a16:colId xmlns:a16="http://schemas.microsoft.com/office/drawing/2014/main" val="3016034057"/>
                    </a:ext>
                  </a:extLst>
                </a:gridCol>
                <a:gridCol w="431419">
                  <a:extLst>
                    <a:ext uri="{9D8B030D-6E8A-4147-A177-3AD203B41FA5}">
                      <a16:colId xmlns:a16="http://schemas.microsoft.com/office/drawing/2014/main" val="197534888"/>
                    </a:ext>
                  </a:extLst>
                </a:gridCol>
                <a:gridCol w="444108">
                  <a:extLst>
                    <a:ext uri="{9D8B030D-6E8A-4147-A177-3AD203B41FA5}">
                      <a16:colId xmlns:a16="http://schemas.microsoft.com/office/drawing/2014/main" val="78944059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Room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∑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04413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87420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81228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036018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951324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3778114"/>
                  </a:ext>
                </a:extLst>
              </a:tr>
            </a:tbl>
          </a:graphicData>
        </a:graphic>
      </p:graphicFrame>
      <p:cxnSp>
        <p:nvCxnSpPr>
          <p:cNvPr id="7" name="Verbinder: gekrümmt 6">
            <a:extLst>
              <a:ext uri="{FF2B5EF4-FFF2-40B4-BE49-F238E27FC236}">
                <a16:creationId xmlns:a16="http://schemas.microsoft.com/office/drawing/2014/main" id="{7F831DF9-A233-4E41-B608-CC0AC8B9D412}"/>
              </a:ext>
            </a:extLst>
          </p:cNvPr>
          <p:cNvCxnSpPr>
            <a:cxnSpLocks/>
          </p:cNvCxnSpPr>
          <p:nvPr/>
        </p:nvCxnSpPr>
        <p:spPr>
          <a:xfrm rot="5400000">
            <a:off x="3336875" y="2867901"/>
            <a:ext cx="1151765" cy="30169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C150535D-33EA-4CF4-9F9C-249C10D104CD}"/>
              </a:ext>
            </a:extLst>
          </p:cNvPr>
          <p:cNvSpPr txBox="1"/>
          <p:nvPr/>
        </p:nvSpPr>
        <p:spPr>
          <a:xfrm>
            <a:off x="870637" y="2442864"/>
            <a:ext cx="782198" cy="40011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en-GB"/>
            </a:defPPr>
            <a:lvl1pPr>
              <a:defRPr sz="2000">
                <a:solidFill>
                  <a:srgbClr val="57A972"/>
                </a:solidFill>
                <a:latin typeface="+mn-lt"/>
              </a:defRPr>
            </a:lvl1pPr>
          </a:lstStyle>
          <a:p>
            <a:r>
              <a:rPr lang="de-DE" dirty="0"/>
              <a:t>44%</a:t>
            </a:r>
          </a:p>
        </p:txBody>
      </p:sp>
    </p:spTree>
    <p:extLst>
      <p:ext uri="{BB962C8B-B14F-4D97-AF65-F5344CB8AC3E}">
        <p14:creationId xmlns:p14="http://schemas.microsoft.com/office/powerpoint/2010/main" val="85629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ndarddesig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-Design">
      <a:majorFont>
        <a:latin typeface="Arial Rounded MT Bold"/>
        <a:ea typeface="ＭＳ Ｐゴシック"/>
        <a:cs typeface="ＭＳ Ｐゴシック"/>
      </a:majorFont>
      <a:minorFont>
        <a:latin typeface="Arial Rounded MT Bold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Template_FAIR_Power_Point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772</Words>
  <Application>Microsoft Office PowerPoint</Application>
  <PresentationFormat>Bildschirmpräsentation (4:3)</PresentationFormat>
  <Paragraphs>523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12</vt:i4>
      </vt:variant>
    </vt:vector>
  </HeadingPairs>
  <TitlesOfParts>
    <vt:vector size="22" baseType="lpstr">
      <vt:lpstr>Arial</vt:lpstr>
      <vt:lpstr>Arial Narrow</vt:lpstr>
      <vt:lpstr>Arial Rounded MT Bold</vt:lpstr>
      <vt:lpstr>Calibri</vt:lpstr>
      <vt:lpstr>Times</vt:lpstr>
      <vt:lpstr>Times New Roman</vt:lpstr>
      <vt:lpstr>Wingdings</vt:lpstr>
      <vt:lpstr>Benutzerdefiniertes Design</vt:lpstr>
      <vt:lpstr>Standarddesign</vt:lpstr>
      <vt:lpstr>10_Template_FAIR_Power_Point</vt:lpstr>
      <vt:lpstr>PowerPoint-Präsentation</vt:lpstr>
      <vt:lpstr>Status of Rack Installation</vt:lpstr>
      <vt:lpstr>Status of Rack Installation</vt:lpstr>
      <vt:lpstr>Status of Rack Installation</vt:lpstr>
      <vt:lpstr>Status of Rack Installation</vt:lpstr>
      <vt:lpstr>Status of Rack Installation</vt:lpstr>
      <vt:lpstr>Status of Rack Installation</vt:lpstr>
      <vt:lpstr>Status of Rack Installation</vt:lpstr>
      <vt:lpstr>Status of Rack Installation</vt:lpstr>
      <vt:lpstr>Status of Rack Installation</vt:lpstr>
      <vt:lpstr>Status of Rack Installation</vt:lpstr>
      <vt:lpstr>The FAIR Project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 Status</dc:title>
  <dc:subject>AFC 10</dc:subject>
  <dc:creator>Frank Becker</dc:creator>
  <cp:lastModifiedBy>Draisbach, Mike</cp:lastModifiedBy>
  <cp:revision>2056</cp:revision>
  <cp:lastPrinted>2018-02-20T15:51:11Z</cp:lastPrinted>
  <dcterms:created xsi:type="dcterms:W3CDTF">2006-03-05T18:10:42Z</dcterms:created>
  <dcterms:modified xsi:type="dcterms:W3CDTF">2025-09-24T06:07:46Z</dcterms:modified>
</cp:coreProperties>
</file>