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345" r:id="rId4"/>
    <p:sldId id="344" r:id="rId5"/>
    <p:sldId id="347" r:id="rId6"/>
    <p:sldId id="263" r:id="rId7"/>
    <p:sldId id="331" r:id="rId8"/>
    <p:sldId id="337" r:id="rId9"/>
    <p:sldId id="349" r:id="rId10"/>
    <p:sldId id="348" r:id="rId11"/>
    <p:sldId id="341" r:id="rId12"/>
    <p:sldId id="340" r:id="rId13"/>
    <p:sldId id="274" r:id="rId14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6A0"/>
    <a:srgbClr val="FDBB63"/>
    <a:srgbClr val="333333"/>
    <a:srgbClr val="666666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2" autoAdjust="0"/>
    <p:restoredTop sz="94655" autoAdjust="0"/>
  </p:normalViewPr>
  <p:slideViewPr>
    <p:cSldViewPr snapToGrid="0" snapToObjects="1">
      <p:cViewPr varScale="1">
        <p:scale>
          <a:sx n="114" d="100"/>
          <a:sy n="114" d="100"/>
        </p:scale>
        <p:origin x="150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84E5C5-C504-468F-BE76-EE524A01ED62}" type="doc">
      <dgm:prSet loTypeId="urn:microsoft.com/office/officeart/2005/8/layout/chevron2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6EBF19B5-DB3B-4D42-8CD9-891CA158A675}">
      <dgm:prSet phldrT="[Text]"/>
      <dgm:spPr/>
      <dgm:t>
        <a:bodyPr/>
        <a:lstStyle/>
        <a:p>
          <a:r>
            <a:rPr lang="de-DE" dirty="0"/>
            <a:t>a</a:t>
          </a:r>
          <a:endParaRPr lang="en-US" dirty="0"/>
        </a:p>
      </dgm:t>
    </dgm:pt>
    <dgm:pt modelId="{DB68C556-3434-4E0E-AB0C-F4486074EC7C}" type="parTrans" cxnId="{B6DFDA4C-42D2-49C9-91ED-169FB40E7AB8}">
      <dgm:prSet/>
      <dgm:spPr/>
      <dgm:t>
        <a:bodyPr/>
        <a:lstStyle/>
        <a:p>
          <a:endParaRPr lang="en-US"/>
        </a:p>
      </dgm:t>
    </dgm:pt>
    <dgm:pt modelId="{B14E130D-33A5-4B8E-8A29-5CB1E04C24AE}" type="sibTrans" cxnId="{B6DFDA4C-42D2-49C9-91ED-169FB40E7AB8}">
      <dgm:prSet/>
      <dgm:spPr/>
      <dgm:t>
        <a:bodyPr/>
        <a:lstStyle/>
        <a:p>
          <a:endParaRPr lang="en-US"/>
        </a:p>
      </dgm:t>
    </dgm:pt>
    <dgm:pt modelId="{689A2871-3E6E-4912-901F-23F871303A45}">
      <dgm:prSet phldrT="[Text]" custT="1"/>
      <dgm:spPr/>
      <dgm:t>
        <a:bodyPr/>
        <a:lstStyle/>
        <a:p>
          <a:r>
            <a:rPr lang="en-US" sz="1000" noProof="0" dirty="0"/>
            <a:t>Install machine trays</a:t>
          </a:r>
        </a:p>
      </dgm:t>
    </dgm:pt>
    <dgm:pt modelId="{C915DEEB-CA5E-4276-A4DD-8C45A8F5DA8E}" type="parTrans" cxnId="{33507061-1677-4112-96AD-E385A1B51331}">
      <dgm:prSet/>
      <dgm:spPr/>
      <dgm:t>
        <a:bodyPr/>
        <a:lstStyle/>
        <a:p>
          <a:endParaRPr lang="en-US"/>
        </a:p>
      </dgm:t>
    </dgm:pt>
    <dgm:pt modelId="{0BC2D1D7-1EB7-42EA-A934-B8EBC8B1A36C}" type="sibTrans" cxnId="{33507061-1677-4112-96AD-E385A1B51331}">
      <dgm:prSet/>
      <dgm:spPr/>
      <dgm:t>
        <a:bodyPr/>
        <a:lstStyle/>
        <a:p>
          <a:endParaRPr lang="en-US"/>
        </a:p>
      </dgm:t>
    </dgm:pt>
    <dgm:pt modelId="{D86D8450-CC33-44BA-94FF-FA1DFC286A28}">
      <dgm:prSet phldrT="[Text]"/>
      <dgm:spPr/>
      <dgm:t>
        <a:bodyPr/>
        <a:lstStyle/>
        <a:p>
          <a:r>
            <a:rPr lang="de-DE" dirty="0"/>
            <a:t>b</a:t>
          </a:r>
          <a:endParaRPr lang="en-US" dirty="0"/>
        </a:p>
      </dgm:t>
    </dgm:pt>
    <dgm:pt modelId="{3CF3A136-D13F-4A57-865A-51CE793A1203}" type="parTrans" cxnId="{5B7A3739-96CE-4E91-96FB-3CF4DE37CF25}">
      <dgm:prSet/>
      <dgm:spPr/>
      <dgm:t>
        <a:bodyPr/>
        <a:lstStyle/>
        <a:p>
          <a:endParaRPr lang="en-US"/>
        </a:p>
      </dgm:t>
    </dgm:pt>
    <dgm:pt modelId="{BE4F4F5D-C1E5-43B2-BA7A-7AD0A4F1441F}" type="sibTrans" cxnId="{5B7A3739-96CE-4E91-96FB-3CF4DE37CF25}">
      <dgm:prSet/>
      <dgm:spPr/>
      <dgm:t>
        <a:bodyPr/>
        <a:lstStyle/>
        <a:p>
          <a:endParaRPr lang="en-US"/>
        </a:p>
      </dgm:t>
    </dgm:pt>
    <dgm:pt modelId="{8AB4D8B9-04B4-4448-BF95-43D21562698A}">
      <dgm:prSet phldrT="[Text]" custT="1"/>
      <dgm:spPr/>
      <dgm:t>
        <a:bodyPr/>
        <a:lstStyle/>
        <a:p>
          <a:r>
            <a:rPr lang="en-US" sz="1000" noProof="0" dirty="0"/>
            <a:t>Install tray and machine/rack grounding</a:t>
          </a:r>
        </a:p>
      </dgm:t>
    </dgm:pt>
    <dgm:pt modelId="{891A7627-8560-4994-A8D6-603846129603}" type="parTrans" cxnId="{B5120379-0BD1-45EA-9E77-44E4D0D3419A}">
      <dgm:prSet/>
      <dgm:spPr/>
      <dgm:t>
        <a:bodyPr/>
        <a:lstStyle/>
        <a:p>
          <a:endParaRPr lang="en-US"/>
        </a:p>
      </dgm:t>
    </dgm:pt>
    <dgm:pt modelId="{9E5389C8-817F-4005-97D9-E0BCCB912EEB}" type="sibTrans" cxnId="{B5120379-0BD1-45EA-9E77-44E4D0D3419A}">
      <dgm:prSet/>
      <dgm:spPr/>
      <dgm:t>
        <a:bodyPr/>
        <a:lstStyle/>
        <a:p>
          <a:endParaRPr lang="en-US"/>
        </a:p>
      </dgm:t>
    </dgm:pt>
    <dgm:pt modelId="{C6575782-81CC-4FCF-9BA5-978E9415BFAE}">
      <dgm:prSet phldrT="[Text]"/>
      <dgm:spPr/>
      <dgm:t>
        <a:bodyPr/>
        <a:lstStyle/>
        <a:p>
          <a:r>
            <a:rPr lang="de-DE" dirty="0"/>
            <a:t>c</a:t>
          </a:r>
          <a:endParaRPr lang="en-US" dirty="0"/>
        </a:p>
      </dgm:t>
    </dgm:pt>
    <dgm:pt modelId="{9692178D-FD31-4F10-947F-AF4B938F2BD9}" type="parTrans" cxnId="{2092B9BA-D932-4E21-94E9-843C63FFFD18}">
      <dgm:prSet/>
      <dgm:spPr/>
      <dgm:t>
        <a:bodyPr/>
        <a:lstStyle/>
        <a:p>
          <a:endParaRPr lang="en-US"/>
        </a:p>
      </dgm:t>
    </dgm:pt>
    <dgm:pt modelId="{E1773538-2471-41E5-B07B-209B93AE7AF3}" type="sibTrans" cxnId="{2092B9BA-D932-4E21-94E9-843C63FFFD18}">
      <dgm:prSet/>
      <dgm:spPr/>
      <dgm:t>
        <a:bodyPr/>
        <a:lstStyle/>
        <a:p>
          <a:endParaRPr lang="en-US"/>
        </a:p>
      </dgm:t>
    </dgm:pt>
    <dgm:pt modelId="{456F7780-8EC0-4D7F-8AB0-10F39ACBEC2D}">
      <dgm:prSet phldrT="[Text]" custT="1"/>
      <dgm:spPr/>
      <dgm:t>
        <a:bodyPr/>
        <a:lstStyle/>
        <a:p>
          <a:r>
            <a:rPr lang="en-US" sz="1000" noProof="0" dirty="0"/>
            <a:t>Measure grounding</a:t>
          </a:r>
        </a:p>
      </dgm:t>
    </dgm:pt>
    <dgm:pt modelId="{EF1235DE-3031-4A00-9201-AEA672F79E81}" type="parTrans" cxnId="{1661D086-EAA9-4946-8B93-5F92059DAC11}">
      <dgm:prSet/>
      <dgm:spPr/>
      <dgm:t>
        <a:bodyPr/>
        <a:lstStyle/>
        <a:p>
          <a:endParaRPr lang="en-US"/>
        </a:p>
      </dgm:t>
    </dgm:pt>
    <dgm:pt modelId="{C1DEAD57-5A64-40FD-96AD-58C80D7FA30B}" type="sibTrans" cxnId="{1661D086-EAA9-4946-8B93-5F92059DAC11}">
      <dgm:prSet/>
      <dgm:spPr/>
      <dgm:t>
        <a:bodyPr/>
        <a:lstStyle/>
        <a:p>
          <a:endParaRPr lang="en-US"/>
        </a:p>
      </dgm:t>
    </dgm:pt>
    <dgm:pt modelId="{291B2E58-086F-4542-B9D8-537B44494907}">
      <dgm:prSet phldrT="[Text]"/>
      <dgm:spPr/>
      <dgm:t>
        <a:bodyPr/>
        <a:lstStyle/>
        <a:p>
          <a:r>
            <a:rPr lang="en-US" noProof="0" dirty="0"/>
            <a:t>d</a:t>
          </a:r>
        </a:p>
      </dgm:t>
    </dgm:pt>
    <dgm:pt modelId="{7DA23A12-1BA3-4E9F-AACA-D3D1C852902C}" type="parTrans" cxnId="{C3C994E1-0352-4D04-BA45-7EAA217FBB16}">
      <dgm:prSet/>
      <dgm:spPr/>
      <dgm:t>
        <a:bodyPr/>
        <a:lstStyle/>
        <a:p>
          <a:endParaRPr lang="en-US"/>
        </a:p>
      </dgm:t>
    </dgm:pt>
    <dgm:pt modelId="{4ED8C5C7-69B9-4B6B-A05A-D572F7663004}" type="sibTrans" cxnId="{C3C994E1-0352-4D04-BA45-7EAA217FBB16}">
      <dgm:prSet/>
      <dgm:spPr/>
      <dgm:t>
        <a:bodyPr/>
        <a:lstStyle/>
        <a:p>
          <a:endParaRPr lang="en-US"/>
        </a:p>
      </dgm:t>
    </dgm:pt>
    <dgm:pt modelId="{3525B7F9-CD3F-4D10-8539-C75349C91514}">
      <dgm:prSet phldrT="[Text]" custT="1"/>
      <dgm:spPr/>
      <dgm:t>
        <a:bodyPr/>
        <a:lstStyle/>
        <a:p>
          <a:r>
            <a:rPr lang="en-US" sz="1000" noProof="0" dirty="0"/>
            <a:t>Upload protocols to PKM</a:t>
          </a:r>
        </a:p>
      </dgm:t>
    </dgm:pt>
    <dgm:pt modelId="{FCD6D090-D095-4C19-810C-6501E0B13A60}" type="parTrans" cxnId="{B3CD8D4D-AAB9-4FE5-90DB-8D4298A36BCC}">
      <dgm:prSet/>
      <dgm:spPr/>
      <dgm:t>
        <a:bodyPr/>
        <a:lstStyle/>
        <a:p>
          <a:endParaRPr lang="en-US"/>
        </a:p>
      </dgm:t>
    </dgm:pt>
    <dgm:pt modelId="{DFC1BBFC-C7F9-42C2-AAF6-F592B4DEE30A}" type="sibTrans" cxnId="{B3CD8D4D-AAB9-4FE5-90DB-8D4298A36BCC}">
      <dgm:prSet/>
      <dgm:spPr/>
      <dgm:t>
        <a:bodyPr/>
        <a:lstStyle/>
        <a:p>
          <a:endParaRPr lang="en-US"/>
        </a:p>
      </dgm:t>
    </dgm:pt>
    <dgm:pt modelId="{5F8B2234-6170-44F2-B26F-CEB82AD1ACA6}">
      <dgm:prSet phldrT="[Text]" custT="1"/>
      <dgm:spPr/>
      <dgm:t>
        <a:bodyPr/>
        <a:lstStyle/>
        <a:p>
          <a:r>
            <a:rPr lang="en-US" sz="700" noProof="0" dirty="0"/>
            <a:t>e</a:t>
          </a:r>
        </a:p>
      </dgm:t>
    </dgm:pt>
    <dgm:pt modelId="{025F4B62-89DF-4A44-BE3B-F7F07B0B0A72}" type="parTrans" cxnId="{39A7BE1A-C2C2-44A7-AB39-C0E91A809394}">
      <dgm:prSet/>
      <dgm:spPr/>
      <dgm:t>
        <a:bodyPr/>
        <a:lstStyle/>
        <a:p>
          <a:endParaRPr lang="de-DE"/>
        </a:p>
      </dgm:t>
    </dgm:pt>
    <dgm:pt modelId="{3673E4A3-DCC2-4AE5-8928-E881D502D9AB}" type="sibTrans" cxnId="{39A7BE1A-C2C2-44A7-AB39-C0E91A809394}">
      <dgm:prSet/>
      <dgm:spPr/>
      <dgm:t>
        <a:bodyPr/>
        <a:lstStyle/>
        <a:p>
          <a:endParaRPr lang="de-DE"/>
        </a:p>
      </dgm:t>
    </dgm:pt>
    <dgm:pt modelId="{126ACC30-B5ED-4044-825C-7BCAD1327EB5}">
      <dgm:prSet phldrT="[Text]" custT="1"/>
      <dgm:spPr/>
      <dgm:t>
        <a:bodyPr/>
        <a:lstStyle/>
        <a:p>
          <a:r>
            <a:rPr lang="en-US" sz="1000" noProof="0" dirty="0"/>
            <a:t>Review by GSI</a:t>
          </a:r>
        </a:p>
      </dgm:t>
    </dgm:pt>
    <dgm:pt modelId="{A59A6ED0-5A53-4A6D-BCE0-033672EF5193}" type="parTrans" cxnId="{95851090-A282-4C47-9DB5-9600FFC571E7}">
      <dgm:prSet/>
      <dgm:spPr/>
      <dgm:t>
        <a:bodyPr/>
        <a:lstStyle/>
        <a:p>
          <a:endParaRPr lang="de-DE"/>
        </a:p>
      </dgm:t>
    </dgm:pt>
    <dgm:pt modelId="{D8B694C3-9265-4D2C-85FD-EE6C2D3049A3}" type="sibTrans" cxnId="{95851090-A282-4C47-9DB5-9600FFC571E7}">
      <dgm:prSet/>
      <dgm:spPr/>
      <dgm:t>
        <a:bodyPr/>
        <a:lstStyle/>
        <a:p>
          <a:endParaRPr lang="de-DE"/>
        </a:p>
      </dgm:t>
    </dgm:pt>
    <dgm:pt modelId="{D155537E-4AA8-43CD-BD1A-9BB631353290}" type="pres">
      <dgm:prSet presAssocID="{A184E5C5-C504-468F-BE76-EE524A01ED62}" presName="linearFlow" presStyleCnt="0">
        <dgm:presLayoutVars>
          <dgm:dir/>
          <dgm:animLvl val="lvl"/>
          <dgm:resizeHandles val="exact"/>
        </dgm:presLayoutVars>
      </dgm:prSet>
      <dgm:spPr/>
    </dgm:pt>
    <dgm:pt modelId="{14367113-4649-4D71-95D2-769905020293}" type="pres">
      <dgm:prSet presAssocID="{6EBF19B5-DB3B-4D42-8CD9-891CA158A675}" presName="composite" presStyleCnt="0"/>
      <dgm:spPr/>
    </dgm:pt>
    <dgm:pt modelId="{CF9F6158-0165-4731-B2F3-019820737196}" type="pres">
      <dgm:prSet presAssocID="{6EBF19B5-DB3B-4D42-8CD9-891CA158A675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3CD50966-C65A-4DA3-B7EC-F7A468729EDD}" type="pres">
      <dgm:prSet presAssocID="{6EBF19B5-DB3B-4D42-8CD9-891CA158A675}" presName="descendantText" presStyleLbl="alignAcc1" presStyleIdx="0" presStyleCnt="5">
        <dgm:presLayoutVars>
          <dgm:bulletEnabled val="1"/>
        </dgm:presLayoutVars>
      </dgm:prSet>
      <dgm:spPr/>
    </dgm:pt>
    <dgm:pt modelId="{28ABB1B5-9C1C-43C9-AEE5-616B17052A81}" type="pres">
      <dgm:prSet presAssocID="{B14E130D-33A5-4B8E-8A29-5CB1E04C24AE}" presName="sp" presStyleCnt="0"/>
      <dgm:spPr/>
    </dgm:pt>
    <dgm:pt modelId="{69347843-BB49-4FCA-9CDA-B03BA503AB09}" type="pres">
      <dgm:prSet presAssocID="{D86D8450-CC33-44BA-94FF-FA1DFC286A28}" presName="composite" presStyleCnt="0"/>
      <dgm:spPr/>
    </dgm:pt>
    <dgm:pt modelId="{8A72A1A7-E58A-4062-B4DB-50BA90B2B4C8}" type="pres">
      <dgm:prSet presAssocID="{D86D8450-CC33-44BA-94FF-FA1DFC286A28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6A4DA1FD-3A43-46D8-A30A-F6410CAF535B}" type="pres">
      <dgm:prSet presAssocID="{D86D8450-CC33-44BA-94FF-FA1DFC286A28}" presName="descendantText" presStyleLbl="alignAcc1" presStyleIdx="1" presStyleCnt="5" custScaleY="113682" custLinFactNeighborY="9333">
        <dgm:presLayoutVars>
          <dgm:bulletEnabled val="1"/>
        </dgm:presLayoutVars>
      </dgm:prSet>
      <dgm:spPr/>
    </dgm:pt>
    <dgm:pt modelId="{89D3603B-7F2D-42C5-82B2-A7AE76B4C2B0}" type="pres">
      <dgm:prSet presAssocID="{BE4F4F5D-C1E5-43B2-BA7A-7AD0A4F1441F}" presName="sp" presStyleCnt="0"/>
      <dgm:spPr/>
    </dgm:pt>
    <dgm:pt modelId="{087EC92E-6981-4662-B937-6723E2810B75}" type="pres">
      <dgm:prSet presAssocID="{C6575782-81CC-4FCF-9BA5-978E9415BFAE}" presName="composite" presStyleCnt="0"/>
      <dgm:spPr/>
    </dgm:pt>
    <dgm:pt modelId="{2292A171-303C-489E-802F-2D174E8123C4}" type="pres">
      <dgm:prSet presAssocID="{C6575782-81CC-4FCF-9BA5-978E9415BFAE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45C12625-CDD8-4127-AB80-6DC46329E2BF}" type="pres">
      <dgm:prSet presAssocID="{C6575782-81CC-4FCF-9BA5-978E9415BFAE}" presName="descendantText" presStyleLbl="alignAcc1" presStyleIdx="2" presStyleCnt="5" custLinFactNeighborY="16621">
        <dgm:presLayoutVars>
          <dgm:bulletEnabled val="1"/>
        </dgm:presLayoutVars>
      </dgm:prSet>
      <dgm:spPr/>
    </dgm:pt>
    <dgm:pt modelId="{38F5EB18-D595-4CF1-898F-073D6009B4C8}" type="pres">
      <dgm:prSet presAssocID="{E1773538-2471-41E5-B07B-209B93AE7AF3}" presName="sp" presStyleCnt="0"/>
      <dgm:spPr/>
    </dgm:pt>
    <dgm:pt modelId="{6CD84738-1C94-4C25-872E-9605338DEFF7}" type="pres">
      <dgm:prSet presAssocID="{291B2E58-086F-4542-B9D8-537B44494907}" presName="composite" presStyleCnt="0"/>
      <dgm:spPr/>
    </dgm:pt>
    <dgm:pt modelId="{D8A2A3A6-EBF1-4430-952B-ABCCF68DB380}" type="pres">
      <dgm:prSet presAssocID="{291B2E58-086F-4542-B9D8-537B44494907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AB005094-21BB-41F0-B40F-E5791C41E16E}" type="pres">
      <dgm:prSet presAssocID="{291B2E58-086F-4542-B9D8-537B44494907}" presName="descendantText" presStyleLbl="alignAcc1" presStyleIdx="3" presStyleCnt="5" custLinFactNeighborX="2120" custLinFactNeighborY="10888">
        <dgm:presLayoutVars>
          <dgm:bulletEnabled val="1"/>
        </dgm:presLayoutVars>
      </dgm:prSet>
      <dgm:spPr/>
    </dgm:pt>
    <dgm:pt modelId="{B7526C4F-9B46-450F-A36B-CCC339622D1A}" type="pres">
      <dgm:prSet presAssocID="{4ED8C5C7-69B9-4B6B-A05A-D572F7663004}" presName="sp" presStyleCnt="0"/>
      <dgm:spPr/>
    </dgm:pt>
    <dgm:pt modelId="{9F92BE7A-8822-452E-9666-72777C3F76B3}" type="pres">
      <dgm:prSet presAssocID="{5F8B2234-6170-44F2-B26F-CEB82AD1ACA6}" presName="composite" presStyleCnt="0"/>
      <dgm:spPr/>
    </dgm:pt>
    <dgm:pt modelId="{D48A0E66-5908-4AD3-8684-3E1C13D8EF9E}" type="pres">
      <dgm:prSet presAssocID="{5F8B2234-6170-44F2-B26F-CEB82AD1ACA6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FE941C34-C3F8-43EF-ADA6-0ED5794C5EB3}" type="pres">
      <dgm:prSet presAssocID="{5F8B2234-6170-44F2-B26F-CEB82AD1ACA6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39A7BE1A-C2C2-44A7-AB39-C0E91A809394}" srcId="{A184E5C5-C504-468F-BE76-EE524A01ED62}" destId="{5F8B2234-6170-44F2-B26F-CEB82AD1ACA6}" srcOrd="4" destOrd="0" parTransId="{025F4B62-89DF-4A44-BE3B-F7F07B0B0A72}" sibTransId="{3673E4A3-DCC2-4AE5-8928-E881D502D9AB}"/>
    <dgm:cxn modelId="{89C03D1B-08B3-497E-9AD6-532745004D83}" type="presOf" srcId="{6EBF19B5-DB3B-4D42-8CD9-891CA158A675}" destId="{CF9F6158-0165-4731-B2F3-019820737196}" srcOrd="0" destOrd="0" presId="urn:microsoft.com/office/officeart/2005/8/layout/chevron2"/>
    <dgm:cxn modelId="{5B7A3739-96CE-4E91-96FB-3CF4DE37CF25}" srcId="{A184E5C5-C504-468F-BE76-EE524A01ED62}" destId="{D86D8450-CC33-44BA-94FF-FA1DFC286A28}" srcOrd="1" destOrd="0" parTransId="{3CF3A136-D13F-4A57-865A-51CE793A1203}" sibTransId="{BE4F4F5D-C1E5-43B2-BA7A-7AD0A4F1441F}"/>
    <dgm:cxn modelId="{25E30A3E-96FA-445E-814B-726CFCCB89FD}" type="presOf" srcId="{456F7780-8EC0-4D7F-8AB0-10F39ACBEC2D}" destId="{45C12625-CDD8-4127-AB80-6DC46329E2BF}" srcOrd="0" destOrd="0" presId="urn:microsoft.com/office/officeart/2005/8/layout/chevron2"/>
    <dgm:cxn modelId="{33507061-1677-4112-96AD-E385A1B51331}" srcId="{6EBF19B5-DB3B-4D42-8CD9-891CA158A675}" destId="{689A2871-3E6E-4912-901F-23F871303A45}" srcOrd="0" destOrd="0" parTransId="{C915DEEB-CA5E-4276-A4DD-8C45A8F5DA8E}" sibTransId="{0BC2D1D7-1EB7-42EA-A934-B8EBC8B1A36C}"/>
    <dgm:cxn modelId="{B6DFDA4C-42D2-49C9-91ED-169FB40E7AB8}" srcId="{A184E5C5-C504-468F-BE76-EE524A01ED62}" destId="{6EBF19B5-DB3B-4D42-8CD9-891CA158A675}" srcOrd="0" destOrd="0" parTransId="{DB68C556-3434-4E0E-AB0C-F4486074EC7C}" sibTransId="{B14E130D-33A5-4B8E-8A29-5CB1E04C24AE}"/>
    <dgm:cxn modelId="{B3CD8D4D-AAB9-4FE5-90DB-8D4298A36BCC}" srcId="{291B2E58-086F-4542-B9D8-537B44494907}" destId="{3525B7F9-CD3F-4D10-8539-C75349C91514}" srcOrd="0" destOrd="0" parTransId="{FCD6D090-D095-4C19-810C-6501E0B13A60}" sibTransId="{DFC1BBFC-C7F9-42C2-AAF6-F592B4DEE30A}"/>
    <dgm:cxn modelId="{D389A24F-BACD-4A5D-A7D2-301F5B7F06A7}" type="presOf" srcId="{D86D8450-CC33-44BA-94FF-FA1DFC286A28}" destId="{8A72A1A7-E58A-4062-B4DB-50BA90B2B4C8}" srcOrd="0" destOrd="0" presId="urn:microsoft.com/office/officeart/2005/8/layout/chevron2"/>
    <dgm:cxn modelId="{B7510D70-A963-4B35-89B2-8BF03EE61E04}" type="presOf" srcId="{C6575782-81CC-4FCF-9BA5-978E9415BFAE}" destId="{2292A171-303C-489E-802F-2D174E8123C4}" srcOrd="0" destOrd="0" presId="urn:microsoft.com/office/officeart/2005/8/layout/chevron2"/>
    <dgm:cxn modelId="{1A64E370-F868-4066-B863-1A6D3EB35272}" type="presOf" srcId="{126ACC30-B5ED-4044-825C-7BCAD1327EB5}" destId="{FE941C34-C3F8-43EF-ADA6-0ED5794C5EB3}" srcOrd="0" destOrd="0" presId="urn:microsoft.com/office/officeart/2005/8/layout/chevron2"/>
    <dgm:cxn modelId="{B5120379-0BD1-45EA-9E77-44E4D0D3419A}" srcId="{D86D8450-CC33-44BA-94FF-FA1DFC286A28}" destId="{8AB4D8B9-04B4-4448-BF95-43D21562698A}" srcOrd="0" destOrd="0" parTransId="{891A7627-8560-4994-A8D6-603846129603}" sibTransId="{9E5389C8-817F-4005-97D9-E0BCCB912EEB}"/>
    <dgm:cxn modelId="{1B62985A-2013-4B70-B8D3-33B322C3D771}" type="presOf" srcId="{5F8B2234-6170-44F2-B26F-CEB82AD1ACA6}" destId="{D48A0E66-5908-4AD3-8684-3E1C13D8EF9E}" srcOrd="0" destOrd="0" presId="urn:microsoft.com/office/officeart/2005/8/layout/chevron2"/>
    <dgm:cxn modelId="{1661D086-EAA9-4946-8B93-5F92059DAC11}" srcId="{C6575782-81CC-4FCF-9BA5-978E9415BFAE}" destId="{456F7780-8EC0-4D7F-8AB0-10F39ACBEC2D}" srcOrd="0" destOrd="0" parTransId="{EF1235DE-3031-4A00-9201-AEA672F79E81}" sibTransId="{C1DEAD57-5A64-40FD-96AD-58C80D7FA30B}"/>
    <dgm:cxn modelId="{95851090-A282-4C47-9DB5-9600FFC571E7}" srcId="{5F8B2234-6170-44F2-B26F-CEB82AD1ACA6}" destId="{126ACC30-B5ED-4044-825C-7BCAD1327EB5}" srcOrd="0" destOrd="0" parTransId="{A59A6ED0-5A53-4A6D-BCE0-033672EF5193}" sibTransId="{D8B694C3-9265-4D2C-85FD-EE6C2D3049A3}"/>
    <dgm:cxn modelId="{17ED36A7-9B18-41C0-8235-820B18162C45}" type="presOf" srcId="{689A2871-3E6E-4912-901F-23F871303A45}" destId="{3CD50966-C65A-4DA3-B7EC-F7A468729EDD}" srcOrd="0" destOrd="0" presId="urn:microsoft.com/office/officeart/2005/8/layout/chevron2"/>
    <dgm:cxn modelId="{05C366B4-5B4D-4F91-8162-DB2D63E4F1D3}" type="presOf" srcId="{A184E5C5-C504-468F-BE76-EE524A01ED62}" destId="{D155537E-4AA8-43CD-BD1A-9BB631353290}" srcOrd="0" destOrd="0" presId="urn:microsoft.com/office/officeart/2005/8/layout/chevron2"/>
    <dgm:cxn modelId="{2092B9BA-D932-4E21-94E9-843C63FFFD18}" srcId="{A184E5C5-C504-468F-BE76-EE524A01ED62}" destId="{C6575782-81CC-4FCF-9BA5-978E9415BFAE}" srcOrd="2" destOrd="0" parTransId="{9692178D-FD31-4F10-947F-AF4B938F2BD9}" sibTransId="{E1773538-2471-41E5-B07B-209B93AE7AF3}"/>
    <dgm:cxn modelId="{7A7DDDC5-9773-4F6E-B353-74F7EE82BAF2}" type="presOf" srcId="{3525B7F9-CD3F-4D10-8539-C75349C91514}" destId="{AB005094-21BB-41F0-B40F-E5791C41E16E}" srcOrd="0" destOrd="0" presId="urn:microsoft.com/office/officeart/2005/8/layout/chevron2"/>
    <dgm:cxn modelId="{C3C994E1-0352-4D04-BA45-7EAA217FBB16}" srcId="{A184E5C5-C504-468F-BE76-EE524A01ED62}" destId="{291B2E58-086F-4542-B9D8-537B44494907}" srcOrd="3" destOrd="0" parTransId="{7DA23A12-1BA3-4E9F-AACA-D3D1C852902C}" sibTransId="{4ED8C5C7-69B9-4B6B-A05A-D572F7663004}"/>
    <dgm:cxn modelId="{5EC50AE4-7570-4DCA-9F0F-750E0439E69D}" type="presOf" srcId="{291B2E58-086F-4542-B9D8-537B44494907}" destId="{D8A2A3A6-EBF1-4430-952B-ABCCF68DB380}" srcOrd="0" destOrd="0" presId="urn:microsoft.com/office/officeart/2005/8/layout/chevron2"/>
    <dgm:cxn modelId="{6618FBFB-35B7-427E-A5BC-0A23515ADF97}" type="presOf" srcId="{8AB4D8B9-04B4-4448-BF95-43D21562698A}" destId="{6A4DA1FD-3A43-46D8-A30A-F6410CAF535B}" srcOrd="0" destOrd="0" presId="urn:microsoft.com/office/officeart/2005/8/layout/chevron2"/>
    <dgm:cxn modelId="{750FB276-6E28-49AA-A07E-50575EF6C4ED}" type="presParOf" srcId="{D155537E-4AA8-43CD-BD1A-9BB631353290}" destId="{14367113-4649-4D71-95D2-769905020293}" srcOrd="0" destOrd="0" presId="urn:microsoft.com/office/officeart/2005/8/layout/chevron2"/>
    <dgm:cxn modelId="{E8FB0E0E-D684-4835-9753-B6C93632A57D}" type="presParOf" srcId="{14367113-4649-4D71-95D2-769905020293}" destId="{CF9F6158-0165-4731-B2F3-019820737196}" srcOrd="0" destOrd="0" presId="urn:microsoft.com/office/officeart/2005/8/layout/chevron2"/>
    <dgm:cxn modelId="{6D087D6A-786F-4C79-8B4D-DCB140204C80}" type="presParOf" srcId="{14367113-4649-4D71-95D2-769905020293}" destId="{3CD50966-C65A-4DA3-B7EC-F7A468729EDD}" srcOrd="1" destOrd="0" presId="urn:microsoft.com/office/officeart/2005/8/layout/chevron2"/>
    <dgm:cxn modelId="{506BB913-6576-4FAA-BB73-062226107414}" type="presParOf" srcId="{D155537E-4AA8-43CD-BD1A-9BB631353290}" destId="{28ABB1B5-9C1C-43C9-AEE5-616B17052A81}" srcOrd="1" destOrd="0" presId="urn:microsoft.com/office/officeart/2005/8/layout/chevron2"/>
    <dgm:cxn modelId="{8B337D69-7A73-4327-AAB3-92A5EE57807F}" type="presParOf" srcId="{D155537E-4AA8-43CD-BD1A-9BB631353290}" destId="{69347843-BB49-4FCA-9CDA-B03BA503AB09}" srcOrd="2" destOrd="0" presId="urn:microsoft.com/office/officeart/2005/8/layout/chevron2"/>
    <dgm:cxn modelId="{72161B24-4DCE-4400-9B2A-B1AB5C79A08F}" type="presParOf" srcId="{69347843-BB49-4FCA-9CDA-B03BA503AB09}" destId="{8A72A1A7-E58A-4062-B4DB-50BA90B2B4C8}" srcOrd="0" destOrd="0" presId="urn:microsoft.com/office/officeart/2005/8/layout/chevron2"/>
    <dgm:cxn modelId="{A603D99F-A1C4-488B-925B-0FF824E82054}" type="presParOf" srcId="{69347843-BB49-4FCA-9CDA-B03BA503AB09}" destId="{6A4DA1FD-3A43-46D8-A30A-F6410CAF535B}" srcOrd="1" destOrd="0" presId="urn:microsoft.com/office/officeart/2005/8/layout/chevron2"/>
    <dgm:cxn modelId="{736E4253-3A96-4C58-B6A9-4BE05812A0DC}" type="presParOf" srcId="{D155537E-4AA8-43CD-BD1A-9BB631353290}" destId="{89D3603B-7F2D-42C5-82B2-A7AE76B4C2B0}" srcOrd="3" destOrd="0" presId="urn:microsoft.com/office/officeart/2005/8/layout/chevron2"/>
    <dgm:cxn modelId="{2084CD62-029B-4B4D-9D4A-B6ACA743B357}" type="presParOf" srcId="{D155537E-4AA8-43CD-BD1A-9BB631353290}" destId="{087EC92E-6981-4662-B937-6723E2810B75}" srcOrd="4" destOrd="0" presId="urn:microsoft.com/office/officeart/2005/8/layout/chevron2"/>
    <dgm:cxn modelId="{1F8F7CA9-6BC9-4825-B863-28AE4D23D1B3}" type="presParOf" srcId="{087EC92E-6981-4662-B937-6723E2810B75}" destId="{2292A171-303C-489E-802F-2D174E8123C4}" srcOrd="0" destOrd="0" presId="urn:microsoft.com/office/officeart/2005/8/layout/chevron2"/>
    <dgm:cxn modelId="{5F9459E3-0383-4975-B13B-0470093F87B5}" type="presParOf" srcId="{087EC92E-6981-4662-B937-6723E2810B75}" destId="{45C12625-CDD8-4127-AB80-6DC46329E2BF}" srcOrd="1" destOrd="0" presId="urn:microsoft.com/office/officeart/2005/8/layout/chevron2"/>
    <dgm:cxn modelId="{681BB4A1-33DC-4470-827A-773C6D601996}" type="presParOf" srcId="{D155537E-4AA8-43CD-BD1A-9BB631353290}" destId="{38F5EB18-D595-4CF1-898F-073D6009B4C8}" srcOrd="5" destOrd="0" presId="urn:microsoft.com/office/officeart/2005/8/layout/chevron2"/>
    <dgm:cxn modelId="{68315336-E92A-48C4-89B5-3946592FE851}" type="presParOf" srcId="{D155537E-4AA8-43CD-BD1A-9BB631353290}" destId="{6CD84738-1C94-4C25-872E-9605338DEFF7}" srcOrd="6" destOrd="0" presId="urn:microsoft.com/office/officeart/2005/8/layout/chevron2"/>
    <dgm:cxn modelId="{5216FBBA-B2FA-4728-80D5-8092735336A1}" type="presParOf" srcId="{6CD84738-1C94-4C25-872E-9605338DEFF7}" destId="{D8A2A3A6-EBF1-4430-952B-ABCCF68DB380}" srcOrd="0" destOrd="0" presId="urn:microsoft.com/office/officeart/2005/8/layout/chevron2"/>
    <dgm:cxn modelId="{F489F53D-9AEF-4146-A264-A0C7E3FDC634}" type="presParOf" srcId="{6CD84738-1C94-4C25-872E-9605338DEFF7}" destId="{AB005094-21BB-41F0-B40F-E5791C41E16E}" srcOrd="1" destOrd="0" presId="urn:microsoft.com/office/officeart/2005/8/layout/chevron2"/>
    <dgm:cxn modelId="{AA9BA298-F7E5-4881-9DC0-11B105C7DAEF}" type="presParOf" srcId="{D155537E-4AA8-43CD-BD1A-9BB631353290}" destId="{B7526C4F-9B46-450F-A36B-CCC339622D1A}" srcOrd="7" destOrd="0" presId="urn:microsoft.com/office/officeart/2005/8/layout/chevron2"/>
    <dgm:cxn modelId="{F1D0BC75-3D7D-482A-AAAB-6231D89CF3F1}" type="presParOf" srcId="{D155537E-4AA8-43CD-BD1A-9BB631353290}" destId="{9F92BE7A-8822-452E-9666-72777C3F76B3}" srcOrd="8" destOrd="0" presId="urn:microsoft.com/office/officeart/2005/8/layout/chevron2"/>
    <dgm:cxn modelId="{D4DA17CB-6676-4AF4-9907-9F24031E865F}" type="presParOf" srcId="{9F92BE7A-8822-452E-9666-72777C3F76B3}" destId="{D48A0E66-5908-4AD3-8684-3E1C13D8EF9E}" srcOrd="0" destOrd="0" presId="urn:microsoft.com/office/officeart/2005/8/layout/chevron2"/>
    <dgm:cxn modelId="{1ED82B2D-3DE9-4AF8-9352-38AD664DFE65}" type="presParOf" srcId="{9F92BE7A-8822-452E-9666-72777C3F76B3}" destId="{FE941C34-C3F8-43EF-ADA6-0ED5794C5EB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84E5C5-C504-468F-BE76-EE524A01ED62}" type="doc">
      <dgm:prSet loTypeId="urn:microsoft.com/office/officeart/2005/8/layout/chevron2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6EBF19B5-DB3B-4D42-8CD9-891CA158A675}">
      <dgm:prSet phldrT="[Text]" custT="1"/>
      <dgm:spPr/>
      <dgm:t>
        <a:bodyPr/>
        <a:lstStyle/>
        <a:p>
          <a:r>
            <a:rPr lang="de-DE" sz="700" dirty="0"/>
            <a:t>a</a:t>
          </a:r>
          <a:endParaRPr lang="en-US" sz="700" dirty="0"/>
        </a:p>
      </dgm:t>
    </dgm:pt>
    <dgm:pt modelId="{DB68C556-3434-4E0E-AB0C-F4486074EC7C}" type="parTrans" cxnId="{B6DFDA4C-42D2-49C9-91ED-169FB40E7AB8}">
      <dgm:prSet/>
      <dgm:spPr/>
      <dgm:t>
        <a:bodyPr/>
        <a:lstStyle/>
        <a:p>
          <a:endParaRPr lang="en-US"/>
        </a:p>
      </dgm:t>
    </dgm:pt>
    <dgm:pt modelId="{B14E130D-33A5-4B8E-8A29-5CB1E04C24AE}" type="sibTrans" cxnId="{B6DFDA4C-42D2-49C9-91ED-169FB40E7AB8}">
      <dgm:prSet/>
      <dgm:spPr/>
      <dgm:t>
        <a:bodyPr/>
        <a:lstStyle/>
        <a:p>
          <a:endParaRPr lang="en-US"/>
        </a:p>
      </dgm:t>
    </dgm:pt>
    <dgm:pt modelId="{689A2871-3E6E-4912-901F-23F871303A45}">
      <dgm:prSet phldrT="[Text]" custT="1"/>
      <dgm:spPr/>
      <dgm:t>
        <a:bodyPr/>
        <a:lstStyle/>
        <a:p>
          <a:r>
            <a:rPr lang="en-US" sz="1000" noProof="0" dirty="0"/>
            <a:t>Lay final meters of cable</a:t>
          </a:r>
        </a:p>
      </dgm:t>
    </dgm:pt>
    <dgm:pt modelId="{C915DEEB-CA5E-4276-A4DD-8C45A8F5DA8E}" type="parTrans" cxnId="{33507061-1677-4112-96AD-E385A1B51331}">
      <dgm:prSet/>
      <dgm:spPr/>
      <dgm:t>
        <a:bodyPr/>
        <a:lstStyle/>
        <a:p>
          <a:endParaRPr lang="en-US"/>
        </a:p>
      </dgm:t>
    </dgm:pt>
    <dgm:pt modelId="{0BC2D1D7-1EB7-42EA-A934-B8EBC8B1A36C}" type="sibTrans" cxnId="{33507061-1677-4112-96AD-E385A1B51331}">
      <dgm:prSet/>
      <dgm:spPr/>
      <dgm:t>
        <a:bodyPr/>
        <a:lstStyle/>
        <a:p>
          <a:endParaRPr lang="en-US"/>
        </a:p>
      </dgm:t>
    </dgm:pt>
    <dgm:pt modelId="{D86D8450-CC33-44BA-94FF-FA1DFC286A28}">
      <dgm:prSet phldrT="[Text]" custT="1"/>
      <dgm:spPr/>
      <dgm:t>
        <a:bodyPr/>
        <a:lstStyle/>
        <a:p>
          <a:r>
            <a:rPr lang="de-DE" sz="700" dirty="0"/>
            <a:t>b</a:t>
          </a:r>
          <a:endParaRPr lang="en-US" sz="700" dirty="0"/>
        </a:p>
      </dgm:t>
    </dgm:pt>
    <dgm:pt modelId="{3CF3A136-D13F-4A57-865A-51CE793A1203}" type="parTrans" cxnId="{5B7A3739-96CE-4E91-96FB-3CF4DE37CF25}">
      <dgm:prSet/>
      <dgm:spPr/>
      <dgm:t>
        <a:bodyPr/>
        <a:lstStyle/>
        <a:p>
          <a:endParaRPr lang="en-US"/>
        </a:p>
      </dgm:t>
    </dgm:pt>
    <dgm:pt modelId="{BE4F4F5D-C1E5-43B2-BA7A-7AD0A4F1441F}" type="sibTrans" cxnId="{5B7A3739-96CE-4E91-96FB-3CF4DE37CF25}">
      <dgm:prSet/>
      <dgm:spPr/>
      <dgm:t>
        <a:bodyPr/>
        <a:lstStyle/>
        <a:p>
          <a:endParaRPr lang="en-US"/>
        </a:p>
      </dgm:t>
    </dgm:pt>
    <dgm:pt modelId="{C6575782-81CC-4FCF-9BA5-978E9415BFAE}">
      <dgm:prSet phldrT="[Text]" custT="1"/>
      <dgm:spPr/>
      <dgm:t>
        <a:bodyPr/>
        <a:lstStyle/>
        <a:p>
          <a:r>
            <a:rPr lang="de-DE" sz="700" dirty="0"/>
            <a:t>c</a:t>
          </a:r>
          <a:endParaRPr lang="en-US" sz="700" dirty="0"/>
        </a:p>
      </dgm:t>
    </dgm:pt>
    <dgm:pt modelId="{9692178D-FD31-4F10-947F-AF4B938F2BD9}" type="parTrans" cxnId="{2092B9BA-D932-4E21-94E9-843C63FFFD18}">
      <dgm:prSet/>
      <dgm:spPr/>
      <dgm:t>
        <a:bodyPr/>
        <a:lstStyle/>
        <a:p>
          <a:endParaRPr lang="en-US"/>
        </a:p>
      </dgm:t>
    </dgm:pt>
    <dgm:pt modelId="{E1773538-2471-41E5-B07B-209B93AE7AF3}" type="sibTrans" cxnId="{2092B9BA-D932-4E21-94E9-843C63FFFD18}">
      <dgm:prSet/>
      <dgm:spPr/>
      <dgm:t>
        <a:bodyPr/>
        <a:lstStyle/>
        <a:p>
          <a:endParaRPr lang="en-US"/>
        </a:p>
      </dgm:t>
    </dgm:pt>
    <dgm:pt modelId="{456F7780-8EC0-4D7F-8AB0-10F39ACBEC2D}">
      <dgm:prSet phldrT="[Text]" custT="1"/>
      <dgm:spPr/>
      <dgm:t>
        <a:bodyPr/>
        <a:lstStyle/>
        <a:p>
          <a:r>
            <a:rPr lang="en-US" sz="1000" noProof="0" dirty="0"/>
            <a:t>Connect cables to machines</a:t>
          </a:r>
        </a:p>
      </dgm:t>
    </dgm:pt>
    <dgm:pt modelId="{EF1235DE-3031-4A00-9201-AEA672F79E81}" type="parTrans" cxnId="{1661D086-EAA9-4946-8B93-5F92059DAC11}">
      <dgm:prSet/>
      <dgm:spPr/>
      <dgm:t>
        <a:bodyPr/>
        <a:lstStyle/>
        <a:p>
          <a:endParaRPr lang="en-US"/>
        </a:p>
      </dgm:t>
    </dgm:pt>
    <dgm:pt modelId="{C1DEAD57-5A64-40FD-96AD-58C80D7FA30B}" type="sibTrans" cxnId="{1661D086-EAA9-4946-8B93-5F92059DAC11}">
      <dgm:prSet/>
      <dgm:spPr/>
      <dgm:t>
        <a:bodyPr/>
        <a:lstStyle/>
        <a:p>
          <a:endParaRPr lang="en-US"/>
        </a:p>
      </dgm:t>
    </dgm:pt>
    <dgm:pt modelId="{01946F04-A7AF-4DFF-AC65-B2B68FCB0614}">
      <dgm:prSet phldrT="[Text]" custT="1"/>
      <dgm:spPr/>
      <dgm:t>
        <a:bodyPr/>
        <a:lstStyle/>
        <a:p>
          <a:r>
            <a:rPr lang="en-US" sz="700" noProof="0" dirty="0"/>
            <a:t>e</a:t>
          </a:r>
        </a:p>
      </dgm:t>
    </dgm:pt>
    <dgm:pt modelId="{51CE605B-0BD9-4D57-BE2A-FB8C9FD4548B}" type="parTrans" cxnId="{607A2EE4-D81F-4E0C-B3C4-59C9CC49935F}">
      <dgm:prSet/>
      <dgm:spPr/>
      <dgm:t>
        <a:bodyPr/>
        <a:lstStyle/>
        <a:p>
          <a:endParaRPr lang="en-US"/>
        </a:p>
      </dgm:t>
    </dgm:pt>
    <dgm:pt modelId="{1799B93D-CB2A-4582-9A4B-03BB3DBCF3C3}" type="sibTrans" cxnId="{607A2EE4-D81F-4E0C-B3C4-59C9CC49935F}">
      <dgm:prSet/>
      <dgm:spPr/>
      <dgm:t>
        <a:bodyPr/>
        <a:lstStyle/>
        <a:p>
          <a:endParaRPr lang="en-US"/>
        </a:p>
      </dgm:t>
    </dgm:pt>
    <dgm:pt modelId="{F27240C5-FE06-4460-9CB1-4E587945690E}">
      <dgm:prSet phldrT="[Text]" custT="1"/>
      <dgm:spPr/>
      <dgm:t>
        <a:bodyPr/>
        <a:lstStyle/>
        <a:p>
          <a:r>
            <a:rPr lang="en-US" sz="700" noProof="0" dirty="0"/>
            <a:t>f</a:t>
          </a:r>
        </a:p>
      </dgm:t>
    </dgm:pt>
    <dgm:pt modelId="{3217F779-5B55-4311-A7B3-2FF699B5D2F3}" type="parTrans" cxnId="{FADBB90E-56FF-4191-978F-13EA1004AFDF}">
      <dgm:prSet/>
      <dgm:spPr/>
      <dgm:t>
        <a:bodyPr/>
        <a:lstStyle/>
        <a:p>
          <a:endParaRPr lang="en-US"/>
        </a:p>
      </dgm:t>
    </dgm:pt>
    <dgm:pt modelId="{98A2E2F7-9B75-437B-9DA8-8F89064959BA}" type="sibTrans" cxnId="{FADBB90E-56FF-4191-978F-13EA1004AFDF}">
      <dgm:prSet/>
      <dgm:spPr/>
      <dgm:t>
        <a:bodyPr/>
        <a:lstStyle/>
        <a:p>
          <a:endParaRPr lang="en-US"/>
        </a:p>
      </dgm:t>
    </dgm:pt>
    <dgm:pt modelId="{0692963F-85AA-47B1-AF2A-6B426B600DD2}">
      <dgm:prSet phldrT="[Text]" custT="1"/>
      <dgm:spPr/>
      <dgm:t>
        <a:bodyPr/>
        <a:lstStyle/>
        <a:p>
          <a:r>
            <a:rPr lang="en-US" sz="1000" noProof="0" dirty="0"/>
            <a:t>Upload protocols to PKM</a:t>
          </a:r>
        </a:p>
      </dgm:t>
    </dgm:pt>
    <dgm:pt modelId="{CC78A709-FA21-47BA-AA45-0ACFA5C0766B}" type="parTrans" cxnId="{1BC91634-8A47-469F-A5B4-E1B48AE443BA}">
      <dgm:prSet/>
      <dgm:spPr/>
      <dgm:t>
        <a:bodyPr/>
        <a:lstStyle/>
        <a:p>
          <a:endParaRPr lang="en-US"/>
        </a:p>
      </dgm:t>
    </dgm:pt>
    <dgm:pt modelId="{50CE43C6-80DA-4916-A4B8-B11063097771}" type="sibTrans" cxnId="{1BC91634-8A47-469F-A5B4-E1B48AE443BA}">
      <dgm:prSet/>
      <dgm:spPr/>
      <dgm:t>
        <a:bodyPr/>
        <a:lstStyle/>
        <a:p>
          <a:endParaRPr lang="en-US"/>
        </a:p>
      </dgm:t>
    </dgm:pt>
    <dgm:pt modelId="{E6463F64-F0FA-4BAE-A048-2E0BC028485F}">
      <dgm:prSet phldrT="[Text]" custT="1"/>
      <dgm:spPr/>
      <dgm:t>
        <a:bodyPr/>
        <a:lstStyle/>
        <a:p>
          <a:r>
            <a:rPr lang="en-US" sz="1000" noProof="0" dirty="0"/>
            <a:t>Test connected cables </a:t>
          </a:r>
          <a:endParaRPr lang="en-GB" sz="1000" noProof="0" dirty="0"/>
        </a:p>
      </dgm:t>
    </dgm:pt>
    <dgm:pt modelId="{8A2552F3-B549-430E-A1B2-47243DB059FB}" type="parTrans" cxnId="{036D6ECA-2EAA-47A6-8E19-E7CFB701A094}">
      <dgm:prSet/>
      <dgm:spPr/>
      <dgm:t>
        <a:bodyPr/>
        <a:lstStyle/>
        <a:p>
          <a:endParaRPr lang="en-US"/>
        </a:p>
      </dgm:t>
    </dgm:pt>
    <dgm:pt modelId="{24A38099-7846-491B-9CA0-4EDF42FE615D}" type="sibTrans" cxnId="{036D6ECA-2EAA-47A6-8E19-E7CFB701A094}">
      <dgm:prSet/>
      <dgm:spPr/>
      <dgm:t>
        <a:bodyPr/>
        <a:lstStyle/>
        <a:p>
          <a:endParaRPr lang="en-US"/>
        </a:p>
      </dgm:t>
    </dgm:pt>
    <dgm:pt modelId="{AC56623B-9BE2-4047-B76D-9AC14EBF6682}">
      <dgm:prSet phldrT="[Text]" custT="1"/>
      <dgm:spPr/>
      <dgm:t>
        <a:bodyPr/>
        <a:lstStyle/>
        <a:p>
          <a:r>
            <a:rPr lang="de-DE" sz="1000" noProof="0" dirty="0" err="1"/>
            <a:t>Assemble</a:t>
          </a:r>
          <a:r>
            <a:rPr lang="en-GB" sz="1000" noProof="0" dirty="0"/>
            <a:t> connectors to cables</a:t>
          </a:r>
        </a:p>
      </dgm:t>
    </dgm:pt>
    <dgm:pt modelId="{9903757A-9C3D-4E03-9867-2CA5D4F78378}" type="parTrans" cxnId="{ED6206C7-B540-4570-AAC5-E286506941AB}">
      <dgm:prSet/>
      <dgm:spPr/>
      <dgm:t>
        <a:bodyPr/>
        <a:lstStyle/>
        <a:p>
          <a:endParaRPr lang="en-US"/>
        </a:p>
      </dgm:t>
    </dgm:pt>
    <dgm:pt modelId="{9E515C9C-E9E2-4C1B-9DD9-00F62F0C7752}" type="sibTrans" cxnId="{ED6206C7-B540-4570-AAC5-E286506941AB}">
      <dgm:prSet/>
      <dgm:spPr/>
      <dgm:t>
        <a:bodyPr/>
        <a:lstStyle/>
        <a:p>
          <a:endParaRPr lang="en-US"/>
        </a:p>
      </dgm:t>
    </dgm:pt>
    <dgm:pt modelId="{D64B7E6C-2427-42C7-AA82-68B623F9DCE9}">
      <dgm:prSet phldrT="[Text]" custT="1"/>
      <dgm:spPr/>
      <dgm:t>
        <a:bodyPr/>
        <a:lstStyle/>
        <a:p>
          <a:r>
            <a:rPr lang="en-US" sz="700" noProof="0" dirty="0"/>
            <a:t>g</a:t>
          </a:r>
        </a:p>
      </dgm:t>
    </dgm:pt>
    <dgm:pt modelId="{65EFB1E3-3033-4EF2-B7A5-0C647670A731}" type="parTrans" cxnId="{71753391-96FA-4E68-8CC9-BF9AF56CCD30}">
      <dgm:prSet/>
      <dgm:spPr/>
      <dgm:t>
        <a:bodyPr/>
        <a:lstStyle/>
        <a:p>
          <a:endParaRPr lang="de-DE"/>
        </a:p>
      </dgm:t>
    </dgm:pt>
    <dgm:pt modelId="{C0562721-7369-4888-84EF-9171A8B1CD65}" type="sibTrans" cxnId="{71753391-96FA-4E68-8CC9-BF9AF56CCD30}">
      <dgm:prSet/>
      <dgm:spPr/>
      <dgm:t>
        <a:bodyPr/>
        <a:lstStyle/>
        <a:p>
          <a:endParaRPr lang="de-DE"/>
        </a:p>
      </dgm:t>
    </dgm:pt>
    <dgm:pt modelId="{E1D966DC-FFDF-4F0C-ABEA-DA821748C2D3}">
      <dgm:prSet phldrT="[Text]" custT="1"/>
      <dgm:spPr/>
      <dgm:t>
        <a:bodyPr/>
        <a:lstStyle/>
        <a:p>
          <a:r>
            <a:rPr lang="en-US" sz="1000" noProof="0" dirty="0"/>
            <a:t>Review by GSI</a:t>
          </a:r>
        </a:p>
      </dgm:t>
    </dgm:pt>
    <dgm:pt modelId="{AD849BE9-3326-4BB5-8B3D-A8676C883E0F}" type="parTrans" cxnId="{2B4FC908-CC5B-4557-BE83-542F1BAC17BF}">
      <dgm:prSet/>
      <dgm:spPr/>
      <dgm:t>
        <a:bodyPr/>
        <a:lstStyle/>
        <a:p>
          <a:endParaRPr lang="de-DE"/>
        </a:p>
      </dgm:t>
    </dgm:pt>
    <dgm:pt modelId="{CAE56EC3-5F6A-47C9-A328-C3516BEDFB89}" type="sibTrans" cxnId="{2B4FC908-CC5B-4557-BE83-542F1BAC17BF}">
      <dgm:prSet/>
      <dgm:spPr/>
      <dgm:t>
        <a:bodyPr/>
        <a:lstStyle/>
        <a:p>
          <a:endParaRPr lang="de-DE"/>
        </a:p>
      </dgm:t>
    </dgm:pt>
    <dgm:pt modelId="{5EBF1278-6AC0-476E-BFF9-2151D108A171}">
      <dgm:prSet phldrT="[Text]" custT="1"/>
      <dgm:spPr/>
      <dgm:t>
        <a:bodyPr/>
        <a:lstStyle/>
        <a:p>
          <a:r>
            <a:rPr lang="en-US" sz="1000" noProof="0" dirty="0"/>
            <a:t>Test of connectors assembly</a:t>
          </a:r>
          <a:endParaRPr lang="en-US" sz="1000" dirty="0"/>
        </a:p>
      </dgm:t>
    </dgm:pt>
    <dgm:pt modelId="{45DF2DDB-FDDA-4FAF-B07A-9462EAFC4FE7}" type="parTrans" cxnId="{2AB63103-201F-4096-90FE-2D498D66B9CE}">
      <dgm:prSet/>
      <dgm:spPr/>
      <dgm:t>
        <a:bodyPr/>
        <a:lstStyle/>
        <a:p>
          <a:endParaRPr lang="de-DE"/>
        </a:p>
      </dgm:t>
    </dgm:pt>
    <dgm:pt modelId="{AE80FD08-E000-472D-8798-1263212AB5F5}" type="sibTrans" cxnId="{2AB63103-201F-4096-90FE-2D498D66B9CE}">
      <dgm:prSet/>
      <dgm:spPr/>
      <dgm:t>
        <a:bodyPr/>
        <a:lstStyle/>
        <a:p>
          <a:endParaRPr lang="de-DE"/>
        </a:p>
      </dgm:t>
    </dgm:pt>
    <dgm:pt modelId="{A3A8EA8A-782F-482E-A5C9-A7763EEEF4DD}">
      <dgm:prSet phldrT="[Text]" custT="1"/>
      <dgm:spPr/>
      <dgm:t>
        <a:bodyPr/>
        <a:lstStyle/>
        <a:p>
          <a:r>
            <a:rPr lang="en-US" sz="700" dirty="0"/>
            <a:t>d</a:t>
          </a:r>
        </a:p>
      </dgm:t>
    </dgm:pt>
    <dgm:pt modelId="{4A12B99B-C37D-4D6A-AF9A-D8F3CC5F9DC1}" type="parTrans" cxnId="{C003CFD1-C9C1-4FF4-B892-6F6B21FD8063}">
      <dgm:prSet/>
      <dgm:spPr/>
      <dgm:t>
        <a:bodyPr/>
        <a:lstStyle/>
        <a:p>
          <a:endParaRPr lang="de-DE"/>
        </a:p>
      </dgm:t>
    </dgm:pt>
    <dgm:pt modelId="{1BA7D217-B454-4484-8859-16CA96EF2B25}" type="sibTrans" cxnId="{C003CFD1-C9C1-4FF4-B892-6F6B21FD8063}">
      <dgm:prSet/>
      <dgm:spPr/>
      <dgm:t>
        <a:bodyPr/>
        <a:lstStyle/>
        <a:p>
          <a:endParaRPr lang="de-DE"/>
        </a:p>
      </dgm:t>
    </dgm:pt>
    <dgm:pt modelId="{D155537E-4AA8-43CD-BD1A-9BB631353290}" type="pres">
      <dgm:prSet presAssocID="{A184E5C5-C504-468F-BE76-EE524A01ED62}" presName="linearFlow" presStyleCnt="0">
        <dgm:presLayoutVars>
          <dgm:dir/>
          <dgm:animLvl val="lvl"/>
          <dgm:resizeHandles val="exact"/>
        </dgm:presLayoutVars>
      </dgm:prSet>
      <dgm:spPr/>
    </dgm:pt>
    <dgm:pt modelId="{14367113-4649-4D71-95D2-769905020293}" type="pres">
      <dgm:prSet presAssocID="{6EBF19B5-DB3B-4D42-8CD9-891CA158A675}" presName="composite" presStyleCnt="0"/>
      <dgm:spPr/>
    </dgm:pt>
    <dgm:pt modelId="{CF9F6158-0165-4731-B2F3-019820737196}" type="pres">
      <dgm:prSet presAssocID="{6EBF19B5-DB3B-4D42-8CD9-891CA158A675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3CD50966-C65A-4DA3-B7EC-F7A468729EDD}" type="pres">
      <dgm:prSet presAssocID="{6EBF19B5-DB3B-4D42-8CD9-891CA158A675}" presName="descendantText" presStyleLbl="alignAcc1" presStyleIdx="0" presStyleCnt="7" custScaleY="100000">
        <dgm:presLayoutVars>
          <dgm:bulletEnabled val="1"/>
        </dgm:presLayoutVars>
      </dgm:prSet>
      <dgm:spPr/>
    </dgm:pt>
    <dgm:pt modelId="{28ABB1B5-9C1C-43C9-AEE5-616B17052A81}" type="pres">
      <dgm:prSet presAssocID="{B14E130D-33A5-4B8E-8A29-5CB1E04C24AE}" presName="sp" presStyleCnt="0"/>
      <dgm:spPr/>
    </dgm:pt>
    <dgm:pt modelId="{69347843-BB49-4FCA-9CDA-B03BA503AB09}" type="pres">
      <dgm:prSet presAssocID="{D86D8450-CC33-44BA-94FF-FA1DFC286A28}" presName="composite" presStyleCnt="0"/>
      <dgm:spPr/>
    </dgm:pt>
    <dgm:pt modelId="{8A72A1A7-E58A-4062-B4DB-50BA90B2B4C8}" type="pres">
      <dgm:prSet presAssocID="{D86D8450-CC33-44BA-94FF-FA1DFC286A28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6A4DA1FD-3A43-46D8-A30A-F6410CAF535B}" type="pres">
      <dgm:prSet presAssocID="{D86D8450-CC33-44BA-94FF-FA1DFC286A28}" presName="descendantText" presStyleLbl="alignAcc1" presStyleIdx="1" presStyleCnt="7">
        <dgm:presLayoutVars>
          <dgm:bulletEnabled val="1"/>
        </dgm:presLayoutVars>
      </dgm:prSet>
      <dgm:spPr/>
    </dgm:pt>
    <dgm:pt modelId="{89D3603B-7F2D-42C5-82B2-A7AE76B4C2B0}" type="pres">
      <dgm:prSet presAssocID="{BE4F4F5D-C1E5-43B2-BA7A-7AD0A4F1441F}" presName="sp" presStyleCnt="0"/>
      <dgm:spPr/>
    </dgm:pt>
    <dgm:pt modelId="{087EC92E-6981-4662-B937-6723E2810B75}" type="pres">
      <dgm:prSet presAssocID="{C6575782-81CC-4FCF-9BA5-978E9415BFAE}" presName="composite" presStyleCnt="0"/>
      <dgm:spPr/>
    </dgm:pt>
    <dgm:pt modelId="{2292A171-303C-489E-802F-2D174E8123C4}" type="pres">
      <dgm:prSet presAssocID="{C6575782-81CC-4FCF-9BA5-978E9415BFAE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45C12625-CDD8-4127-AB80-6DC46329E2BF}" type="pres">
      <dgm:prSet presAssocID="{C6575782-81CC-4FCF-9BA5-978E9415BFAE}" presName="descendantText" presStyleLbl="alignAcc1" presStyleIdx="2" presStyleCnt="7">
        <dgm:presLayoutVars>
          <dgm:bulletEnabled val="1"/>
        </dgm:presLayoutVars>
      </dgm:prSet>
      <dgm:spPr/>
    </dgm:pt>
    <dgm:pt modelId="{5B101B2D-F6BE-4DE7-9216-C7A75597255A}" type="pres">
      <dgm:prSet presAssocID="{E1773538-2471-41E5-B07B-209B93AE7AF3}" presName="sp" presStyleCnt="0"/>
      <dgm:spPr/>
    </dgm:pt>
    <dgm:pt modelId="{D9F211CC-B21A-46A5-B629-83BC5A9E1F85}" type="pres">
      <dgm:prSet presAssocID="{A3A8EA8A-782F-482E-A5C9-A7763EEEF4DD}" presName="composite" presStyleCnt="0"/>
      <dgm:spPr/>
    </dgm:pt>
    <dgm:pt modelId="{C3FED845-BCB9-4F22-B9BE-ED416C30F40F}" type="pres">
      <dgm:prSet presAssocID="{A3A8EA8A-782F-482E-A5C9-A7763EEEF4DD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AE3173FB-DE84-4186-86EC-FD141D1FF247}" type="pres">
      <dgm:prSet presAssocID="{A3A8EA8A-782F-482E-A5C9-A7763EEEF4DD}" presName="descendantText" presStyleLbl="alignAcc1" presStyleIdx="3" presStyleCnt="7">
        <dgm:presLayoutVars>
          <dgm:bulletEnabled val="1"/>
        </dgm:presLayoutVars>
      </dgm:prSet>
      <dgm:spPr/>
    </dgm:pt>
    <dgm:pt modelId="{351F0152-C4A5-44E8-B058-F07BF2D5C1EA}" type="pres">
      <dgm:prSet presAssocID="{1BA7D217-B454-4484-8859-16CA96EF2B25}" presName="sp" presStyleCnt="0"/>
      <dgm:spPr/>
    </dgm:pt>
    <dgm:pt modelId="{85D7FDD6-00C5-4198-95B3-48EB40646159}" type="pres">
      <dgm:prSet presAssocID="{01946F04-A7AF-4DFF-AC65-B2B68FCB0614}" presName="composite" presStyleCnt="0"/>
      <dgm:spPr/>
    </dgm:pt>
    <dgm:pt modelId="{C7261A68-53CC-4188-AC9D-F559DA67C6E2}" type="pres">
      <dgm:prSet presAssocID="{01946F04-A7AF-4DFF-AC65-B2B68FCB0614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84C98B2E-3BDB-4F73-948E-353C6C9403FE}" type="pres">
      <dgm:prSet presAssocID="{01946F04-A7AF-4DFF-AC65-B2B68FCB0614}" presName="descendantText" presStyleLbl="alignAcc1" presStyleIdx="4" presStyleCnt="7">
        <dgm:presLayoutVars>
          <dgm:bulletEnabled val="1"/>
        </dgm:presLayoutVars>
      </dgm:prSet>
      <dgm:spPr/>
    </dgm:pt>
    <dgm:pt modelId="{A9FB1B0E-BA12-481A-8841-AF30D4E98464}" type="pres">
      <dgm:prSet presAssocID="{1799B93D-CB2A-4582-9A4B-03BB3DBCF3C3}" presName="sp" presStyleCnt="0"/>
      <dgm:spPr/>
    </dgm:pt>
    <dgm:pt modelId="{7C8D3BB6-4C0B-4805-ABFE-481305F2D42E}" type="pres">
      <dgm:prSet presAssocID="{F27240C5-FE06-4460-9CB1-4E587945690E}" presName="composite" presStyleCnt="0"/>
      <dgm:spPr/>
    </dgm:pt>
    <dgm:pt modelId="{95292C4E-572C-4A2C-8F33-AF638292DCB1}" type="pres">
      <dgm:prSet presAssocID="{F27240C5-FE06-4460-9CB1-4E587945690E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C9DD7AAB-EA17-4D62-9DB5-AD91E0F957DD}" type="pres">
      <dgm:prSet presAssocID="{F27240C5-FE06-4460-9CB1-4E587945690E}" presName="descendantText" presStyleLbl="alignAcc1" presStyleIdx="5" presStyleCnt="7">
        <dgm:presLayoutVars>
          <dgm:bulletEnabled val="1"/>
        </dgm:presLayoutVars>
      </dgm:prSet>
      <dgm:spPr/>
    </dgm:pt>
    <dgm:pt modelId="{3BA0CAD0-70D6-4566-AA5D-FE7411B8E70D}" type="pres">
      <dgm:prSet presAssocID="{98A2E2F7-9B75-437B-9DA8-8F89064959BA}" presName="sp" presStyleCnt="0"/>
      <dgm:spPr/>
    </dgm:pt>
    <dgm:pt modelId="{5E512F05-00BF-49D1-A0A8-B00FE429D3D4}" type="pres">
      <dgm:prSet presAssocID="{D64B7E6C-2427-42C7-AA82-68B623F9DCE9}" presName="composite" presStyleCnt="0"/>
      <dgm:spPr/>
    </dgm:pt>
    <dgm:pt modelId="{2A462A72-56D8-44A6-A5EB-BE7CD6EE9FA1}" type="pres">
      <dgm:prSet presAssocID="{D64B7E6C-2427-42C7-AA82-68B623F9DCE9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0E0EEEF5-F2EF-4E43-ADF9-FEA29525AA45}" type="pres">
      <dgm:prSet presAssocID="{D64B7E6C-2427-42C7-AA82-68B623F9DCE9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2AB63103-201F-4096-90FE-2D498D66B9CE}" srcId="{C6575782-81CC-4FCF-9BA5-978E9415BFAE}" destId="{5EBF1278-6AC0-476E-BFF9-2151D108A171}" srcOrd="0" destOrd="0" parTransId="{45DF2DDB-FDDA-4FAF-B07A-9462EAFC4FE7}" sibTransId="{AE80FD08-E000-472D-8798-1263212AB5F5}"/>
    <dgm:cxn modelId="{2B4FC908-CC5B-4557-BE83-542F1BAC17BF}" srcId="{D64B7E6C-2427-42C7-AA82-68B623F9DCE9}" destId="{E1D966DC-FFDF-4F0C-ABEA-DA821748C2D3}" srcOrd="0" destOrd="0" parTransId="{AD849BE9-3326-4BB5-8B3D-A8676C883E0F}" sibTransId="{CAE56EC3-5F6A-47C9-A328-C3516BEDFB89}"/>
    <dgm:cxn modelId="{FADBB90E-56FF-4191-978F-13EA1004AFDF}" srcId="{A184E5C5-C504-468F-BE76-EE524A01ED62}" destId="{F27240C5-FE06-4460-9CB1-4E587945690E}" srcOrd="5" destOrd="0" parTransId="{3217F779-5B55-4311-A7B3-2FF699B5D2F3}" sibTransId="{98A2E2F7-9B75-437B-9DA8-8F89064959BA}"/>
    <dgm:cxn modelId="{89C03D1B-08B3-497E-9AD6-532745004D83}" type="presOf" srcId="{6EBF19B5-DB3B-4D42-8CD9-891CA158A675}" destId="{CF9F6158-0165-4731-B2F3-019820737196}" srcOrd="0" destOrd="0" presId="urn:microsoft.com/office/officeart/2005/8/layout/chevron2"/>
    <dgm:cxn modelId="{F3F78623-E132-435F-BA93-D865874314A4}" type="presOf" srcId="{F27240C5-FE06-4460-9CB1-4E587945690E}" destId="{95292C4E-572C-4A2C-8F33-AF638292DCB1}" srcOrd="0" destOrd="0" presId="urn:microsoft.com/office/officeart/2005/8/layout/chevron2"/>
    <dgm:cxn modelId="{1BC91634-8A47-469F-A5B4-E1B48AE443BA}" srcId="{F27240C5-FE06-4460-9CB1-4E587945690E}" destId="{0692963F-85AA-47B1-AF2A-6B426B600DD2}" srcOrd="0" destOrd="0" parTransId="{CC78A709-FA21-47BA-AA45-0ACFA5C0766B}" sibTransId="{50CE43C6-80DA-4916-A4B8-B11063097771}"/>
    <dgm:cxn modelId="{BE218838-3D08-4711-8F5B-CC483C2E34B7}" type="presOf" srcId="{AC56623B-9BE2-4047-B76D-9AC14EBF6682}" destId="{6A4DA1FD-3A43-46D8-A30A-F6410CAF535B}" srcOrd="0" destOrd="0" presId="urn:microsoft.com/office/officeart/2005/8/layout/chevron2"/>
    <dgm:cxn modelId="{5B7A3739-96CE-4E91-96FB-3CF4DE37CF25}" srcId="{A184E5C5-C504-468F-BE76-EE524A01ED62}" destId="{D86D8450-CC33-44BA-94FF-FA1DFC286A28}" srcOrd="1" destOrd="0" parTransId="{3CF3A136-D13F-4A57-865A-51CE793A1203}" sibTransId="{BE4F4F5D-C1E5-43B2-BA7A-7AD0A4F1441F}"/>
    <dgm:cxn modelId="{33507061-1677-4112-96AD-E385A1B51331}" srcId="{6EBF19B5-DB3B-4D42-8CD9-891CA158A675}" destId="{689A2871-3E6E-4912-901F-23F871303A45}" srcOrd="0" destOrd="0" parTransId="{C915DEEB-CA5E-4276-A4DD-8C45A8F5DA8E}" sibTransId="{0BC2D1D7-1EB7-42EA-A934-B8EBC8B1A36C}"/>
    <dgm:cxn modelId="{B6DFDA4C-42D2-49C9-91ED-169FB40E7AB8}" srcId="{A184E5C5-C504-468F-BE76-EE524A01ED62}" destId="{6EBF19B5-DB3B-4D42-8CD9-891CA158A675}" srcOrd="0" destOrd="0" parTransId="{DB68C556-3434-4E0E-AB0C-F4486074EC7C}" sibTransId="{B14E130D-33A5-4B8E-8A29-5CB1E04C24AE}"/>
    <dgm:cxn modelId="{444AB56D-D8F3-4287-AE96-B61CDE990290}" type="presOf" srcId="{E1D966DC-FFDF-4F0C-ABEA-DA821748C2D3}" destId="{0E0EEEF5-F2EF-4E43-ADF9-FEA29525AA45}" srcOrd="0" destOrd="0" presId="urn:microsoft.com/office/officeart/2005/8/layout/chevron2"/>
    <dgm:cxn modelId="{D389A24F-BACD-4A5D-A7D2-301F5B7F06A7}" type="presOf" srcId="{D86D8450-CC33-44BA-94FF-FA1DFC286A28}" destId="{8A72A1A7-E58A-4062-B4DB-50BA90B2B4C8}" srcOrd="0" destOrd="0" presId="urn:microsoft.com/office/officeart/2005/8/layout/chevron2"/>
    <dgm:cxn modelId="{B7510D70-A963-4B35-89B2-8BF03EE61E04}" type="presOf" srcId="{C6575782-81CC-4FCF-9BA5-978E9415BFAE}" destId="{2292A171-303C-489E-802F-2D174E8123C4}" srcOrd="0" destOrd="0" presId="urn:microsoft.com/office/officeart/2005/8/layout/chevron2"/>
    <dgm:cxn modelId="{E7853176-E210-4B5C-994F-2588673762A0}" type="presOf" srcId="{456F7780-8EC0-4D7F-8AB0-10F39ACBEC2D}" destId="{AE3173FB-DE84-4186-86EC-FD141D1FF247}" srcOrd="0" destOrd="0" presId="urn:microsoft.com/office/officeart/2005/8/layout/chevron2"/>
    <dgm:cxn modelId="{BF9A7D56-BAD9-4FFC-814D-073DC0075DCA}" type="presOf" srcId="{5EBF1278-6AC0-476E-BFF9-2151D108A171}" destId="{45C12625-CDD8-4127-AB80-6DC46329E2BF}" srcOrd="0" destOrd="0" presId="urn:microsoft.com/office/officeart/2005/8/layout/chevron2"/>
    <dgm:cxn modelId="{1661D086-EAA9-4946-8B93-5F92059DAC11}" srcId="{A3A8EA8A-782F-482E-A5C9-A7763EEEF4DD}" destId="{456F7780-8EC0-4D7F-8AB0-10F39ACBEC2D}" srcOrd="0" destOrd="0" parTransId="{EF1235DE-3031-4A00-9201-AEA672F79E81}" sibTransId="{C1DEAD57-5A64-40FD-96AD-58C80D7FA30B}"/>
    <dgm:cxn modelId="{912C688B-1EE0-400F-8E9E-91C6E81C584A}" type="presOf" srcId="{E6463F64-F0FA-4BAE-A048-2E0BC028485F}" destId="{84C98B2E-3BDB-4F73-948E-353C6C9403FE}" srcOrd="0" destOrd="0" presId="urn:microsoft.com/office/officeart/2005/8/layout/chevron2"/>
    <dgm:cxn modelId="{71753391-96FA-4E68-8CC9-BF9AF56CCD30}" srcId="{A184E5C5-C504-468F-BE76-EE524A01ED62}" destId="{D64B7E6C-2427-42C7-AA82-68B623F9DCE9}" srcOrd="6" destOrd="0" parTransId="{65EFB1E3-3033-4EF2-B7A5-0C647670A731}" sibTransId="{C0562721-7369-4888-84EF-9171A8B1CD65}"/>
    <dgm:cxn modelId="{17ED36A7-9B18-41C0-8235-820B18162C45}" type="presOf" srcId="{689A2871-3E6E-4912-901F-23F871303A45}" destId="{3CD50966-C65A-4DA3-B7EC-F7A468729EDD}" srcOrd="0" destOrd="0" presId="urn:microsoft.com/office/officeart/2005/8/layout/chevron2"/>
    <dgm:cxn modelId="{44167CA9-4F19-4CE1-A229-68D918326220}" type="presOf" srcId="{01946F04-A7AF-4DFF-AC65-B2B68FCB0614}" destId="{C7261A68-53CC-4188-AC9D-F559DA67C6E2}" srcOrd="0" destOrd="0" presId="urn:microsoft.com/office/officeart/2005/8/layout/chevron2"/>
    <dgm:cxn modelId="{05C366B4-5B4D-4F91-8162-DB2D63E4F1D3}" type="presOf" srcId="{A184E5C5-C504-468F-BE76-EE524A01ED62}" destId="{D155537E-4AA8-43CD-BD1A-9BB631353290}" srcOrd="0" destOrd="0" presId="urn:microsoft.com/office/officeart/2005/8/layout/chevron2"/>
    <dgm:cxn modelId="{2092B9BA-D932-4E21-94E9-843C63FFFD18}" srcId="{A184E5C5-C504-468F-BE76-EE524A01ED62}" destId="{C6575782-81CC-4FCF-9BA5-978E9415BFAE}" srcOrd="2" destOrd="0" parTransId="{9692178D-FD31-4F10-947F-AF4B938F2BD9}" sibTransId="{E1773538-2471-41E5-B07B-209B93AE7AF3}"/>
    <dgm:cxn modelId="{8C146ABC-4252-4FEC-AD43-6E51EC67A79F}" type="presOf" srcId="{D64B7E6C-2427-42C7-AA82-68B623F9DCE9}" destId="{2A462A72-56D8-44A6-A5EB-BE7CD6EE9FA1}" srcOrd="0" destOrd="0" presId="urn:microsoft.com/office/officeart/2005/8/layout/chevron2"/>
    <dgm:cxn modelId="{B54571C3-316D-438F-823F-77174E0C82D6}" type="presOf" srcId="{0692963F-85AA-47B1-AF2A-6B426B600DD2}" destId="{C9DD7AAB-EA17-4D62-9DB5-AD91E0F957DD}" srcOrd="0" destOrd="0" presId="urn:microsoft.com/office/officeart/2005/8/layout/chevron2"/>
    <dgm:cxn modelId="{ED6206C7-B540-4570-AAC5-E286506941AB}" srcId="{D86D8450-CC33-44BA-94FF-FA1DFC286A28}" destId="{AC56623B-9BE2-4047-B76D-9AC14EBF6682}" srcOrd="0" destOrd="0" parTransId="{9903757A-9C3D-4E03-9867-2CA5D4F78378}" sibTransId="{9E515C9C-E9E2-4C1B-9DD9-00F62F0C7752}"/>
    <dgm:cxn modelId="{EC713EC9-5998-4162-A2E0-177B4C137902}" type="presOf" srcId="{A3A8EA8A-782F-482E-A5C9-A7763EEEF4DD}" destId="{C3FED845-BCB9-4F22-B9BE-ED416C30F40F}" srcOrd="0" destOrd="0" presId="urn:microsoft.com/office/officeart/2005/8/layout/chevron2"/>
    <dgm:cxn modelId="{036D6ECA-2EAA-47A6-8E19-E7CFB701A094}" srcId="{01946F04-A7AF-4DFF-AC65-B2B68FCB0614}" destId="{E6463F64-F0FA-4BAE-A048-2E0BC028485F}" srcOrd="0" destOrd="0" parTransId="{8A2552F3-B549-430E-A1B2-47243DB059FB}" sibTransId="{24A38099-7846-491B-9CA0-4EDF42FE615D}"/>
    <dgm:cxn modelId="{C003CFD1-C9C1-4FF4-B892-6F6B21FD8063}" srcId="{A184E5C5-C504-468F-BE76-EE524A01ED62}" destId="{A3A8EA8A-782F-482E-A5C9-A7763EEEF4DD}" srcOrd="3" destOrd="0" parTransId="{4A12B99B-C37D-4D6A-AF9A-D8F3CC5F9DC1}" sibTransId="{1BA7D217-B454-4484-8859-16CA96EF2B25}"/>
    <dgm:cxn modelId="{607A2EE4-D81F-4E0C-B3C4-59C9CC49935F}" srcId="{A184E5C5-C504-468F-BE76-EE524A01ED62}" destId="{01946F04-A7AF-4DFF-AC65-B2B68FCB0614}" srcOrd="4" destOrd="0" parTransId="{51CE605B-0BD9-4D57-BE2A-FB8C9FD4548B}" sibTransId="{1799B93D-CB2A-4582-9A4B-03BB3DBCF3C3}"/>
    <dgm:cxn modelId="{750FB276-6E28-49AA-A07E-50575EF6C4ED}" type="presParOf" srcId="{D155537E-4AA8-43CD-BD1A-9BB631353290}" destId="{14367113-4649-4D71-95D2-769905020293}" srcOrd="0" destOrd="0" presId="urn:microsoft.com/office/officeart/2005/8/layout/chevron2"/>
    <dgm:cxn modelId="{E8FB0E0E-D684-4835-9753-B6C93632A57D}" type="presParOf" srcId="{14367113-4649-4D71-95D2-769905020293}" destId="{CF9F6158-0165-4731-B2F3-019820737196}" srcOrd="0" destOrd="0" presId="urn:microsoft.com/office/officeart/2005/8/layout/chevron2"/>
    <dgm:cxn modelId="{6D087D6A-786F-4C79-8B4D-DCB140204C80}" type="presParOf" srcId="{14367113-4649-4D71-95D2-769905020293}" destId="{3CD50966-C65A-4DA3-B7EC-F7A468729EDD}" srcOrd="1" destOrd="0" presId="urn:microsoft.com/office/officeart/2005/8/layout/chevron2"/>
    <dgm:cxn modelId="{506BB913-6576-4FAA-BB73-062226107414}" type="presParOf" srcId="{D155537E-4AA8-43CD-BD1A-9BB631353290}" destId="{28ABB1B5-9C1C-43C9-AEE5-616B17052A81}" srcOrd="1" destOrd="0" presId="urn:microsoft.com/office/officeart/2005/8/layout/chevron2"/>
    <dgm:cxn modelId="{8B337D69-7A73-4327-AAB3-92A5EE57807F}" type="presParOf" srcId="{D155537E-4AA8-43CD-BD1A-9BB631353290}" destId="{69347843-BB49-4FCA-9CDA-B03BA503AB09}" srcOrd="2" destOrd="0" presId="urn:microsoft.com/office/officeart/2005/8/layout/chevron2"/>
    <dgm:cxn modelId="{72161B24-4DCE-4400-9B2A-B1AB5C79A08F}" type="presParOf" srcId="{69347843-BB49-4FCA-9CDA-B03BA503AB09}" destId="{8A72A1A7-E58A-4062-B4DB-50BA90B2B4C8}" srcOrd="0" destOrd="0" presId="urn:microsoft.com/office/officeart/2005/8/layout/chevron2"/>
    <dgm:cxn modelId="{A603D99F-A1C4-488B-925B-0FF824E82054}" type="presParOf" srcId="{69347843-BB49-4FCA-9CDA-B03BA503AB09}" destId="{6A4DA1FD-3A43-46D8-A30A-F6410CAF535B}" srcOrd="1" destOrd="0" presId="urn:microsoft.com/office/officeart/2005/8/layout/chevron2"/>
    <dgm:cxn modelId="{736E4253-3A96-4C58-B6A9-4BE05812A0DC}" type="presParOf" srcId="{D155537E-4AA8-43CD-BD1A-9BB631353290}" destId="{89D3603B-7F2D-42C5-82B2-A7AE76B4C2B0}" srcOrd="3" destOrd="0" presId="urn:microsoft.com/office/officeart/2005/8/layout/chevron2"/>
    <dgm:cxn modelId="{2084CD62-029B-4B4D-9D4A-B6ACA743B357}" type="presParOf" srcId="{D155537E-4AA8-43CD-BD1A-9BB631353290}" destId="{087EC92E-6981-4662-B937-6723E2810B75}" srcOrd="4" destOrd="0" presId="urn:microsoft.com/office/officeart/2005/8/layout/chevron2"/>
    <dgm:cxn modelId="{1F8F7CA9-6BC9-4825-B863-28AE4D23D1B3}" type="presParOf" srcId="{087EC92E-6981-4662-B937-6723E2810B75}" destId="{2292A171-303C-489E-802F-2D174E8123C4}" srcOrd="0" destOrd="0" presId="urn:microsoft.com/office/officeart/2005/8/layout/chevron2"/>
    <dgm:cxn modelId="{5F9459E3-0383-4975-B13B-0470093F87B5}" type="presParOf" srcId="{087EC92E-6981-4662-B937-6723E2810B75}" destId="{45C12625-CDD8-4127-AB80-6DC46329E2BF}" srcOrd="1" destOrd="0" presId="urn:microsoft.com/office/officeart/2005/8/layout/chevron2"/>
    <dgm:cxn modelId="{75A9C639-01C5-45ED-BE65-08839BD2D26E}" type="presParOf" srcId="{D155537E-4AA8-43CD-BD1A-9BB631353290}" destId="{5B101B2D-F6BE-4DE7-9216-C7A75597255A}" srcOrd="5" destOrd="0" presId="urn:microsoft.com/office/officeart/2005/8/layout/chevron2"/>
    <dgm:cxn modelId="{A35E6CDF-C2DF-4FE1-A25C-DD48B0963FDF}" type="presParOf" srcId="{D155537E-4AA8-43CD-BD1A-9BB631353290}" destId="{D9F211CC-B21A-46A5-B629-83BC5A9E1F85}" srcOrd="6" destOrd="0" presId="urn:microsoft.com/office/officeart/2005/8/layout/chevron2"/>
    <dgm:cxn modelId="{CF430E84-1AB8-4DF3-A7A2-F6B07840DEE7}" type="presParOf" srcId="{D9F211CC-B21A-46A5-B629-83BC5A9E1F85}" destId="{C3FED845-BCB9-4F22-B9BE-ED416C30F40F}" srcOrd="0" destOrd="0" presId="urn:microsoft.com/office/officeart/2005/8/layout/chevron2"/>
    <dgm:cxn modelId="{7E1C61AA-905F-4FE8-9FDE-B84B14CE4CA8}" type="presParOf" srcId="{D9F211CC-B21A-46A5-B629-83BC5A9E1F85}" destId="{AE3173FB-DE84-4186-86EC-FD141D1FF247}" srcOrd="1" destOrd="0" presId="urn:microsoft.com/office/officeart/2005/8/layout/chevron2"/>
    <dgm:cxn modelId="{54547EAF-8A80-4433-B46C-E00D66D32131}" type="presParOf" srcId="{D155537E-4AA8-43CD-BD1A-9BB631353290}" destId="{351F0152-C4A5-44E8-B058-F07BF2D5C1EA}" srcOrd="7" destOrd="0" presId="urn:microsoft.com/office/officeart/2005/8/layout/chevron2"/>
    <dgm:cxn modelId="{1A317404-27CC-49EE-95B6-F18AB3682602}" type="presParOf" srcId="{D155537E-4AA8-43CD-BD1A-9BB631353290}" destId="{85D7FDD6-00C5-4198-95B3-48EB40646159}" srcOrd="8" destOrd="0" presId="urn:microsoft.com/office/officeart/2005/8/layout/chevron2"/>
    <dgm:cxn modelId="{C290EB34-1C4C-4D4B-8A51-1EBCFD8B5267}" type="presParOf" srcId="{85D7FDD6-00C5-4198-95B3-48EB40646159}" destId="{C7261A68-53CC-4188-AC9D-F559DA67C6E2}" srcOrd="0" destOrd="0" presId="urn:microsoft.com/office/officeart/2005/8/layout/chevron2"/>
    <dgm:cxn modelId="{692E9CB7-0CFC-44DD-A55F-E20B4BD3D9A8}" type="presParOf" srcId="{85D7FDD6-00C5-4198-95B3-48EB40646159}" destId="{84C98B2E-3BDB-4F73-948E-353C6C9403FE}" srcOrd="1" destOrd="0" presId="urn:microsoft.com/office/officeart/2005/8/layout/chevron2"/>
    <dgm:cxn modelId="{B5B9D277-5B31-46F1-BDF9-405A0B09349D}" type="presParOf" srcId="{D155537E-4AA8-43CD-BD1A-9BB631353290}" destId="{A9FB1B0E-BA12-481A-8841-AF30D4E98464}" srcOrd="9" destOrd="0" presId="urn:microsoft.com/office/officeart/2005/8/layout/chevron2"/>
    <dgm:cxn modelId="{F41A527D-53EF-4142-96AA-1DC17A57DF43}" type="presParOf" srcId="{D155537E-4AA8-43CD-BD1A-9BB631353290}" destId="{7C8D3BB6-4C0B-4805-ABFE-481305F2D42E}" srcOrd="10" destOrd="0" presId="urn:microsoft.com/office/officeart/2005/8/layout/chevron2"/>
    <dgm:cxn modelId="{D2DFC6D1-A7CD-431E-8000-C1097E76C9AF}" type="presParOf" srcId="{7C8D3BB6-4C0B-4805-ABFE-481305F2D42E}" destId="{95292C4E-572C-4A2C-8F33-AF638292DCB1}" srcOrd="0" destOrd="0" presId="urn:microsoft.com/office/officeart/2005/8/layout/chevron2"/>
    <dgm:cxn modelId="{7B55B58E-BE63-4DEB-A688-9FC16E9014A4}" type="presParOf" srcId="{7C8D3BB6-4C0B-4805-ABFE-481305F2D42E}" destId="{C9DD7AAB-EA17-4D62-9DB5-AD91E0F957DD}" srcOrd="1" destOrd="0" presId="urn:microsoft.com/office/officeart/2005/8/layout/chevron2"/>
    <dgm:cxn modelId="{5217561C-7BB7-4336-AADB-06859FBF0D9B}" type="presParOf" srcId="{D155537E-4AA8-43CD-BD1A-9BB631353290}" destId="{3BA0CAD0-70D6-4566-AA5D-FE7411B8E70D}" srcOrd="11" destOrd="0" presId="urn:microsoft.com/office/officeart/2005/8/layout/chevron2"/>
    <dgm:cxn modelId="{DDD4A87D-A674-4B01-8AF9-FD3D9D39EAC8}" type="presParOf" srcId="{D155537E-4AA8-43CD-BD1A-9BB631353290}" destId="{5E512F05-00BF-49D1-A0A8-B00FE429D3D4}" srcOrd="12" destOrd="0" presId="urn:microsoft.com/office/officeart/2005/8/layout/chevron2"/>
    <dgm:cxn modelId="{78BAABB1-0DDF-431D-B36C-EDA4AEC421DF}" type="presParOf" srcId="{5E512F05-00BF-49D1-A0A8-B00FE429D3D4}" destId="{2A462A72-56D8-44A6-A5EB-BE7CD6EE9FA1}" srcOrd="0" destOrd="0" presId="urn:microsoft.com/office/officeart/2005/8/layout/chevron2"/>
    <dgm:cxn modelId="{5E88A4E2-FF2E-4355-9434-55CEF9C41505}" type="presParOf" srcId="{5E512F05-00BF-49D1-A0A8-B00FE429D3D4}" destId="{0E0EEEF5-F2EF-4E43-ADF9-FEA29525AA4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84E5C5-C504-468F-BE76-EE524A01ED62}" type="doc">
      <dgm:prSet loTypeId="urn:microsoft.com/office/officeart/2005/8/layout/chevron2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6EBF19B5-DB3B-4D42-8CD9-891CA158A675}">
      <dgm:prSet phldrT="[Text]"/>
      <dgm:spPr/>
      <dgm:t>
        <a:bodyPr/>
        <a:lstStyle/>
        <a:p>
          <a:r>
            <a:rPr lang="de-DE" dirty="0"/>
            <a:t>c</a:t>
          </a:r>
          <a:endParaRPr lang="en-US" dirty="0"/>
        </a:p>
      </dgm:t>
    </dgm:pt>
    <dgm:pt modelId="{DB68C556-3434-4E0E-AB0C-F4486074EC7C}" type="parTrans" cxnId="{B6DFDA4C-42D2-49C9-91ED-169FB40E7AB8}">
      <dgm:prSet/>
      <dgm:spPr/>
      <dgm:t>
        <a:bodyPr/>
        <a:lstStyle/>
        <a:p>
          <a:endParaRPr lang="en-US"/>
        </a:p>
      </dgm:t>
    </dgm:pt>
    <dgm:pt modelId="{B14E130D-33A5-4B8E-8A29-5CB1E04C24AE}" type="sibTrans" cxnId="{B6DFDA4C-42D2-49C9-91ED-169FB40E7AB8}">
      <dgm:prSet/>
      <dgm:spPr/>
      <dgm:t>
        <a:bodyPr/>
        <a:lstStyle/>
        <a:p>
          <a:endParaRPr lang="en-US"/>
        </a:p>
      </dgm:t>
    </dgm:pt>
    <dgm:pt modelId="{689A2871-3E6E-4912-901F-23F871303A45}">
      <dgm:prSet phldrT="[Text]" custT="1"/>
      <dgm:spPr/>
      <dgm:t>
        <a:bodyPr/>
        <a:lstStyle/>
        <a:p>
          <a:r>
            <a:rPr lang="en-US" sz="1000" noProof="0" dirty="0">
              <a:solidFill>
                <a:schemeClr val="tx1"/>
              </a:solidFill>
            </a:rPr>
            <a:t>Switch on power and VDE testing</a:t>
          </a:r>
        </a:p>
      </dgm:t>
    </dgm:pt>
    <dgm:pt modelId="{C915DEEB-CA5E-4276-A4DD-8C45A8F5DA8E}" type="parTrans" cxnId="{33507061-1677-4112-96AD-E385A1B51331}">
      <dgm:prSet/>
      <dgm:spPr/>
      <dgm:t>
        <a:bodyPr/>
        <a:lstStyle/>
        <a:p>
          <a:endParaRPr lang="en-US"/>
        </a:p>
      </dgm:t>
    </dgm:pt>
    <dgm:pt modelId="{0BC2D1D7-1EB7-42EA-A934-B8EBC8B1A36C}" type="sibTrans" cxnId="{33507061-1677-4112-96AD-E385A1B51331}">
      <dgm:prSet/>
      <dgm:spPr/>
      <dgm:t>
        <a:bodyPr/>
        <a:lstStyle/>
        <a:p>
          <a:endParaRPr lang="en-US"/>
        </a:p>
      </dgm:t>
    </dgm:pt>
    <dgm:pt modelId="{D86D8450-CC33-44BA-94FF-FA1DFC286A28}">
      <dgm:prSet phldrT="[Text]"/>
      <dgm:spPr/>
      <dgm:t>
        <a:bodyPr/>
        <a:lstStyle/>
        <a:p>
          <a:r>
            <a:rPr lang="de-DE" dirty="0"/>
            <a:t>d</a:t>
          </a:r>
          <a:endParaRPr lang="en-US" dirty="0"/>
        </a:p>
      </dgm:t>
    </dgm:pt>
    <dgm:pt modelId="{3CF3A136-D13F-4A57-865A-51CE793A1203}" type="parTrans" cxnId="{5B7A3739-96CE-4E91-96FB-3CF4DE37CF25}">
      <dgm:prSet/>
      <dgm:spPr/>
      <dgm:t>
        <a:bodyPr/>
        <a:lstStyle/>
        <a:p>
          <a:endParaRPr lang="en-US"/>
        </a:p>
      </dgm:t>
    </dgm:pt>
    <dgm:pt modelId="{BE4F4F5D-C1E5-43B2-BA7A-7AD0A4F1441F}" type="sibTrans" cxnId="{5B7A3739-96CE-4E91-96FB-3CF4DE37CF25}">
      <dgm:prSet/>
      <dgm:spPr/>
      <dgm:t>
        <a:bodyPr/>
        <a:lstStyle/>
        <a:p>
          <a:endParaRPr lang="en-US"/>
        </a:p>
      </dgm:t>
    </dgm:pt>
    <dgm:pt modelId="{8AB4D8B9-04B4-4448-BF95-43D21562698A}">
      <dgm:prSet phldrT="[Text]" custT="1"/>
      <dgm:spPr/>
      <dgm:t>
        <a:bodyPr/>
        <a:lstStyle/>
        <a:p>
          <a:r>
            <a:rPr lang="en-US" sz="1000" noProof="0" dirty="0"/>
            <a:t>Upload protocols to PKM</a:t>
          </a:r>
        </a:p>
      </dgm:t>
    </dgm:pt>
    <dgm:pt modelId="{891A7627-8560-4994-A8D6-603846129603}" type="parTrans" cxnId="{B5120379-0BD1-45EA-9E77-44E4D0D3419A}">
      <dgm:prSet/>
      <dgm:spPr/>
      <dgm:t>
        <a:bodyPr/>
        <a:lstStyle/>
        <a:p>
          <a:endParaRPr lang="en-US"/>
        </a:p>
      </dgm:t>
    </dgm:pt>
    <dgm:pt modelId="{9E5389C8-817F-4005-97D9-E0BCCB912EEB}" type="sibTrans" cxnId="{B5120379-0BD1-45EA-9E77-44E4D0D3419A}">
      <dgm:prSet/>
      <dgm:spPr/>
      <dgm:t>
        <a:bodyPr/>
        <a:lstStyle/>
        <a:p>
          <a:endParaRPr lang="en-US"/>
        </a:p>
      </dgm:t>
    </dgm:pt>
    <dgm:pt modelId="{C6575782-81CC-4FCF-9BA5-978E9415BFAE}">
      <dgm:prSet phldrT="[Text]"/>
      <dgm:spPr/>
      <dgm:t>
        <a:bodyPr/>
        <a:lstStyle/>
        <a:p>
          <a:r>
            <a:rPr lang="de-DE" dirty="0"/>
            <a:t>e</a:t>
          </a:r>
          <a:endParaRPr lang="en-US" dirty="0"/>
        </a:p>
      </dgm:t>
    </dgm:pt>
    <dgm:pt modelId="{9692178D-FD31-4F10-947F-AF4B938F2BD9}" type="parTrans" cxnId="{2092B9BA-D932-4E21-94E9-843C63FFFD18}">
      <dgm:prSet/>
      <dgm:spPr/>
      <dgm:t>
        <a:bodyPr/>
        <a:lstStyle/>
        <a:p>
          <a:endParaRPr lang="en-US"/>
        </a:p>
      </dgm:t>
    </dgm:pt>
    <dgm:pt modelId="{E1773538-2471-41E5-B07B-209B93AE7AF3}" type="sibTrans" cxnId="{2092B9BA-D932-4E21-94E9-843C63FFFD18}">
      <dgm:prSet/>
      <dgm:spPr/>
      <dgm:t>
        <a:bodyPr/>
        <a:lstStyle/>
        <a:p>
          <a:endParaRPr lang="en-US"/>
        </a:p>
      </dgm:t>
    </dgm:pt>
    <dgm:pt modelId="{456F7780-8EC0-4D7F-8AB0-10F39ACBEC2D}">
      <dgm:prSet phldrT="[Text]" custT="1"/>
      <dgm:spPr/>
      <dgm:t>
        <a:bodyPr/>
        <a:lstStyle/>
        <a:p>
          <a:r>
            <a:rPr lang="en-US" sz="1000" noProof="0" dirty="0"/>
            <a:t>Review by GSI</a:t>
          </a:r>
        </a:p>
      </dgm:t>
    </dgm:pt>
    <dgm:pt modelId="{EF1235DE-3031-4A00-9201-AEA672F79E81}" type="parTrans" cxnId="{1661D086-EAA9-4946-8B93-5F92059DAC11}">
      <dgm:prSet/>
      <dgm:spPr/>
      <dgm:t>
        <a:bodyPr/>
        <a:lstStyle/>
        <a:p>
          <a:endParaRPr lang="en-US"/>
        </a:p>
      </dgm:t>
    </dgm:pt>
    <dgm:pt modelId="{C1DEAD57-5A64-40FD-96AD-58C80D7FA30B}" type="sibTrans" cxnId="{1661D086-EAA9-4946-8B93-5F92059DAC11}">
      <dgm:prSet/>
      <dgm:spPr/>
      <dgm:t>
        <a:bodyPr/>
        <a:lstStyle/>
        <a:p>
          <a:endParaRPr lang="en-US"/>
        </a:p>
      </dgm:t>
    </dgm:pt>
    <dgm:pt modelId="{291B2E58-086F-4542-B9D8-537B44494907}">
      <dgm:prSet phldrT="[Text]"/>
      <dgm:spPr/>
      <dgm:t>
        <a:bodyPr/>
        <a:lstStyle/>
        <a:p>
          <a:r>
            <a:rPr lang="de-DE" noProof="0" dirty="0"/>
            <a:t>f</a:t>
          </a:r>
          <a:endParaRPr lang="en-US" noProof="0" dirty="0"/>
        </a:p>
      </dgm:t>
    </dgm:pt>
    <dgm:pt modelId="{7DA23A12-1BA3-4E9F-AACA-D3D1C852902C}" type="parTrans" cxnId="{C3C994E1-0352-4D04-BA45-7EAA217FBB16}">
      <dgm:prSet/>
      <dgm:spPr/>
      <dgm:t>
        <a:bodyPr/>
        <a:lstStyle/>
        <a:p>
          <a:endParaRPr lang="en-US"/>
        </a:p>
      </dgm:t>
    </dgm:pt>
    <dgm:pt modelId="{4ED8C5C7-69B9-4B6B-A05A-D572F7663004}" type="sibTrans" cxnId="{C3C994E1-0352-4D04-BA45-7EAA217FBB16}">
      <dgm:prSet/>
      <dgm:spPr/>
      <dgm:t>
        <a:bodyPr/>
        <a:lstStyle/>
        <a:p>
          <a:endParaRPr lang="en-US"/>
        </a:p>
      </dgm:t>
    </dgm:pt>
    <dgm:pt modelId="{3525B7F9-CD3F-4D10-8539-C75349C91514}">
      <dgm:prSet phldrT="[Text]" custT="1"/>
      <dgm:spPr/>
      <dgm:t>
        <a:bodyPr/>
        <a:lstStyle/>
        <a:p>
          <a:r>
            <a:rPr lang="en-US" sz="1000" noProof="0" dirty="0"/>
            <a:t>Release the use of the system with power</a:t>
          </a:r>
        </a:p>
      </dgm:t>
    </dgm:pt>
    <dgm:pt modelId="{FCD6D090-D095-4C19-810C-6501E0B13A60}" type="parTrans" cxnId="{B3CD8D4D-AAB9-4FE5-90DB-8D4298A36BCC}">
      <dgm:prSet/>
      <dgm:spPr/>
      <dgm:t>
        <a:bodyPr/>
        <a:lstStyle/>
        <a:p>
          <a:endParaRPr lang="en-US"/>
        </a:p>
      </dgm:t>
    </dgm:pt>
    <dgm:pt modelId="{DFC1BBFC-C7F9-42C2-AAF6-F592B4DEE30A}" type="sibTrans" cxnId="{B3CD8D4D-AAB9-4FE5-90DB-8D4298A36BCC}">
      <dgm:prSet/>
      <dgm:spPr/>
      <dgm:t>
        <a:bodyPr/>
        <a:lstStyle/>
        <a:p>
          <a:endParaRPr lang="en-US"/>
        </a:p>
      </dgm:t>
    </dgm:pt>
    <dgm:pt modelId="{03EF8228-7AFD-4E28-BDB1-6945F9EA2589}">
      <dgm:prSet phldrT="[Text]"/>
      <dgm:spPr/>
      <dgm:t>
        <a:bodyPr/>
        <a:lstStyle/>
        <a:p>
          <a:r>
            <a:rPr lang="de-DE" dirty="0"/>
            <a:t>a</a:t>
          </a:r>
          <a:endParaRPr lang="en-US" dirty="0"/>
        </a:p>
      </dgm:t>
    </dgm:pt>
    <dgm:pt modelId="{798F1174-B4C3-4D67-B228-C7A1AA1DCFF2}" type="parTrans" cxnId="{DCBB9DFF-AB17-4C98-AEF5-0701732E137D}">
      <dgm:prSet/>
      <dgm:spPr/>
      <dgm:t>
        <a:bodyPr/>
        <a:lstStyle/>
        <a:p>
          <a:endParaRPr lang="en-US"/>
        </a:p>
      </dgm:t>
    </dgm:pt>
    <dgm:pt modelId="{F2FBC63C-B48B-43E6-8823-079536BC18E4}" type="sibTrans" cxnId="{DCBB9DFF-AB17-4C98-AEF5-0701732E137D}">
      <dgm:prSet/>
      <dgm:spPr/>
      <dgm:t>
        <a:bodyPr/>
        <a:lstStyle/>
        <a:p>
          <a:endParaRPr lang="en-US"/>
        </a:p>
      </dgm:t>
    </dgm:pt>
    <dgm:pt modelId="{CBB88949-440B-4F70-85C2-B42088110380}">
      <dgm:prSet phldrT="[Text]"/>
      <dgm:spPr/>
      <dgm:t>
        <a:bodyPr/>
        <a:lstStyle/>
        <a:p>
          <a:r>
            <a:rPr lang="de-DE" dirty="0"/>
            <a:t>b</a:t>
          </a:r>
          <a:endParaRPr lang="en-US" dirty="0"/>
        </a:p>
      </dgm:t>
    </dgm:pt>
    <dgm:pt modelId="{2039595C-FBBB-4488-B7DE-2609F8B489AD}" type="parTrans" cxnId="{0A8BC9AA-E731-4E92-A9D8-E291EB1E1759}">
      <dgm:prSet/>
      <dgm:spPr/>
      <dgm:t>
        <a:bodyPr/>
        <a:lstStyle/>
        <a:p>
          <a:endParaRPr lang="en-US"/>
        </a:p>
      </dgm:t>
    </dgm:pt>
    <dgm:pt modelId="{561DEB1C-C364-4DF6-8F50-6D517D5A7F4E}" type="sibTrans" cxnId="{0A8BC9AA-E731-4E92-A9D8-E291EB1E1759}">
      <dgm:prSet/>
      <dgm:spPr/>
      <dgm:t>
        <a:bodyPr/>
        <a:lstStyle/>
        <a:p>
          <a:endParaRPr lang="en-US"/>
        </a:p>
      </dgm:t>
    </dgm:pt>
    <dgm:pt modelId="{16EA34C6-77C9-49CB-8154-684D806245CB}">
      <dgm:prSet phldrT="[Text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F79646">
              <a:alpha val="90000"/>
              <a:hueOff val="0"/>
              <a:satOff val="0"/>
              <a:lumOff val="0"/>
              <a:alphaOff val="-24000"/>
            </a:srgbClr>
          </a:solidFill>
          <a:prstDash val="solid"/>
        </a:ln>
        <a:effectLst/>
      </dgm:spPr>
      <dgm:t>
        <a:bodyPr spcFirstLastPara="0" vert="horz" wrap="square" lIns="71120" tIns="6350" rIns="6350" bIns="6350" numCol="1" spcCol="1270" anchor="ctr" anchorCtr="0"/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noProof="0" dirty="0">
              <a:solidFill>
                <a:schemeClr val="tx1"/>
              </a:solidFill>
              <a:latin typeface="Arial"/>
              <a:ea typeface="+mn-ea"/>
              <a:cs typeface="+mn-cs"/>
            </a:rPr>
            <a:t>Test </a:t>
          </a:r>
          <a:r>
            <a:rPr lang="de-DE" sz="1000" kern="1200" noProof="0" dirty="0" err="1">
              <a:solidFill>
                <a:schemeClr val="tx1"/>
              </a:solidFill>
              <a:latin typeface="Arial"/>
              <a:ea typeface="+mn-ea"/>
              <a:cs typeface="+mn-cs"/>
            </a:rPr>
            <a:t>connected</a:t>
          </a:r>
          <a:r>
            <a:rPr lang="de-DE" sz="1000" kern="1200" noProof="0" dirty="0">
              <a:solidFill>
                <a:schemeClr val="tx1"/>
              </a:solidFill>
              <a:latin typeface="Arial"/>
              <a:ea typeface="+mn-ea"/>
              <a:cs typeface="+mn-cs"/>
            </a:rPr>
            <a:t> </a:t>
          </a:r>
          <a:r>
            <a:rPr lang="de-DE" sz="1000" kern="1200" noProof="0" dirty="0" err="1">
              <a:solidFill>
                <a:schemeClr val="tx1"/>
              </a:solidFill>
              <a:latin typeface="Arial"/>
              <a:ea typeface="+mn-ea"/>
              <a:cs typeface="+mn-cs"/>
            </a:rPr>
            <a:t>cables</a:t>
          </a:r>
          <a:r>
            <a:rPr lang="de-DE" sz="1000" kern="1200" noProof="0" dirty="0">
              <a:solidFill>
                <a:schemeClr val="tx1"/>
              </a:solidFill>
              <a:latin typeface="Arial"/>
              <a:ea typeface="+mn-ea"/>
              <a:cs typeface="+mn-cs"/>
            </a:rPr>
            <a:t> </a:t>
          </a:r>
          <a:r>
            <a:rPr lang="de-DE" sz="1000" kern="1200" noProof="0" dirty="0">
              <a:solidFill>
                <a:schemeClr val="tx1"/>
              </a:solidFill>
              <a:latin typeface="Arial"/>
              <a:ea typeface="+mn-ea"/>
              <a:cs typeface="+mn-cs"/>
              <a:sym typeface="Wingdings" panose="05000000000000000000" pitchFamily="2" charset="2"/>
            </a:rPr>
            <a:t> </a:t>
          </a:r>
          <a:endParaRPr lang="en-US" sz="1000" kern="1200" dirty="0">
            <a:solidFill>
              <a:schemeClr val="tx1"/>
            </a:solidFill>
            <a:latin typeface="Arial"/>
            <a:ea typeface="+mn-ea"/>
            <a:cs typeface="+mn-cs"/>
          </a:endParaRPr>
        </a:p>
      </dgm:t>
    </dgm:pt>
    <dgm:pt modelId="{C75BB81B-EBE1-48E6-BE2F-81199BBCFA10}" type="parTrans" cxnId="{9F3A1FD0-8B09-4209-8738-A89C95DBEBC1}">
      <dgm:prSet/>
      <dgm:spPr/>
      <dgm:t>
        <a:bodyPr/>
        <a:lstStyle/>
        <a:p>
          <a:endParaRPr lang="en-US"/>
        </a:p>
      </dgm:t>
    </dgm:pt>
    <dgm:pt modelId="{1A994882-06E5-4C5F-B0BA-9DA1D07C7609}" type="sibTrans" cxnId="{9F3A1FD0-8B09-4209-8738-A89C95DBEBC1}">
      <dgm:prSet/>
      <dgm:spPr/>
      <dgm:t>
        <a:bodyPr/>
        <a:lstStyle/>
        <a:p>
          <a:endParaRPr lang="en-US"/>
        </a:p>
      </dgm:t>
    </dgm:pt>
    <dgm:pt modelId="{2736D010-20DB-40F8-B033-255F5134B4C3}">
      <dgm:prSet phldrT="[Text]" custT="1"/>
      <dgm:spPr/>
      <dgm:t>
        <a:bodyPr/>
        <a:lstStyle/>
        <a:p>
          <a:r>
            <a:rPr lang="de-DE" sz="1000" dirty="0"/>
            <a:t>Connect </a:t>
          </a:r>
          <a:r>
            <a:rPr lang="de-DE" sz="1000" dirty="0" err="1"/>
            <a:t>components</a:t>
          </a:r>
          <a:r>
            <a:rPr lang="de-DE" sz="1000" dirty="0"/>
            <a:t> </a:t>
          </a:r>
          <a:r>
            <a:rPr lang="de-DE" sz="1000" dirty="0" err="1"/>
            <a:t>to</a:t>
          </a:r>
          <a:r>
            <a:rPr lang="de-DE" sz="1000" dirty="0"/>
            <a:t> power </a:t>
          </a:r>
          <a:r>
            <a:rPr lang="de-DE" sz="1000" dirty="0" err="1"/>
            <a:t>distribution</a:t>
          </a:r>
          <a:endParaRPr lang="en-US" sz="1000" dirty="0"/>
        </a:p>
      </dgm:t>
    </dgm:pt>
    <dgm:pt modelId="{89DD1FE8-D156-4163-A060-62310F2028A2}" type="parTrans" cxnId="{B4838EA1-BA4C-4A53-B75B-F62EB3252B04}">
      <dgm:prSet/>
      <dgm:spPr/>
      <dgm:t>
        <a:bodyPr/>
        <a:lstStyle/>
        <a:p>
          <a:endParaRPr lang="en-US"/>
        </a:p>
      </dgm:t>
    </dgm:pt>
    <dgm:pt modelId="{DA3839F5-9F1E-472F-AC7B-825EBAFAE496}" type="sibTrans" cxnId="{B4838EA1-BA4C-4A53-B75B-F62EB3252B04}">
      <dgm:prSet/>
      <dgm:spPr/>
      <dgm:t>
        <a:bodyPr/>
        <a:lstStyle/>
        <a:p>
          <a:endParaRPr lang="en-US"/>
        </a:p>
      </dgm:t>
    </dgm:pt>
    <dgm:pt modelId="{D155537E-4AA8-43CD-BD1A-9BB631353290}" type="pres">
      <dgm:prSet presAssocID="{A184E5C5-C504-468F-BE76-EE524A01ED62}" presName="linearFlow" presStyleCnt="0">
        <dgm:presLayoutVars>
          <dgm:dir/>
          <dgm:animLvl val="lvl"/>
          <dgm:resizeHandles val="exact"/>
        </dgm:presLayoutVars>
      </dgm:prSet>
      <dgm:spPr/>
    </dgm:pt>
    <dgm:pt modelId="{4BF8F91A-2483-4E65-BC72-E68C93CB4052}" type="pres">
      <dgm:prSet presAssocID="{03EF8228-7AFD-4E28-BDB1-6945F9EA2589}" presName="composite" presStyleCnt="0"/>
      <dgm:spPr/>
    </dgm:pt>
    <dgm:pt modelId="{B243752D-0BFD-4654-94C5-1D44C849FE4E}" type="pres">
      <dgm:prSet presAssocID="{03EF8228-7AFD-4E28-BDB1-6945F9EA2589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7E868CB2-75D1-4050-8576-E5E0D812BB46}" type="pres">
      <dgm:prSet presAssocID="{03EF8228-7AFD-4E28-BDB1-6945F9EA2589}" presName="descendantText" presStyleLbl="alignAcc1" presStyleIdx="0" presStyleCnt="6" custLinFactNeighborY="2214">
        <dgm:presLayoutVars>
          <dgm:bulletEnabled val="1"/>
        </dgm:presLayoutVars>
      </dgm:prSet>
      <dgm:spPr/>
    </dgm:pt>
    <dgm:pt modelId="{BBA54B59-22E1-4154-B8CE-1B1852AC80C9}" type="pres">
      <dgm:prSet presAssocID="{F2FBC63C-B48B-43E6-8823-079536BC18E4}" presName="sp" presStyleCnt="0"/>
      <dgm:spPr/>
    </dgm:pt>
    <dgm:pt modelId="{975E3EA8-AF73-4D25-AA75-2BD20C6D94F9}" type="pres">
      <dgm:prSet presAssocID="{CBB88949-440B-4F70-85C2-B42088110380}" presName="composite" presStyleCnt="0"/>
      <dgm:spPr/>
    </dgm:pt>
    <dgm:pt modelId="{F488944B-5A59-4E4A-9698-75E2E664F06C}" type="pres">
      <dgm:prSet presAssocID="{CBB88949-440B-4F70-85C2-B42088110380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788ED46B-EAF9-4ED4-A55B-10064C9C4DAF}" type="pres">
      <dgm:prSet presAssocID="{CBB88949-440B-4F70-85C2-B42088110380}" presName="descendantText" presStyleLbl="alignAcc1" presStyleIdx="1" presStyleCnt="6">
        <dgm:presLayoutVars>
          <dgm:bulletEnabled val="1"/>
        </dgm:presLayoutVars>
      </dgm:prSet>
      <dgm:spPr>
        <a:xfrm rot="5400000">
          <a:off x="2189530" y="-1500705"/>
          <a:ext cx="300207" cy="4032667"/>
        </a:xfrm>
        <a:prstGeom prst="round2SameRect">
          <a:avLst/>
        </a:prstGeom>
      </dgm:spPr>
    </dgm:pt>
    <dgm:pt modelId="{B8E12CE6-20C9-4E49-A055-C3CC2EE1C7A2}" type="pres">
      <dgm:prSet presAssocID="{561DEB1C-C364-4DF6-8F50-6D517D5A7F4E}" presName="sp" presStyleCnt="0"/>
      <dgm:spPr/>
    </dgm:pt>
    <dgm:pt modelId="{14367113-4649-4D71-95D2-769905020293}" type="pres">
      <dgm:prSet presAssocID="{6EBF19B5-DB3B-4D42-8CD9-891CA158A675}" presName="composite" presStyleCnt="0"/>
      <dgm:spPr/>
    </dgm:pt>
    <dgm:pt modelId="{CF9F6158-0165-4731-B2F3-019820737196}" type="pres">
      <dgm:prSet presAssocID="{6EBF19B5-DB3B-4D42-8CD9-891CA158A675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3CD50966-C65A-4DA3-B7EC-F7A468729EDD}" type="pres">
      <dgm:prSet presAssocID="{6EBF19B5-DB3B-4D42-8CD9-891CA158A675}" presName="descendantText" presStyleLbl="alignAcc1" presStyleIdx="2" presStyleCnt="6" custLinFactNeighborY="-1383">
        <dgm:presLayoutVars>
          <dgm:bulletEnabled val="1"/>
        </dgm:presLayoutVars>
      </dgm:prSet>
      <dgm:spPr/>
    </dgm:pt>
    <dgm:pt modelId="{28ABB1B5-9C1C-43C9-AEE5-616B17052A81}" type="pres">
      <dgm:prSet presAssocID="{B14E130D-33A5-4B8E-8A29-5CB1E04C24AE}" presName="sp" presStyleCnt="0"/>
      <dgm:spPr/>
    </dgm:pt>
    <dgm:pt modelId="{69347843-BB49-4FCA-9CDA-B03BA503AB09}" type="pres">
      <dgm:prSet presAssocID="{D86D8450-CC33-44BA-94FF-FA1DFC286A28}" presName="composite" presStyleCnt="0"/>
      <dgm:spPr/>
    </dgm:pt>
    <dgm:pt modelId="{8A72A1A7-E58A-4062-B4DB-50BA90B2B4C8}" type="pres">
      <dgm:prSet presAssocID="{D86D8450-CC33-44BA-94FF-FA1DFC286A28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6A4DA1FD-3A43-46D8-A30A-F6410CAF535B}" type="pres">
      <dgm:prSet presAssocID="{D86D8450-CC33-44BA-94FF-FA1DFC286A28}" presName="descendantText" presStyleLbl="alignAcc1" presStyleIdx="3" presStyleCnt="6">
        <dgm:presLayoutVars>
          <dgm:bulletEnabled val="1"/>
        </dgm:presLayoutVars>
      </dgm:prSet>
      <dgm:spPr/>
    </dgm:pt>
    <dgm:pt modelId="{89D3603B-7F2D-42C5-82B2-A7AE76B4C2B0}" type="pres">
      <dgm:prSet presAssocID="{BE4F4F5D-C1E5-43B2-BA7A-7AD0A4F1441F}" presName="sp" presStyleCnt="0"/>
      <dgm:spPr/>
    </dgm:pt>
    <dgm:pt modelId="{087EC92E-6981-4662-B937-6723E2810B75}" type="pres">
      <dgm:prSet presAssocID="{C6575782-81CC-4FCF-9BA5-978E9415BFAE}" presName="composite" presStyleCnt="0"/>
      <dgm:spPr/>
    </dgm:pt>
    <dgm:pt modelId="{2292A171-303C-489E-802F-2D174E8123C4}" type="pres">
      <dgm:prSet presAssocID="{C6575782-81CC-4FCF-9BA5-978E9415BFAE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45C12625-CDD8-4127-AB80-6DC46329E2BF}" type="pres">
      <dgm:prSet presAssocID="{C6575782-81CC-4FCF-9BA5-978E9415BFAE}" presName="descendantText" presStyleLbl="alignAcc1" presStyleIdx="4" presStyleCnt="6">
        <dgm:presLayoutVars>
          <dgm:bulletEnabled val="1"/>
        </dgm:presLayoutVars>
      </dgm:prSet>
      <dgm:spPr/>
    </dgm:pt>
    <dgm:pt modelId="{38F5EB18-D595-4CF1-898F-073D6009B4C8}" type="pres">
      <dgm:prSet presAssocID="{E1773538-2471-41E5-B07B-209B93AE7AF3}" presName="sp" presStyleCnt="0"/>
      <dgm:spPr/>
    </dgm:pt>
    <dgm:pt modelId="{6CD84738-1C94-4C25-872E-9605338DEFF7}" type="pres">
      <dgm:prSet presAssocID="{291B2E58-086F-4542-B9D8-537B44494907}" presName="composite" presStyleCnt="0"/>
      <dgm:spPr/>
    </dgm:pt>
    <dgm:pt modelId="{D8A2A3A6-EBF1-4430-952B-ABCCF68DB380}" type="pres">
      <dgm:prSet presAssocID="{291B2E58-086F-4542-B9D8-537B44494907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AB005094-21BB-41F0-B40F-E5791C41E16E}" type="pres">
      <dgm:prSet presAssocID="{291B2E58-086F-4542-B9D8-537B44494907}" presName="descendantText" presStyleLbl="alignAcc1" presStyleIdx="5" presStyleCnt="6" custLinFactNeighborY="0">
        <dgm:presLayoutVars>
          <dgm:bulletEnabled val="1"/>
        </dgm:presLayoutVars>
      </dgm:prSet>
      <dgm:spPr/>
    </dgm:pt>
  </dgm:ptLst>
  <dgm:cxnLst>
    <dgm:cxn modelId="{89C03D1B-08B3-497E-9AD6-532745004D83}" type="presOf" srcId="{6EBF19B5-DB3B-4D42-8CD9-891CA158A675}" destId="{CF9F6158-0165-4731-B2F3-019820737196}" srcOrd="0" destOrd="0" presId="urn:microsoft.com/office/officeart/2005/8/layout/chevron2"/>
    <dgm:cxn modelId="{5B7A3739-96CE-4E91-96FB-3CF4DE37CF25}" srcId="{A184E5C5-C504-468F-BE76-EE524A01ED62}" destId="{D86D8450-CC33-44BA-94FF-FA1DFC286A28}" srcOrd="3" destOrd="0" parTransId="{3CF3A136-D13F-4A57-865A-51CE793A1203}" sibTransId="{BE4F4F5D-C1E5-43B2-BA7A-7AD0A4F1441F}"/>
    <dgm:cxn modelId="{25E30A3E-96FA-445E-814B-726CFCCB89FD}" type="presOf" srcId="{456F7780-8EC0-4D7F-8AB0-10F39ACBEC2D}" destId="{45C12625-CDD8-4127-AB80-6DC46329E2BF}" srcOrd="0" destOrd="0" presId="urn:microsoft.com/office/officeart/2005/8/layout/chevron2"/>
    <dgm:cxn modelId="{44E0BA3E-F15F-4464-BAD2-DC24CCCB2A78}" type="presOf" srcId="{2736D010-20DB-40F8-B033-255F5134B4C3}" destId="{7E868CB2-75D1-4050-8576-E5E0D812BB46}" srcOrd="0" destOrd="0" presId="urn:microsoft.com/office/officeart/2005/8/layout/chevron2"/>
    <dgm:cxn modelId="{E9C8915E-6B95-42CC-9D70-06C5B97A7F49}" type="presOf" srcId="{CBB88949-440B-4F70-85C2-B42088110380}" destId="{F488944B-5A59-4E4A-9698-75E2E664F06C}" srcOrd="0" destOrd="0" presId="urn:microsoft.com/office/officeart/2005/8/layout/chevron2"/>
    <dgm:cxn modelId="{33507061-1677-4112-96AD-E385A1B51331}" srcId="{6EBF19B5-DB3B-4D42-8CD9-891CA158A675}" destId="{689A2871-3E6E-4912-901F-23F871303A45}" srcOrd="0" destOrd="0" parTransId="{C915DEEB-CA5E-4276-A4DD-8C45A8F5DA8E}" sibTransId="{0BC2D1D7-1EB7-42EA-A934-B8EBC8B1A36C}"/>
    <dgm:cxn modelId="{B6DFDA4C-42D2-49C9-91ED-169FB40E7AB8}" srcId="{A184E5C5-C504-468F-BE76-EE524A01ED62}" destId="{6EBF19B5-DB3B-4D42-8CD9-891CA158A675}" srcOrd="2" destOrd="0" parTransId="{DB68C556-3434-4E0E-AB0C-F4486074EC7C}" sibTransId="{B14E130D-33A5-4B8E-8A29-5CB1E04C24AE}"/>
    <dgm:cxn modelId="{B3CD8D4D-AAB9-4FE5-90DB-8D4298A36BCC}" srcId="{291B2E58-086F-4542-B9D8-537B44494907}" destId="{3525B7F9-CD3F-4D10-8539-C75349C91514}" srcOrd="0" destOrd="0" parTransId="{FCD6D090-D095-4C19-810C-6501E0B13A60}" sibTransId="{DFC1BBFC-C7F9-42C2-AAF6-F592B4DEE30A}"/>
    <dgm:cxn modelId="{D389A24F-BACD-4A5D-A7D2-301F5B7F06A7}" type="presOf" srcId="{D86D8450-CC33-44BA-94FF-FA1DFC286A28}" destId="{8A72A1A7-E58A-4062-B4DB-50BA90B2B4C8}" srcOrd="0" destOrd="0" presId="urn:microsoft.com/office/officeart/2005/8/layout/chevron2"/>
    <dgm:cxn modelId="{B7510D70-A963-4B35-89B2-8BF03EE61E04}" type="presOf" srcId="{C6575782-81CC-4FCF-9BA5-978E9415BFAE}" destId="{2292A171-303C-489E-802F-2D174E8123C4}" srcOrd="0" destOrd="0" presId="urn:microsoft.com/office/officeart/2005/8/layout/chevron2"/>
    <dgm:cxn modelId="{B5120379-0BD1-45EA-9E77-44E4D0D3419A}" srcId="{D86D8450-CC33-44BA-94FF-FA1DFC286A28}" destId="{8AB4D8B9-04B4-4448-BF95-43D21562698A}" srcOrd="0" destOrd="0" parTransId="{891A7627-8560-4994-A8D6-603846129603}" sibTransId="{9E5389C8-817F-4005-97D9-E0BCCB912EEB}"/>
    <dgm:cxn modelId="{F498CA7E-CE76-4014-86CF-DD7346CF3A19}" type="presOf" srcId="{03EF8228-7AFD-4E28-BDB1-6945F9EA2589}" destId="{B243752D-0BFD-4654-94C5-1D44C849FE4E}" srcOrd="0" destOrd="0" presId="urn:microsoft.com/office/officeart/2005/8/layout/chevron2"/>
    <dgm:cxn modelId="{1661D086-EAA9-4946-8B93-5F92059DAC11}" srcId="{C6575782-81CC-4FCF-9BA5-978E9415BFAE}" destId="{456F7780-8EC0-4D7F-8AB0-10F39ACBEC2D}" srcOrd="0" destOrd="0" parTransId="{EF1235DE-3031-4A00-9201-AEA672F79E81}" sibTransId="{C1DEAD57-5A64-40FD-96AD-58C80D7FA30B}"/>
    <dgm:cxn modelId="{B4838EA1-BA4C-4A53-B75B-F62EB3252B04}" srcId="{03EF8228-7AFD-4E28-BDB1-6945F9EA2589}" destId="{2736D010-20DB-40F8-B033-255F5134B4C3}" srcOrd="0" destOrd="0" parTransId="{89DD1FE8-D156-4163-A060-62310F2028A2}" sibTransId="{DA3839F5-9F1E-472F-AC7B-825EBAFAE496}"/>
    <dgm:cxn modelId="{17ED36A7-9B18-41C0-8235-820B18162C45}" type="presOf" srcId="{689A2871-3E6E-4912-901F-23F871303A45}" destId="{3CD50966-C65A-4DA3-B7EC-F7A468729EDD}" srcOrd="0" destOrd="0" presId="urn:microsoft.com/office/officeart/2005/8/layout/chevron2"/>
    <dgm:cxn modelId="{0A8BC9AA-E731-4E92-A9D8-E291EB1E1759}" srcId="{A184E5C5-C504-468F-BE76-EE524A01ED62}" destId="{CBB88949-440B-4F70-85C2-B42088110380}" srcOrd="1" destOrd="0" parTransId="{2039595C-FBBB-4488-B7DE-2609F8B489AD}" sibTransId="{561DEB1C-C364-4DF6-8F50-6D517D5A7F4E}"/>
    <dgm:cxn modelId="{05C366B4-5B4D-4F91-8162-DB2D63E4F1D3}" type="presOf" srcId="{A184E5C5-C504-468F-BE76-EE524A01ED62}" destId="{D155537E-4AA8-43CD-BD1A-9BB631353290}" srcOrd="0" destOrd="0" presId="urn:microsoft.com/office/officeart/2005/8/layout/chevron2"/>
    <dgm:cxn modelId="{2092B9BA-D932-4E21-94E9-843C63FFFD18}" srcId="{A184E5C5-C504-468F-BE76-EE524A01ED62}" destId="{C6575782-81CC-4FCF-9BA5-978E9415BFAE}" srcOrd="4" destOrd="0" parTransId="{9692178D-FD31-4F10-947F-AF4B938F2BD9}" sibTransId="{E1773538-2471-41E5-B07B-209B93AE7AF3}"/>
    <dgm:cxn modelId="{7A7DDDC5-9773-4F6E-B353-74F7EE82BAF2}" type="presOf" srcId="{3525B7F9-CD3F-4D10-8539-C75349C91514}" destId="{AB005094-21BB-41F0-B40F-E5791C41E16E}" srcOrd="0" destOrd="0" presId="urn:microsoft.com/office/officeart/2005/8/layout/chevron2"/>
    <dgm:cxn modelId="{9F3A1FD0-8B09-4209-8738-A89C95DBEBC1}" srcId="{CBB88949-440B-4F70-85C2-B42088110380}" destId="{16EA34C6-77C9-49CB-8154-684D806245CB}" srcOrd="0" destOrd="0" parTransId="{C75BB81B-EBE1-48E6-BE2F-81199BBCFA10}" sibTransId="{1A994882-06E5-4C5F-B0BA-9DA1D07C7609}"/>
    <dgm:cxn modelId="{C3C994E1-0352-4D04-BA45-7EAA217FBB16}" srcId="{A184E5C5-C504-468F-BE76-EE524A01ED62}" destId="{291B2E58-086F-4542-B9D8-537B44494907}" srcOrd="5" destOrd="0" parTransId="{7DA23A12-1BA3-4E9F-AACA-D3D1C852902C}" sibTransId="{4ED8C5C7-69B9-4B6B-A05A-D572F7663004}"/>
    <dgm:cxn modelId="{5EC50AE4-7570-4DCA-9F0F-750E0439E69D}" type="presOf" srcId="{291B2E58-086F-4542-B9D8-537B44494907}" destId="{D8A2A3A6-EBF1-4430-952B-ABCCF68DB380}" srcOrd="0" destOrd="0" presId="urn:microsoft.com/office/officeart/2005/8/layout/chevron2"/>
    <dgm:cxn modelId="{DF2ECBF6-7AEF-442D-A2CA-80AB5DE09454}" type="presOf" srcId="{16EA34C6-77C9-49CB-8154-684D806245CB}" destId="{788ED46B-EAF9-4ED4-A55B-10064C9C4DAF}" srcOrd="0" destOrd="0" presId="urn:microsoft.com/office/officeart/2005/8/layout/chevron2"/>
    <dgm:cxn modelId="{6618FBFB-35B7-427E-A5BC-0A23515ADF97}" type="presOf" srcId="{8AB4D8B9-04B4-4448-BF95-43D21562698A}" destId="{6A4DA1FD-3A43-46D8-A30A-F6410CAF535B}" srcOrd="0" destOrd="0" presId="urn:microsoft.com/office/officeart/2005/8/layout/chevron2"/>
    <dgm:cxn modelId="{DCBB9DFF-AB17-4C98-AEF5-0701732E137D}" srcId="{A184E5C5-C504-468F-BE76-EE524A01ED62}" destId="{03EF8228-7AFD-4E28-BDB1-6945F9EA2589}" srcOrd="0" destOrd="0" parTransId="{798F1174-B4C3-4D67-B228-C7A1AA1DCFF2}" sibTransId="{F2FBC63C-B48B-43E6-8823-079536BC18E4}"/>
    <dgm:cxn modelId="{AA0EAF35-22EC-41C6-B556-E66164F12A34}" type="presParOf" srcId="{D155537E-4AA8-43CD-BD1A-9BB631353290}" destId="{4BF8F91A-2483-4E65-BC72-E68C93CB4052}" srcOrd="0" destOrd="0" presId="urn:microsoft.com/office/officeart/2005/8/layout/chevron2"/>
    <dgm:cxn modelId="{6061DB6E-B5B4-45CD-8F8A-4849793F315E}" type="presParOf" srcId="{4BF8F91A-2483-4E65-BC72-E68C93CB4052}" destId="{B243752D-0BFD-4654-94C5-1D44C849FE4E}" srcOrd="0" destOrd="0" presId="urn:microsoft.com/office/officeart/2005/8/layout/chevron2"/>
    <dgm:cxn modelId="{0D1A8148-8146-4921-A1BF-BEBA3925E4F3}" type="presParOf" srcId="{4BF8F91A-2483-4E65-BC72-E68C93CB4052}" destId="{7E868CB2-75D1-4050-8576-E5E0D812BB46}" srcOrd="1" destOrd="0" presId="urn:microsoft.com/office/officeart/2005/8/layout/chevron2"/>
    <dgm:cxn modelId="{706B518A-839B-4323-965A-705D6877FCEC}" type="presParOf" srcId="{D155537E-4AA8-43CD-BD1A-9BB631353290}" destId="{BBA54B59-22E1-4154-B8CE-1B1852AC80C9}" srcOrd="1" destOrd="0" presId="urn:microsoft.com/office/officeart/2005/8/layout/chevron2"/>
    <dgm:cxn modelId="{7D875C0A-878F-4138-84E9-8E1D7A4FB8A3}" type="presParOf" srcId="{D155537E-4AA8-43CD-BD1A-9BB631353290}" destId="{975E3EA8-AF73-4D25-AA75-2BD20C6D94F9}" srcOrd="2" destOrd="0" presId="urn:microsoft.com/office/officeart/2005/8/layout/chevron2"/>
    <dgm:cxn modelId="{CF39DF4A-68EB-4E55-B0B0-7ECEC270FE36}" type="presParOf" srcId="{975E3EA8-AF73-4D25-AA75-2BD20C6D94F9}" destId="{F488944B-5A59-4E4A-9698-75E2E664F06C}" srcOrd="0" destOrd="0" presId="urn:microsoft.com/office/officeart/2005/8/layout/chevron2"/>
    <dgm:cxn modelId="{4A890F28-B800-4380-A3DA-A503CDA077AE}" type="presParOf" srcId="{975E3EA8-AF73-4D25-AA75-2BD20C6D94F9}" destId="{788ED46B-EAF9-4ED4-A55B-10064C9C4DAF}" srcOrd="1" destOrd="0" presId="urn:microsoft.com/office/officeart/2005/8/layout/chevron2"/>
    <dgm:cxn modelId="{33BC6972-0830-40A3-9D87-BC649F5B1D57}" type="presParOf" srcId="{D155537E-4AA8-43CD-BD1A-9BB631353290}" destId="{B8E12CE6-20C9-4E49-A055-C3CC2EE1C7A2}" srcOrd="3" destOrd="0" presId="urn:microsoft.com/office/officeart/2005/8/layout/chevron2"/>
    <dgm:cxn modelId="{750FB276-6E28-49AA-A07E-50575EF6C4ED}" type="presParOf" srcId="{D155537E-4AA8-43CD-BD1A-9BB631353290}" destId="{14367113-4649-4D71-95D2-769905020293}" srcOrd="4" destOrd="0" presId="urn:microsoft.com/office/officeart/2005/8/layout/chevron2"/>
    <dgm:cxn modelId="{E8FB0E0E-D684-4835-9753-B6C93632A57D}" type="presParOf" srcId="{14367113-4649-4D71-95D2-769905020293}" destId="{CF9F6158-0165-4731-B2F3-019820737196}" srcOrd="0" destOrd="0" presId="urn:microsoft.com/office/officeart/2005/8/layout/chevron2"/>
    <dgm:cxn modelId="{6D087D6A-786F-4C79-8B4D-DCB140204C80}" type="presParOf" srcId="{14367113-4649-4D71-95D2-769905020293}" destId="{3CD50966-C65A-4DA3-B7EC-F7A468729EDD}" srcOrd="1" destOrd="0" presId="urn:microsoft.com/office/officeart/2005/8/layout/chevron2"/>
    <dgm:cxn modelId="{506BB913-6576-4FAA-BB73-062226107414}" type="presParOf" srcId="{D155537E-4AA8-43CD-BD1A-9BB631353290}" destId="{28ABB1B5-9C1C-43C9-AEE5-616B17052A81}" srcOrd="5" destOrd="0" presId="urn:microsoft.com/office/officeart/2005/8/layout/chevron2"/>
    <dgm:cxn modelId="{8B337D69-7A73-4327-AAB3-92A5EE57807F}" type="presParOf" srcId="{D155537E-4AA8-43CD-BD1A-9BB631353290}" destId="{69347843-BB49-4FCA-9CDA-B03BA503AB09}" srcOrd="6" destOrd="0" presId="urn:microsoft.com/office/officeart/2005/8/layout/chevron2"/>
    <dgm:cxn modelId="{72161B24-4DCE-4400-9B2A-B1AB5C79A08F}" type="presParOf" srcId="{69347843-BB49-4FCA-9CDA-B03BA503AB09}" destId="{8A72A1A7-E58A-4062-B4DB-50BA90B2B4C8}" srcOrd="0" destOrd="0" presId="urn:microsoft.com/office/officeart/2005/8/layout/chevron2"/>
    <dgm:cxn modelId="{A603D99F-A1C4-488B-925B-0FF824E82054}" type="presParOf" srcId="{69347843-BB49-4FCA-9CDA-B03BA503AB09}" destId="{6A4DA1FD-3A43-46D8-A30A-F6410CAF535B}" srcOrd="1" destOrd="0" presId="urn:microsoft.com/office/officeart/2005/8/layout/chevron2"/>
    <dgm:cxn modelId="{736E4253-3A96-4C58-B6A9-4BE05812A0DC}" type="presParOf" srcId="{D155537E-4AA8-43CD-BD1A-9BB631353290}" destId="{89D3603B-7F2D-42C5-82B2-A7AE76B4C2B0}" srcOrd="7" destOrd="0" presId="urn:microsoft.com/office/officeart/2005/8/layout/chevron2"/>
    <dgm:cxn modelId="{2084CD62-029B-4B4D-9D4A-B6ACA743B357}" type="presParOf" srcId="{D155537E-4AA8-43CD-BD1A-9BB631353290}" destId="{087EC92E-6981-4662-B937-6723E2810B75}" srcOrd="8" destOrd="0" presId="urn:microsoft.com/office/officeart/2005/8/layout/chevron2"/>
    <dgm:cxn modelId="{1F8F7CA9-6BC9-4825-B863-28AE4D23D1B3}" type="presParOf" srcId="{087EC92E-6981-4662-B937-6723E2810B75}" destId="{2292A171-303C-489E-802F-2D174E8123C4}" srcOrd="0" destOrd="0" presId="urn:microsoft.com/office/officeart/2005/8/layout/chevron2"/>
    <dgm:cxn modelId="{5F9459E3-0383-4975-B13B-0470093F87B5}" type="presParOf" srcId="{087EC92E-6981-4662-B937-6723E2810B75}" destId="{45C12625-CDD8-4127-AB80-6DC46329E2BF}" srcOrd="1" destOrd="0" presId="urn:microsoft.com/office/officeart/2005/8/layout/chevron2"/>
    <dgm:cxn modelId="{681BB4A1-33DC-4470-827A-773C6D601996}" type="presParOf" srcId="{D155537E-4AA8-43CD-BD1A-9BB631353290}" destId="{38F5EB18-D595-4CF1-898F-073D6009B4C8}" srcOrd="9" destOrd="0" presId="urn:microsoft.com/office/officeart/2005/8/layout/chevron2"/>
    <dgm:cxn modelId="{68315336-E92A-48C4-89B5-3946592FE851}" type="presParOf" srcId="{D155537E-4AA8-43CD-BD1A-9BB631353290}" destId="{6CD84738-1C94-4C25-872E-9605338DEFF7}" srcOrd="10" destOrd="0" presId="urn:microsoft.com/office/officeart/2005/8/layout/chevron2"/>
    <dgm:cxn modelId="{5216FBBA-B2FA-4728-80D5-8092735336A1}" type="presParOf" srcId="{6CD84738-1C94-4C25-872E-9605338DEFF7}" destId="{D8A2A3A6-EBF1-4430-952B-ABCCF68DB380}" srcOrd="0" destOrd="0" presId="urn:microsoft.com/office/officeart/2005/8/layout/chevron2"/>
    <dgm:cxn modelId="{F489F53D-9AEF-4146-A264-A0C7E3FDC634}" type="presParOf" srcId="{6CD84738-1C94-4C25-872E-9605338DEFF7}" destId="{AB005094-21BB-41F0-B40F-E5791C41E16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F6158-0165-4731-B2F3-019820737196}">
      <dsp:nvSpPr>
        <dsp:cNvPr id="0" name=""/>
        <dsp:cNvSpPr/>
      </dsp:nvSpPr>
      <dsp:spPr>
        <a:xfrm rot="5400000">
          <a:off x="-51512" y="53383"/>
          <a:ext cx="343414" cy="240390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 dirty="0"/>
            <a:t>a</a:t>
          </a:r>
          <a:endParaRPr lang="en-US" sz="700" kern="1200" dirty="0"/>
        </a:p>
      </dsp:txBody>
      <dsp:txXfrm rot="-5400000">
        <a:off x="0" y="122066"/>
        <a:ext cx="240390" cy="103024"/>
      </dsp:txXfrm>
    </dsp:sp>
    <dsp:sp modelId="{3CD50966-C65A-4DA3-B7EC-F7A468729EDD}">
      <dsp:nvSpPr>
        <dsp:cNvPr id="0" name=""/>
        <dsp:cNvSpPr/>
      </dsp:nvSpPr>
      <dsp:spPr>
        <a:xfrm rot="5400000">
          <a:off x="1115016" y="-872755"/>
          <a:ext cx="223219" cy="19724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noProof="0" dirty="0"/>
            <a:t>Install machine trays</a:t>
          </a:r>
        </a:p>
      </dsp:txBody>
      <dsp:txXfrm rot="-5400000">
        <a:off x="240390" y="12768"/>
        <a:ext cx="1961575" cy="201425"/>
      </dsp:txXfrm>
    </dsp:sp>
    <dsp:sp modelId="{8A72A1A7-E58A-4062-B4DB-50BA90B2B4C8}">
      <dsp:nvSpPr>
        <dsp:cNvPr id="0" name=""/>
        <dsp:cNvSpPr/>
      </dsp:nvSpPr>
      <dsp:spPr>
        <a:xfrm rot="5400000">
          <a:off x="-51512" y="350928"/>
          <a:ext cx="343414" cy="240390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 dirty="0"/>
            <a:t>b</a:t>
          </a:r>
          <a:endParaRPr lang="en-US" sz="700" kern="1200" dirty="0"/>
        </a:p>
      </dsp:txBody>
      <dsp:txXfrm rot="-5400000">
        <a:off x="0" y="419611"/>
        <a:ext cx="240390" cy="103024"/>
      </dsp:txXfrm>
    </dsp:sp>
    <dsp:sp modelId="{6A4DA1FD-3A43-46D8-A30A-F6410CAF535B}">
      <dsp:nvSpPr>
        <dsp:cNvPr id="0" name=""/>
        <dsp:cNvSpPr/>
      </dsp:nvSpPr>
      <dsp:spPr>
        <a:xfrm rot="5400000">
          <a:off x="1099746" y="-554377"/>
          <a:ext cx="253760" cy="19724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noProof="0" dirty="0"/>
            <a:t>Install tray and machine/rack grounding</a:t>
          </a:r>
        </a:p>
      </dsp:txBody>
      <dsp:txXfrm rot="-5400000">
        <a:off x="240390" y="317367"/>
        <a:ext cx="1960084" cy="228984"/>
      </dsp:txXfrm>
    </dsp:sp>
    <dsp:sp modelId="{2292A171-303C-489E-802F-2D174E8123C4}">
      <dsp:nvSpPr>
        <dsp:cNvPr id="0" name=""/>
        <dsp:cNvSpPr/>
      </dsp:nvSpPr>
      <dsp:spPr>
        <a:xfrm rot="5400000">
          <a:off x="-51512" y="633203"/>
          <a:ext cx="343414" cy="240390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 dirty="0"/>
            <a:t>c</a:t>
          </a:r>
          <a:endParaRPr lang="en-US" sz="700" kern="1200" dirty="0"/>
        </a:p>
      </dsp:txBody>
      <dsp:txXfrm rot="-5400000">
        <a:off x="0" y="701886"/>
        <a:ext cx="240390" cy="103024"/>
      </dsp:txXfrm>
    </dsp:sp>
    <dsp:sp modelId="{45C12625-CDD8-4127-AB80-6DC46329E2BF}">
      <dsp:nvSpPr>
        <dsp:cNvPr id="0" name=""/>
        <dsp:cNvSpPr/>
      </dsp:nvSpPr>
      <dsp:spPr>
        <a:xfrm rot="5400000">
          <a:off x="1115016" y="-255833"/>
          <a:ext cx="223219" cy="19724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noProof="0" dirty="0"/>
            <a:t>Measure grounding</a:t>
          </a:r>
        </a:p>
      </dsp:txBody>
      <dsp:txXfrm rot="-5400000">
        <a:off x="240390" y="629690"/>
        <a:ext cx="1961575" cy="201425"/>
      </dsp:txXfrm>
    </dsp:sp>
    <dsp:sp modelId="{D8A2A3A6-EBF1-4430-952B-ABCCF68DB380}">
      <dsp:nvSpPr>
        <dsp:cNvPr id="0" name=""/>
        <dsp:cNvSpPr/>
      </dsp:nvSpPr>
      <dsp:spPr>
        <a:xfrm rot="5400000">
          <a:off x="-51512" y="915478"/>
          <a:ext cx="343414" cy="240390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d</a:t>
          </a:r>
        </a:p>
      </dsp:txBody>
      <dsp:txXfrm rot="-5400000">
        <a:off x="0" y="984161"/>
        <a:ext cx="240390" cy="103024"/>
      </dsp:txXfrm>
    </dsp:sp>
    <dsp:sp modelId="{AB005094-21BB-41F0-B40F-E5791C41E16E}">
      <dsp:nvSpPr>
        <dsp:cNvPr id="0" name=""/>
        <dsp:cNvSpPr/>
      </dsp:nvSpPr>
      <dsp:spPr>
        <a:xfrm rot="5400000">
          <a:off x="1115016" y="13643"/>
          <a:ext cx="223219" cy="19724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noProof="0" dirty="0"/>
            <a:t>Upload protocols to PKM</a:t>
          </a:r>
        </a:p>
      </dsp:txBody>
      <dsp:txXfrm rot="-5400000">
        <a:off x="240390" y="899167"/>
        <a:ext cx="1961575" cy="201425"/>
      </dsp:txXfrm>
    </dsp:sp>
    <dsp:sp modelId="{D48A0E66-5908-4AD3-8684-3E1C13D8EF9E}">
      <dsp:nvSpPr>
        <dsp:cNvPr id="0" name=""/>
        <dsp:cNvSpPr/>
      </dsp:nvSpPr>
      <dsp:spPr>
        <a:xfrm rot="5400000">
          <a:off x="-51512" y="1197753"/>
          <a:ext cx="343414" cy="240390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e</a:t>
          </a:r>
        </a:p>
      </dsp:txBody>
      <dsp:txXfrm rot="-5400000">
        <a:off x="0" y="1266436"/>
        <a:ext cx="240390" cy="103024"/>
      </dsp:txXfrm>
    </dsp:sp>
    <dsp:sp modelId="{FE941C34-C3F8-43EF-ADA6-0ED5794C5EB3}">
      <dsp:nvSpPr>
        <dsp:cNvPr id="0" name=""/>
        <dsp:cNvSpPr/>
      </dsp:nvSpPr>
      <dsp:spPr>
        <a:xfrm rot="5400000">
          <a:off x="1115016" y="271614"/>
          <a:ext cx="223219" cy="19724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noProof="0" dirty="0"/>
            <a:t>Review by GSI</a:t>
          </a:r>
        </a:p>
      </dsp:txBody>
      <dsp:txXfrm rot="-5400000">
        <a:off x="240390" y="1157138"/>
        <a:ext cx="1961575" cy="2014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F6158-0165-4731-B2F3-019820737196}">
      <dsp:nvSpPr>
        <dsp:cNvPr id="0" name=""/>
        <dsp:cNvSpPr/>
      </dsp:nvSpPr>
      <dsp:spPr>
        <a:xfrm rot="5400000">
          <a:off x="-58913" y="59436"/>
          <a:ext cx="392754" cy="274928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 dirty="0"/>
            <a:t>a</a:t>
          </a:r>
          <a:endParaRPr lang="en-US" sz="700" kern="1200" dirty="0"/>
        </a:p>
      </dsp:txBody>
      <dsp:txXfrm rot="-5400000">
        <a:off x="0" y="137987"/>
        <a:ext cx="274928" cy="117826"/>
      </dsp:txXfrm>
    </dsp:sp>
    <dsp:sp modelId="{3CD50966-C65A-4DA3-B7EC-F7A468729EDD}">
      <dsp:nvSpPr>
        <dsp:cNvPr id="0" name=""/>
        <dsp:cNvSpPr/>
      </dsp:nvSpPr>
      <dsp:spPr>
        <a:xfrm rot="5400000">
          <a:off x="1428928" y="-1153477"/>
          <a:ext cx="255290" cy="25632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noProof="0" dirty="0"/>
            <a:t>Lay final meters of cable</a:t>
          </a:r>
        </a:p>
      </dsp:txBody>
      <dsp:txXfrm rot="-5400000">
        <a:off x="274928" y="12985"/>
        <a:ext cx="2550829" cy="230366"/>
      </dsp:txXfrm>
    </dsp:sp>
    <dsp:sp modelId="{8A72A1A7-E58A-4062-B4DB-50BA90B2B4C8}">
      <dsp:nvSpPr>
        <dsp:cNvPr id="0" name=""/>
        <dsp:cNvSpPr/>
      </dsp:nvSpPr>
      <dsp:spPr>
        <a:xfrm rot="5400000">
          <a:off x="-58913" y="355151"/>
          <a:ext cx="392754" cy="274928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-6667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 dirty="0"/>
            <a:t>b</a:t>
          </a:r>
          <a:endParaRPr lang="en-US" sz="700" kern="1200" dirty="0"/>
        </a:p>
      </dsp:txBody>
      <dsp:txXfrm rot="-5400000">
        <a:off x="0" y="433702"/>
        <a:ext cx="274928" cy="117826"/>
      </dsp:txXfrm>
    </dsp:sp>
    <dsp:sp modelId="{6A4DA1FD-3A43-46D8-A30A-F6410CAF535B}">
      <dsp:nvSpPr>
        <dsp:cNvPr id="0" name=""/>
        <dsp:cNvSpPr/>
      </dsp:nvSpPr>
      <dsp:spPr>
        <a:xfrm rot="5400000">
          <a:off x="1428928" y="-857762"/>
          <a:ext cx="255290" cy="25632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noProof="0" dirty="0" err="1"/>
            <a:t>Assemble</a:t>
          </a:r>
          <a:r>
            <a:rPr lang="en-GB" sz="1000" kern="1200" noProof="0" dirty="0"/>
            <a:t> connectors to cables</a:t>
          </a:r>
        </a:p>
      </dsp:txBody>
      <dsp:txXfrm rot="-5400000">
        <a:off x="274928" y="308700"/>
        <a:ext cx="2550829" cy="230366"/>
      </dsp:txXfrm>
    </dsp:sp>
    <dsp:sp modelId="{2292A171-303C-489E-802F-2D174E8123C4}">
      <dsp:nvSpPr>
        <dsp:cNvPr id="0" name=""/>
        <dsp:cNvSpPr/>
      </dsp:nvSpPr>
      <dsp:spPr>
        <a:xfrm rot="5400000">
          <a:off x="-58913" y="650866"/>
          <a:ext cx="392754" cy="274928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 dirty="0"/>
            <a:t>c</a:t>
          </a:r>
          <a:endParaRPr lang="en-US" sz="700" kern="1200" dirty="0"/>
        </a:p>
      </dsp:txBody>
      <dsp:txXfrm rot="-5400000">
        <a:off x="0" y="729417"/>
        <a:ext cx="274928" cy="117826"/>
      </dsp:txXfrm>
    </dsp:sp>
    <dsp:sp modelId="{45C12625-CDD8-4127-AB80-6DC46329E2BF}">
      <dsp:nvSpPr>
        <dsp:cNvPr id="0" name=""/>
        <dsp:cNvSpPr/>
      </dsp:nvSpPr>
      <dsp:spPr>
        <a:xfrm rot="5400000">
          <a:off x="1428928" y="-562047"/>
          <a:ext cx="255290" cy="25632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noProof="0" dirty="0"/>
            <a:t>Test of connectors assembly</a:t>
          </a:r>
          <a:endParaRPr lang="en-US" sz="1000" kern="1200" dirty="0"/>
        </a:p>
      </dsp:txBody>
      <dsp:txXfrm rot="-5400000">
        <a:off x="274928" y="604415"/>
        <a:ext cx="2550829" cy="230366"/>
      </dsp:txXfrm>
    </dsp:sp>
    <dsp:sp modelId="{C3FED845-BCB9-4F22-B9BE-ED416C30F40F}">
      <dsp:nvSpPr>
        <dsp:cNvPr id="0" name=""/>
        <dsp:cNvSpPr/>
      </dsp:nvSpPr>
      <dsp:spPr>
        <a:xfrm rot="5400000">
          <a:off x="-58913" y="946581"/>
          <a:ext cx="392754" cy="274928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d</a:t>
          </a:r>
        </a:p>
      </dsp:txBody>
      <dsp:txXfrm rot="-5400000">
        <a:off x="0" y="1025132"/>
        <a:ext cx="274928" cy="117826"/>
      </dsp:txXfrm>
    </dsp:sp>
    <dsp:sp modelId="{AE3173FB-DE84-4186-86EC-FD141D1FF247}">
      <dsp:nvSpPr>
        <dsp:cNvPr id="0" name=""/>
        <dsp:cNvSpPr/>
      </dsp:nvSpPr>
      <dsp:spPr>
        <a:xfrm rot="5400000">
          <a:off x="1428928" y="-266332"/>
          <a:ext cx="255290" cy="25632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noProof="0" dirty="0"/>
            <a:t>Connect cables to machines</a:t>
          </a:r>
        </a:p>
      </dsp:txBody>
      <dsp:txXfrm rot="-5400000">
        <a:off x="274928" y="900130"/>
        <a:ext cx="2550829" cy="230366"/>
      </dsp:txXfrm>
    </dsp:sp>
    <dsp:sp modelId="{C7261A68-53CC-4188-AC9D-F559DA67C6E2}">
      <dsp:nvSpPr>
        <dsp:cNvPr id="0" name=""/>
        <dsp:cNvSpPr/>
      </dsp:nvSpPr>
      <dsp:spPr>
        <a:xfrm rot="5400000">
          <a:off x="-58913" y="1242296"/>
          <a:ext cx="392754" cy="274928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e</a:t>
          </a:r>
        </a:p>
      </dsp:txBody>
      <dsp:txXfrm rot="-5400000">
        <a:off x="0" y="1320847"/>
        <a:ext cx="274928" cy="117826"/>
      </dsp:txXfrm>
    </dsp:sp>
    <dsp:sp modelId="{84C98B2E-3BDB-4F73-948E-353C6C9403FE}">
      <dsp:nvSpPr>
        <dsp:cNvPr id="0" name=""/>
        <dsp:cNvSpPr/>
      </dsp:nvSpPr>
      <dsp:spPr>
        <a:xfrm rot="5400000">
          <a:off x="1428928" y="29382"/>
          <a:ext cx="255290" cy="25632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noProof="0" dirty="0"/>
            <a:t>Test connected cables </a:t>
          </a:r>
          <a:endParaRPr lang="en-GB" sz="1000" kern="1200" noProof="0" dirty="0"/>
        </a:p>
      </dsp:txBody>
      <dsp:txXfrm rot="-5400000">
        <a:off x="274928" y="1195844"/>
        <a:ext cx="2550829" cy="230366"/>
      </dsp:txXfrm>
    </dsp:sp>
    <dsp:sp modelId="{95292C4E-572C-4A2C-8F33-AF638292DCB1}">
      <dsp:nvSpPr>
        <dsp:cNvPr id="0" name=""/>
        <dsp:cNvSpPr/>
      </dsp:nvSpPr>
      <dsp:spPr>
        <a:xfrm rot="5400000">
          <a:off x="-58913" y="1538011"/>
          <a:ext cx="392754" cy="274928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-33333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3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f</a:t>
          </a:r>
        </a:p>
      </dsp:txBody>
      <dsp:txXfrm rot="-5400000">
        <a:off x="0" y="1616562"/>
        <a:ext cx="274928" cy="117826"/>
      </dsp:txXfrm>
    </dsp:sp>
    <dsp:sp modelId="{C9DD7AAB-EA17-4D62-9DB5-AD91E0F957DD}">
      <dsp:nvSpPr>
        <dsp:cNvPr id="0" name=""/>
        <dsp:cNvSpPr/>
      </dsp:nvSpPr>
      <dsp:spPr>
        <a:xfrm rot="5400000">
          <a:off x="1428928" y="325097"/>
          <a:ext cx="255290" cy="25632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3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noProof="0" dirty="0"/>
            <a:t>Upload protocols to PKM</a:t>
          </a:r>
        </a:p>
      </dsp:txBody>
      <dsp:txXfrm rot="-5400000">
        <a:off x="274928" y="1491559"/>
        <a:ext cx="2550829" cy="230366"/>
      </dsp:txXfrm>
    </dsp:sp>
    <dsp:sp modelId="{2A462A72-56D8-44A6-A5EB-BE7CD6EE9FA1}">
      <dsp:nvSpPr>
        <dsp:cNvPr id="0" name=""/>
        <dsp:cNvSpPr/>
      </dsp:nvSpPr>
      <dsp:spPr>
        <a:xfrm rot="5400000">
          <a:off x="-58913" y="1833726"/>
          <a:ext cx="392754" cy="274928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noProof="0" dirty="0"/>
            <a:t>g</a:t>
          </a:r>
        </a:p>
      </dsp:txBody>
      <dsp:txXfrm rot="-5400000">
        <a:off x="0" y="1912277"/>
        <a:ext cx="274928" cy="117826"/>
      </dsp:txXfrm>
    </dsp:sp>
    <dsp:sp modelId="{0E0EEEF5-F2EF-4E43-ADF9-FEA29525AA45}">
      <dsp:nvSpPr>
        <dsp:cNvPr id="0" name=""/>
        <dsp:cNvSpPr/>
      </dsp:nvSpPr>
      <dsp:spPr>
        <a:xfrm rot="5400000">
          <a:off x="1428928" y="620812"/>
          <a:ext cx="255290" cy="25632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noProof="0" dirty="0"/>
            <a:t>Review by GSI</a:t>
          </a:r>
        </a:p>
      </dsp:txBody>
      <dsp:txXfrm rot="-5400000">
        <a:off x="274928" y="1787274"/>
        <a:ext cx="2550829" cy="2303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43752D-0BFD-4654-94C5-1D44C849FE4E}">
      <dsp:nvSpPr>
        <dsp:cNvPr id="0" name=""/>
        <dsp:cNvSpPr/>
      </dsp:nvSpPr>
      <dsp:spPr>
        <a:xfrm rot="5400000">
          <a:off x="-54442" y="54958"/>
          <a:ext cx="362951" cy="254065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 dirty="0"/>
            <a:t>a</a:t>
          </a:r>
          <a:endParaRPr lang="en-US" sz="700" kern="1200" dirty="0"/>
        </a:p>
      </dsp:txBody>
      <dsp:txXfrm rot="-5400000">
        <a:off x="2" y="127548"/>
        <a:ext cx="254065" cy="108886"/>
      </dsp:txXfrm>
    </dsp:sp>
    <dsp:sp modelId="{7E868CB2-75D1-4050-8576-E5E0D812BB46}">
      <dsp:nvSpPr>
        <dsp:cNvPr id="0" name=""/>
        <dsp:cNvSpPr/>
      </dsp:nvSpPr>
      <dsp:spPr>
        <a:xfrm rot="5400000">
          <a:off x="1619301" y="-1359496"/>
          <a:ext cx="235918" cy="29663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/>
            <a:t>Connect </a:t>
          </a:r>
          <a:r>
            <a:rPr lang="de-DE" sz="1000" kern="1200" dirty="0" err="1"/>
            <a:t>components</a:t>
          </a:r>
          <a:r>
            <a:rPr lang="de-DE" sz="1000" kern="1200" dirty="0"/>
            <a:t> </a:t>
          </a:r>
          <a:r>
            <a:rPr lang="de-DE" sz="1000" kern="1200" dirty="0" err="1"/>
            <a:t>to</a:t>
          </a:r>
          <a:r>
            <a:rPr lang="de-DE" sz="1000" kern="1200" dirty="0"/>
            <a:t> power </a:t>
          </a:r>
          <a:r>
            <a:rPr lang="de-DE" sz="1000" kern="1200" dirty="0" err="1"/>
            <a:t>distribution</a:t>
          </a:r>
          <a:endParaRPr lang="en-US" sz="1000" kern="1200" dirty="0"/>
        </a:p>
      </dsp:txBody>
      <dsp:txXfrm rot="-5400000">
        <a:off x="254066" y="17256"/>
        <a:ext cx="2954872" cy="212884"/>
      </dsp:txXfrm>
    </dsp:sp>
    <dsp:sp modelId="{F488944B-5A59-4E4A-9698-75E2E664F06C}">
      <dsp:nvSpPr>
        <dsp:cNvPr id="0" name=""/>
        <dsp:cNvSpPr/>
      </dsp:nvSpPr>
      <dsp:spPr>
        <a:xfrm rot="5400000">
          <a:off x="-54442" y="341689"/>
          <a:ext cx="362951" cy="254065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 dirty="0"/>
            <a:t>b</a:t>
          </a:r>
          <a:endParaRPr lang="en-US" sz="700" kern="1200" dirty="0"/>
        </a:p>
      </dsp:txBody>
      <dsp:txXfrm rot="-5400000">
        <a:off x="2" y="414279"/>
        <a:ext cx="254065" cy="108886"/>
      </dsp:txXfrm>
    </dsp:sp>
    <dsp:sp modelId="{788ED46B-EAF9-4ED4-A55B-10064C9C4DAF}">
      <dsp:nvSpPr>
        <dsp:cNvPr id="0" name=""/>
        <dsp:cNvSpPr/>
      </dsp:nvSpPr>
      <dsp:spPr>
        <a:xfrm rot="5400000">
          <a:off x="1619301" y="-1077988"/>
          <a:ext cx="235918" cy="2966389"/>
        </a:xfrm>
        <a:prstGeom prst="round2SameRect">
          <a:avLst/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F79646">
              <a:alpha val="90000"/>
              <a:hueOff val="0"/>
              <a:satOff val="0"/>
              <a:lumOff val="0"/>
              <a:alphaOff val="-24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noProof="0" dirty="0">
              <a:solidFill>
                <a:schemeClr val="tx1"/>
              </a:solidFill>
              <a:latin typeface="Arial"/>
              <a:ea typeface="+mn-ea"/>
              <a:cs typeface="+mn-cs"/>
            </a:rPr>
            <a:t>Test </a:t>
          </a:r>
          <a:r>
            <a:rPr lang="de-DE" sz="1000" kern="1200" noProof="0" dirty="0" err="1">
              <a:solidFill>
                <a:schemeClr val="tx1"/>
              </a:solidFill>
              <a:latin typeface="Arial"/>
              <a:ea typeface="+mn-ea"/>
              <a:cs typeface="+mn-cs"/>
            </a:rPr>
            <a:t>connected</a:t>
          </a:r>
          <a:r>
            <a:rPr lang="de-DE" sz="1000" kern="1200" noProof="0" dirty="0">
              <a:solidFill>
                <a:schemeClr val="tx1"/>
              </a:solidFill>
              <a:latin typeface="Arial"/>
              <a:ea typeface="+mn-ea"/>
              <a:cs typeface="+mn-cs"/>
            </a:rPr>
            <a:t> </a:t>
          </a:r>
          <a:r>
            <a:rPr lang="de-DE" sz="1000" kern="1200" noProof="0" dirty="0" err="1">
              <a:solidFill>
                <a:schemeClr val="tx1"/>
              </a:solidFill>
              <a:latin typeface="Arial"/>
              <a:ea typeface="+mn-ea"/>
              <a:cs typeface="+mn-cs"/>
            </a:rPr>
            <a:t>cables</a:t>
          </a:r>
          <a:r>
            <a:rPr lang="de-DE" sz="1000" kern="1200" noProof="0" dirty="0">
              <a:solidFill>
                <a:schemeClr val="tx1"/>
              </a:solidFill>
              <a:latin typeface="Arial"/>
              <a:ea typeface="+mn-ea"/>
              <a:cs typeface="+mn-cs"/>
            </a:rPr>
            <a:t> </a:t>
          </a:r>
          <a:r>
            <a:rPr lang="de-DE" sz="1000" kern="1200" noProof="0" dirty="0">
              <a:solidFill>
                <a:schemeClr val="tx1"/>
              </a:solidFill>
              <a:latin typeface="Arial"/>
              <a:ea typeface="+mn-ea"/>
              <a:cs typeface="+mn-cs"/>
              <a:sym typeface="Wingdings" panose="05000000000000000000" pitchFamily="2" charset="2"/>
            </a:rPr>
            <a:t> </a:t>
          </a:r>
          <a:endParaRPr lang="en-US" sz="1000" kern="1200" dirty="0">
            <a:solidFill>
              <a:schemeClr val="tx1"/>
            </a:solidFill>
            <a:latin typeface="Arial"/>
            <a:ea typeface="+mn-ea"/>
            <a:cs typeface="+mn-cs"/>
          </a:endParaRPr>
        </a:p>
      </dsp:txBody>
      <dsp:txXfrm rot="-5400000">
        <a:off x="254066" y="298764"/>
        <a:ext cx="2954872" cy="212884"/>
      </dsp:txXfrm>
    </dsp:sp>
    <dsp:sp modelId="{CF9F6158-0165-4731-B2F3-019820737196}">
      <dsp:nvSpPr>
        <dsp:cNvPr id="0" name=""/>
        <dsp:cNvSpPr/>
      </dsp:nvSpPr>
      <dsp:spPr>
        <a:xfrm rot="5400000">
          <a:off x="-54442" y="628420"/>
          <a:ext cx="362951" cy="254065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 dirty="0"/>
            <a:t>c</a:t>
          </a:r>
          <a:endParaRPr lang="en-US" sz="700" kern="1200" dirty="0"/>
        </a:p>
      </dsp:txBody>
      <dsp:txXfrm rot="-5400000">
        <a:off x="2" y="701010"/>
        <a:ext cx="254065" cy="108886"/>
      </dsp:txXfrm>
    </dsp:sp>
    <dsp:sp modelId="{3CD50966-C65A-4DA3-B7EC-F7A468729EDD}">
      <dsp:nvSpPr>
        <dsp:cNvPr id="0" name=""/>
        <dsp:cNvSpPr/>
      </dsp:nvSpPr>
      <dsp:spPr>
        <a:xfrm rot="5400000">
          <a:off x="1619301" y="-794519"/>
          <a:ext cx="235918" cy="29663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noProof="0" dirty="0">
              <a:solidFill>
                <a:schemeClr val="tx1"/>
              </a:solidFill>
            </a:rPr>
            <a:t>Switch on power and VDE testing</a:t>
          </a:r>
        </a:p>
      </dsp:txBody>
      <dsp:txXfrm rot="-5400000">
        <a:off x="254066" y="582233"/>
        <a:ext cx="2954872" cy="212884"/>
      </dsp:txXfrm>
    </dsp:sp>
    <dsp:sp modelId="{8A72A1A7-E58A-4062-B4DB-50BA90B2B4C8}">
      <dsp:nvSpPr>
        <dsp:cNvPr id="0" name=""/>
        <dsp:cNvSpPr/>
      </dsp:nvSpPr>
      <dsp:spPr>
        <a:xfrm rot="5400000">
          <a:off x="-54442" y="915152"/>
          <a:ext cx="362951" cy="254065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 dirty="0"/>
            <a:t>d</a:t>
          </a:r>
          <a:endParaRPr lang="en-US" sz="700" kern="1200" dirty="0"/>
        </a:p>
      </dsp:txBody>
      <dsp:txXfrm rot="-5400000">
        <a:off x="2" y="987742"/>
        <a:ext cx="254065" cy="108886"/>
      </dsp:txXfrm>
    </dsp:sp>
    <dsp:sp modelId="{6A4DA1FD-3A43-46D8-A30A-F6410CAF535B}">
      <dsp:nvSpPr>
        <dsp:cNvPr id="0" name=""/>
        <dsp:cNvSpPr/>
      </dsp:nvSpPr>
      <dsp:spPr>
        <a:xfrm rot="5400000">
          <a:off x="1619301" y="-504525"/>
          <a:ext cx="235918" cy="29663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noProof="0" dirty="0"/>
            <a:t>Upload protocols to PKM</a:t>
          </a:r>
        </a:p>
      </dsp:txBody>
      <dsp:txXfrm rot="-5400000">
        <a:off x="254066" y="872227"/>
        <a:ext cx="2954872" cy="212884"/>
      </dsp:txXfrm>
    </dsp:sp>
    <dsp:sp modelId="{2292A171-303C-489E-802F-2D174E8123C4}">
      <dsp:nvSpPr>
        <dsp:cNvPr id="0" name=""/>
        <dsp:cNvSpPr/>
      </dsp:nvSpPr>
      <dsp:spPr>
        <a:xfrm rot="5400000">
          <a:off x="-54442" y="1201883"/>
          <a:ext cx="362951" cy="254065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 dirty="0"/>
            <a:t>e</a:t>
          </a:r>
          <a:endParaRPr lang="en-US" sz="700" kern="1200" dirty="0"/>
        </a:p>
      </dsp:txBody>
      <dsp:txXfrm rot="-5400000">
        <a:off x="2" y="1274473"/>
        <a:ext cx="254065" cy="108886"/>
      </dsp:txXfrm>
    </dsp:sp>
    <dsp:sp modelId="{45C12625-CDD8-4127-AB80-6DC46329E2BF}">
      <dsp:nvSpPr>
        <dsp:cNvPr id="0" name=""/>
        <dsp:cNvSpPr/>
      </dsp:nvSpPr>
      <dsp:spPr>
        <a:xfrm rot="5400000">
          <a:off x="1619301" y="-217794"/>
          <a:ext cx="235918" cy="29663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noProof="0" dirty="0"/>
            <a:t>Review by GSI</a:t>
          </a:r>
        </a:p>
      </dsp:txBody>
      <dsp:txXfrm rot="-5400000">
        <a:off x="254066" y="1158958"/>
        <a:ext cx="2954872" cy="212884"/>
      </dsp:txXfrm>
    </dsp:sp>
    <dsp:sp modelId="{D8A2A3A6-EBF1-4430-952B-ABCCF68DB380}">
      <dsp:nvSpPr>
        <dsp:cNvPr id="0" name=""/>
        <dsp:cNvSpPr/>
      </dsp:nvSpPr>
      <dsp:spPr>
        <a:xfrm rot="5400000">
          <a:off x="-54442" y="1488614"/>
          <a:ext cx="362951" cy="254065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 noProof="0" dirty="0"/>
            <a:t>f</a:t>
          </a:r>
          <a:endParaRPr lang="en-US" sz="700" kern="1200" noProof="0" dirty="0"/>
        </a:p>
      </dsp:txBody>
      <dsp:txXfrm rot="-5400000">
        <a:off x="2" y="1561204"/>
        <a:ext cx="254065" cy="108886"/>
      </dsp:txXfrm>
    </dsp:sp>
    <dsp:sp modelId="{AB005094-21BB-41F0-B40F-E5791C41E16E}">
      <dsp:nvSpPr>
        <dsp:cNvPr id="0" name=""/>
        <dsp:cNvSpPr/>
      </dsp:nvSpPr>
      <dsp:spPr>
        <a:xfrm rot="5400000">
          <a:off x="1619301" y="68936"/>
          <a:ext cx="235918" cy="29663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noProof="0" dirty="0"/>
            <a:t>Release the use of the system with power</a:t>
          </a:r>
        </a:p>
      </dsp:txBody>
      <dsp:txXfrm rot="-5400000">
        <a:off x="254066" y="1445689"/>
        <a:ext cx="2954872" cy="212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23.09.2025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23.09.2025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51394" y="6552643"/>
            <a:ext cx="558495" cy="365125"/>
          </a:xfrm>
        </p:spPr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062537" y="6552643"/>
            <a:ext cx="1088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23.09.2025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789235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/>
              <a:t>H. Welker/ COM, EPS: Status of cable laying and cable installation in SIS100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23.09.2025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/>
              <a:t>H. Welker/ COM, EPS: Status of cable laying and cable installation in SIS100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23.09.2025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/>
              <a:t>H. Welker/ COM, EPS: Status of cable laying and cable installation in SIS100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/>
              <a:t>23.09.2025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/>
              <a:t>H. Welker/ COM, EPS: Status of cable laying and cable installation in SIS100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Status of cable laying and cable installation in SIS100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Horst Welker, COM/EPS</a:t>
            </a:r>
          </a:p>
          <a:p>
            <a:r>
              <a:rPr lang="de-DE" sz="1500" dirty="0"/>
              <a:t>23.09.2025</a:t>
            </a:r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400" dirty="0"/>
              <a:t>RV </a:t>
            </a:r>
            <a:r>
              <a:rPr lang="en-GB" dirty="0"/>
              <a:t>C</a:t>
            </a:r>
            <a:r>
              <a:rPr lang="en-GB" sz="2400" dirty="0"/>
              <a:t>able installation</a:t>
            </a:r>
            <a:br>
              <a:rPr lang="de-DE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23.09.2025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H. Welker/ COM, EPS: Status of cable laying and cable installation in SIS100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10</a:t>
            </a:fld>
            <a:endParaRPr lang="de-DE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2636921A-6ED7-49CB-8E18-A628690EE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" y="2213497"/>
            <a:ext cx="8029475" cy="3704722"/>
          </a:xfrm>
        </p:spPr>
        <p:txBody>
          <a:bodyPr>
            <a:normAutofit lnSpcReduction="10000"/>
          </a:bodyPr>
          <a:lstStyle/>
          <a:p>
            <a:r>
              <a:rPr lang="en-GB" sz="1800" dirty="0"/>
              <a:t>Available information from CDB </a:t>
            </a:r>
            <a:r>
              <a:rPr lang="en-GB" sz="1800" b="1" dirty="0"/>
              <a:t>Main Report</a:t>
            </a:r>
            <a:r>
              <a:rPr lang="en-GB" sz="1800" dirty="0"/>
              <a:t>:</a:t>
            </a:r>
          </a:p>
          <a:p>
            <a:pPr lvl="1"/>
            <a:r>
              <a:rPr lang="en-GB" sz="1600" dirty="0"/>
              <a:t>Start and target information (e.g. nomenclature, rack name, TP, etc.)</a:t>
            </a:r>
          </a:p>
          <a:p>
            <a:pPr lvl="1"/>
            <a:r>
              <a:rPr lang="en-GB" sz="1600" dirty="0"/>
              <a:t>Approved connector type according to RV position</a:t>
            </a:r>
          </a:p>
          <a:p>
            <a:pPr lvl="1"/>
            <a:r>
              <a:rPr lang="en-GB" sz="1600" dirty="0"/>
              <a:t>Installation description (partially available)</a:t>
            </a:r>
          </a:p>
          <a:p>
            <a:pPr lvl="1"/>
            <a:r>
              <a:rPr lang="en-GB" sz="1600" dirty="0"/>
              <a:t>Special user remarks regarding installation</a:t>
            </a:r>
          </a:p>
          <a:p>
            <a:pPr lvl="1"/>
            <a:endParaRPr lang="en-GB" sz="1600" dirty="0"/>
          </a:p>
          <a:p>
            <a:r>
              <a:rPr lang="en-GB" sz="1800" dirty="0"/>
              <a:t>Required information for the </a:t>
            </a:r>
            <a:r>
              <a:rPr lang="en-GB" sz="1800" b="1" dirty="0"/>
              <a:t>Cable Connection Point Report</a:t>
            </a:r>
            <a:r>
              <a:rPr lang="en-GB" sz="1800" dirty="0"/>
              <a:t>:</a:t>
            </a:r>
          </a:p>
          <a:p>
            <a:pPr lvl="1"/>
            <a:r>
              <a:rPr lang="en-GB" sz="1600" dirty="0"/>
              <a:t>Installation description (if not yet provided)</a:t>
            </a:r>
          </a:p>
          <a:p>
            <a:pPr lvl="1"/>
            <a:r>
              <a:rPr lang="en-GB" sz="1600" dirty="0"/>
              <a:t>Connector nomenclature/designation (for both start and target)</a:t>
            </a:r>
          </a:p>
          <a:p>
            <a:pPr lvl="1"/>
            <a:r>
              <a:rPr lang="en-GB" sz="1600" dirty="0"/>
              <a:t>Schematic (if applicable)</a:t>
            </a:r>
          </a:p>
          <a:p>
            <a:pPr lvl="1"/>
            <a:r>
              <a:rPr lang="en-GB" sz="1600" dirty="0"/>
              <a:t>Pin assignment </a:t>
            </a:r>
          </a:p>
          <a:p>
            <a:pPr lvl="1"/>
            <a:r>
              <a:rPr lang="en-GB" sz="1600" dirty="0"/>
              <a:t>Number of connectors per cable (</a:t>
            </a:r>
            <a:r>
              <a:rPr lang="en-GB" sz="1600" dirty="0" err="1"/>
              <a:t>eg.</a:t>
            </a:r>
            <a:r>
              <a:rPr lang="en-GB" sz="1600" dirty="0"/>
              <a:t> optical </a:t>
            </a:r>
            <a:r>
              <a:rPr lang="en-GB" sz="1600" dirty="0" err="1"/>
              <a:t>fiber</a:t>
            </a:r>
            <a:r>
              <a:rPr lang="en-GB" sz="1600" dirty="0"/>
              <a:t>, multicore cables)</a:t>
            </a:r>
          </a:p>
          <a:p>
            <a:pPr lvl="1"/>
            <a:r>
              <a:rPr lang="en-GB" sz="1600" dirty="0"/>
              <a:t>Special test procedure (if applicable)</a:t>
            </a:r>
          </a:p>
          <a:p>
            <a:pPr lvl="1"/>
            <a:endParaRPr lang="en-GB" sz="1600" dirty="0"/>
          </a:p>
          <a:p>
            <a:endParaRPr lang="de-DE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dirty="0"/>
          </a:p>
          <a:p>
            <a:endParaRPr lang="en-GB" dirty="0"/>
          </a:p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0AE5BC9-9B90-49E6-B34A-84005C26D9AB}"/>
              </a:ext>
            </a:extLst>
          </p:cNvPr>
          <p:cNvSpPr txBox="1"/>
          <p:nvPr/>
        </p:nvSpPr>
        <p:spPr>
          <a:xfrm>
            <a:off x="520700" y="939781"/>
            <a:ext cx="2777236" cy="307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GB" sz="1400" b="1" dirty="0"/>
              <a:t>Data upload via CDB</a:t>
            </a:r>
            <a:endParaRPr lang="en-GB" sz="2000" b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C1FA8D-E68B-475B-A911-CD38D2972DF8}"/>
              </a:ext>
            </a:extLst>
          </p:cNvPr>
          <p:cNvSpPr txBox="1"/>
          <p:nvPr/>
        </p:nvSpPr>
        <p:spPr>
          <a:xfrm>
            <a:off x="448794" y="1324404"/>
            <a:ext cx="7958037" cy="726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480"/>
              </a:spcBef>
            </a:pPr>
            <a:r>
              <a:rPr lang="en-GB" sz="1800" dirty="0"/>
              <a:t>Detailed information concerning cable installation collected and submitted via </a:t>
            </a:r>
            <a:r>
              <a:rPr lang="en-GB" sz="1800" dirty="0">
                <a:solidFill>
                  <a:srgbClr val="0070C0"/>
                </a:solidFill>
              </a:rPr>
              <a:t>cable data base (per cable ID, Cable Connection Point Report)</a:t>
            </a:r>
          </a:p>
        </p:txBody>
      </p:sp>
    </p:spTree>
    <p:extLst>
      <p:ext uri="{BB962C8B-B14F-4D97-AF65-F5344CB8AC3E}">
        <p14:creationId xmlns:p14="http://schemas.microsoft.com/office/powerpoint/2010/main" val="1913934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400" dirty="0"/>
              <a:t>RV </a:t>
            </a:r>
            <a:r>
              <a:rPr lang="en-GB" dirty="0"/>
              <a:t>C</a:t>
            </a:r>
            <a:r>
              <a:rPr lang="en-GB" sz="2400" dirty="0"/>
              <a:t>able installation</a:t>
            </a:r>
            <a:br>
              <a:rPr lang="de-DE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23.09.2025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H. Welker/ COM, EPS: Status of cable laying and cable installation in SIS100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11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92C27AE-A3D6-4B13-9241-67DCBF806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0589"/>
            <a:ext cx="9026116" cy="3597443"/>
          </a:xfrm>
          <a:prstGeom prst="rect">
            <a:avLst/>
          </a:prstGeom>
        </p:spPr>
      </p:pic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2636921A-6ED7-49CB-8E18-A628690EE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19" y="4921118"/>
            <a:ext cx="8904197" cy="1516258"/>
          </a:xfrm>
        </p:spPr>
        <p:txBody>
          <a:bodyPr>
            <a:normAutofit fontScale="85000" lnSpcReduction="10000"/>
          </a:bodyPr>
          <a:lstStyle/>
          <a:p>
            <a:r>
              <a:rPr lang="de-DE" sz="1800" dirty="0"/>
              <a:t>Relevant </a:t>
            </a:r>
            <a:r>
              <a:rPr lang="en-GB" sz="1800" dirty="0"/>
              <a:t>cable</a:t>
            </a:r>
            <a:r>
              <a:rPr lang="de-DE" sz="1800" dirty="0"/>
              <a:t> IDs </a:t>
            </a:r>
            <a:r>
              <a:rPr lang="en-GB" sz="1800" dirty="0"/>
              <a:t>can be filtered by various criteria (e.g. department, machine, etc.)</a:t>
            </a:r>
          </a:p>
          <a:p>
            <a:r>
              <a:rPr lang="en-GB" sz="1800" dirty="0"/>
              <a:t>The filtered selection can be downloaded as CSV file</a:t>
            </a:r>
          </a:p>
          <a:p>
            <a:r>
              <a:rPr lang="en-GB" sz="1800" dirty="0"/>
              <a:t>The CSV file can be edited an re-uploaded</a:t>
            </a:r>
          </a:p>
          <a:p>
            <a:r>
              <a:rPr lang="en-GB" sz="1800" dirty="0"/>
              <a:t>Additional documents (e.g. schematics, work descriptions, etc.) must be uploaded separately via CDB interface</a:t>
            </a:r>
          </a:p>
          <a:p>
            <a:r>
              <a:rPr lang="en-GB" sz="1800" dirty="0"/>
              <a:t>The detailed process of the above will be described in a manual (under preparation)</a:t>
            </a:r>
          </a:p>
          <a:p>
            <a:endParaRPr lang="en-GB" sz="1800" dirty="0"/>
          </a:p>
          <a:p>
            <a:endParaRPr lang="en-GB" dirty="0"/>
          </a:p>
          <a:p>
            <a:endParaRPr lang="en-GB" dirty="0"/>
          </a:p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20B7230-D46E-4473-83C8-0250EC0B3749}"/>
              </a:ext>
            </a:extLst>
          </p:cNvPr>
          <p:cNvSpPr txBox="1"/>
          <p:nvPr/>
        </p:nvSpPr>
        <p:spPr>
          <a:xfrm>
            <a:off x="520700" y="939781"/>
            <a:ext cx="2777236" cy="307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GB" sz="1400" b="1" dirty="0"/>
              <a:t>Data upload via CDB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241267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400" dirty="0"/>
              <a:t>RV </a:t>
            </a:r>
            <a:r>
              <a:rPr lang="en-GB" dirty="0"/>
              <a:t>C</a:t>
            </a:r>
            <a:r>
              <a:rPr lang="en-GB" sz="2400" dirty="0"/>
              <a:t>able installation</a:t>
            </a:r>
            <a:br>
              <a:rPr lang="de-DE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23.09.2025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H. Welker/ COM, EPS: Status of cable laying and cable installation in SIS100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12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17AF016-B6E4-43AE-BBDB-2DEDF6466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488" y="2297136"/>
            <a:ext cx="2233457" cy="339650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9490E3D-C411-4C10-A614-702017C9B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32" y="2432087"/>
            <a:ext cx="4704659" cy="2832735"/>
          </a:xfrm>
          <a:prstGeom prst="rect">
            <a:avLst/>
          </a:prstGeom>
        </p:spPr>
      </p:pic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05AC3BF6-9655-49E0-979B-95B54D442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47" y="1437796"/>
            <a:ext cx="8029475" cy="1424818"/>
          </a:xfrm>
        </p:spPr>
        <p:txBody>
          <a:bodyPr>
            <a:normAutofit/>
          </a:bodyPr>
          <a:lstStyle/>
          <a:p>
            <a:r>
              <a:rPr lang="en-US" sz="1800" dirty="0"/>
              <a:t>Installation of power cables has started in G0704A (HEBT, T1S1)</a:t>
            </a:r>
          </a:p>
          <a:p>
            <a:r>
              <a:rPr lang="en-US" sz="1800" dirty="0"/>
              <a:t>Installation of power cables in SIS100 is possible starting from week 43</a:t>
            </a:r>
            <a:endParaRPr lang="en-GB" dirty="0"/>
          </a:p>
          <a:p>
            <a:endParaRPr lang="en-GB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1986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198556-62AF-404E-965C-903221291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449E395-F9C8-403C-A252-F347E1AC6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13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1272D79-71CA-4FCD-84A1-8232E4DA58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23.09.2025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FAB3C1A-5065-43AD-A536-774155854A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H. Welker/ COM, EPS: Status of cable laying and cable installation in SIS100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3779F1B-10FF-4E16-9050-A38ECE4928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752" y="1333672"/>
            <a:ext cx="8659368" cy="50292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889F6AC-1B19-4303-BEDF-55C235EA5A7B}"/>
              </a:ext>
            </a:extLst>
          </p:cNvPr>
          <p:cNvSpPr txBox="1"/>
          <p:nvPr/>
        </p:nvSpPr>
        <p:spPr>
          <a:xfrm>
            <a:off x="3005840" y="1820153"/>
            <a:ext cx="3563239" cy="8309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4800" dirty="0">
                <a:solidFill>
                  <a:srgbClr val="FFFF00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561533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Agenda</a:t>
            </a:r>
            <a:br>
              <a:rPr lang="en-GB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Status of cable routing and laying</a:t>
            </a:r>
          </a:p>
          <a:p>
            <a:r>
              <a:rPr lang="en-GB" dirty="0"/>
              <a:t>Outlook on cable installation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23.09.2025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H. Welker/ COM, EPS: Status of cable laying and cable installation in SIS100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B80A3ED5-1434-4010-B10D-20E5DAFF7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558" y="1204028"/>
            <a:ext cx="7729728" cy="533642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400" dirty="0"/>
              <a:t>Status of cable routing and laying</a:t>
            </a:r>
            <a:br>
              <a:rPr lang="en-GB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23.09.2025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H. Welker/ COM, EPS: Status of cable laying and cable installation in SIS100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</a:t>
            </a:fld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98F965A-06FD-4365-9644-36AAC0822DCC}"/>
              </a:ext>
            </a:extLst>
          </p:cNvPr>
          <p:cNvSpPr txBox="1"/>
          <p:nvPr/>
        </p:nvSpPr>
        <p:spPr>
          <a:xfrm>
            <a:off x="520700" y="939781"/>
            <a:ext cx="2984500" cy="307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GB" sz="1400" b="1" dirty="0"/>
              <a:t>Laid cables in K0923A</a:t>
            </a:r>
            <a:endParaRPr lang="de-DE" sz="1400" b="1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0BFCD28D-DC90-4D93-ADAF-ECCEEAA77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" y="5620405"/>
            <a:ext cx="7828307" cy="1083828"/>
          </a:xfrm>
        </p:spPr>
        <p:txBody>
          <a:bodyPr>
            <a:normAutofit/>
          </a:bodyPr>
          <a:lstStyle/>
          <a:p>
            <a:r>
              <a:rPr lang="en-GB" sz="1600" dirty="0"/>
              <a:t>Total number of cables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~</a:t>
            </a:r>
            <a:r>
              <a:rPr lang="en-GB" sz="1600" dirty="0"/>
              <a:t>16.500 </a:t>
            </a:r>
          </a:p>
          <a:p>
            <a:r>
              <a:rPr lang="en-GB" sz="1600" dirty="0"/>
              <a:t>Total number of cables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~</a:t>
            </a:r>
            <a:r>
              <a:rPr lang="en-GB" sz="1600" dirty="0"/>
              <a:t>14.600 (excluding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~</a:t>
            </a:r>
            <a:r>
              <a:rPr lang="en-GB" sz="1600" dirty="0"/>
              <a:t>1900 </a:t>
            </a:r>
            <a:r>
              <a:rPr lang="en-GB" sz="1600" dirty="0" err="1"/>
              <a:t>Feldkabel</a:t>
            </a:r>
            <a:r>
              <a:rPr lang="en-GB" sz="1600" dirty="0"/>
              <a:t>)</a:t>
            </a:r>
          </a:p>
          <a:p>
            <a:r>
              <a:rPr lang="en-GB" sz="1600" dirty="0"/>
              <a:t>Total number of laid cables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~</a:t>
            </a:r>
            <a:r>
              <a:rPr lang="en-GB" sz="1600" dirty="0"/>
              <a:t>7.600 (52%)</a:t>
            </a:r>
          </a:p>
          <a:p>
            <a:endParaRPr lang="de-DE" sz="1800" dirty="0"/>
          </a:p>
          <a:p>
            <a:endParaRPr lang="en-GB" sz="1800" dirty="0"/>
          </a:p>
          <a:p>
            <a:endParaRPr lang="en-GB" dirty="0"/>
          </a:p>
          <a:p>
            <a:endParaRPr lang="en-GB" dirty="0"/>
          </a:p>
          <a:p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D068EC7-41A6-4F81-A1AB-1346665E1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46" y="1727338"/>
            <a:ext cx="3686175" cy="3893941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C11F66E5-CF25-4D71-AF82-695930F2CE48}"/>
              </a:ext>
            </a:extLst>
          </p:cNvPr>
          <p:cNvSpPr txBox="1"/>
          <p:nvPr/>
        </p:nvSpPr>
        <p:spPr>
          <a:xfrm>
            <a:off x="3803826" y="2127504"/>
            <a:ext cx="646331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54%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D405614-D826-4538-8B64-005FC0BCE1AB}"/>
              </a:ext>
            </a:extLst>
          </p:cNvPr>
          <p:cNvSpPr txBox="1"/>
          <p:nvPr/>
        </p:nvSpPr>
        <p:spPr>
          <a:xfrm>
            <a:off x="3803826" y="2619476"/>
            <a:ext cx="646331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59%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B6D18DA-BC49-444F-86F6-27947042F387}"/>
              </a:ext>
            </a:extLst>
          </p:cNvPr>
          <p:cNvSpPr txBox="1"/>
          <p:nvPr/>
        </p:nvSpPr>
        <p:spPr>
          <a:xfrm>
            <a:off x="3785615" y="3138236"/>
            <a:ext cx="646331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68%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86817F3-F8A5-4390-A8E5-A551E462D811}"/>
              </a:ext>
            </a:extLst>
          </p:cNvPr>
          <p:cNvSpPr txBox="1"/>
          <p:nvPr/>
        </p:nvSpPr>
        <p:spPr>
          <a:xfrm>
            <a:off x="3803826" y="3597822"/>
            <a:ext cx="646331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76%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3F92DDD-58FF-4163-B54F-0249BA8965AC}"/>
              </a:ext>
            </a:extLst>
          </p:cNvPr>
          <p:cNvSpPr txBox="1"/>
          <p:nvPr/>
        </p:nvSpPr>
        <p:spPr>
          <a:xfrm>
            <a:off x="3761231" y="4084880"/>
            <a:ext cx="646331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13%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0898E84B-1168-4C11-9774-EBF1501EC3E5}"/>
              </a:ext>
            </a:extLst>
          </p:cNvPr>
          <p:cNvSpPr txBox="1"/>
          <p:nvPr/>
        </p:nvSpPr>
        <p:spPr>
          <a:xfrm>
            <a:off x="3791711" y="4564660"/>
            <a:ext cx="646331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52%</a:t>
            </a:r>
          </a:p>
        </p:txBody>
      </p:sp>
    </p:spTree>
    <p:extLst>
      <p:ext uri="{BB962C8B-B14F-4D97-AF65-F5344CB8AC3E}">
        <p14:creationId xmlns:p14="http://schemas.microsoft.com/office/powerpoint/2010/main" val="1254538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400" dirty="0"/>
              <a:t>Status of cable routing and laying</a:t>
            </a:r>
            <a:br>
              <a:rPr lang="en-GB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23.09.2025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H. Welker/ COM, EPS: Status of cable laying and cable installation in SIS100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4</a:t>
            </a:fld>
            <a:endParaRPr lang="de-DE"/>
          </a:p>
        </p:txBody>
      </p:sp>
      <p:graphicFrame>
        <p:nvGraphicFramePr>
          <p:cNvPr id="3" name="Tabelle 7">
            <a:extLst>
              <a:ext uri="{FF2B5EF4-FFF2-40B4-BE49-F238E27FC236}">
                <a16:creationId xmlns:a16="http://schemas.microsoft.com/office/drawing/2014/main" id="{712CA7F6-B346-460F-A11B-634EC9C28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898237"/>
              </p:ext>
            </p:extLst>
          </p:nvPr>
        </p:nvGraphicFramePr>
        <p:xfrm>
          <a:off x="422565" y="1516785"/>
          <a:ext cx="4314027" cy="2349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412">
                  <a:extLst>
                    <a:ext uri="{9D8B030D-6E8A-4147-A177-3AD203B41FA5}">
                      <a16:colId xmlns:a16="http://schemas.microsoft.com/office/drawing/2014/main" val="2996012187"/>
                    </a:ext>
                  </a:extLst>
                </a:gridCol>
                <a:gridCol w="1361615">
                  <a:extLst>
                    <a:ext uri="{9D8B030D-6E8A-4147-A177-3AD203B41FA5}">
                      <a16:colId xmlns:a16="http://schemas.microsoft.com/office/drawing/2014/main" val="1428931573"/>
                    </a:ext>
                  </a:extLst>
                </a:gridCol>
              </a:tblGrid>
              <a:tr h="309130">
                <a:tc>
                  <a:txBody>
                    <a:bodyPr/>
                    <a:lstStyle/>
                    <a:p>
                      <a:endParaRPr lang="en-GB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0"/>
                        <a:t>No. of cables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494998"/>
                  </a:ext>
                </a:extLst>
              </a:tr>
              <a:tr h="291545">
                <a:tc>
                  <a:txBody>
                    <a:bodyPr/>
                    <a:lstStyle/>
                    <a:p>
                      <a:r>
                        <a:rPr lang="en-GB" sz="1200" noProof="0" dirty="0"/>
                        <a:t>Total laid cables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0" dirty="0"/>
                        <a:t>7600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768639"/>
                  </a:ext>
                </a:extLst>
              </a:tr>
              <a:tr h="291545">
                <a:tc>
                  <a:txBody>
                    <a:bodyPr/>
                    <a:lstStyle/>
                    <a:p>
                      <a:r>
                        <a:rPr lang="en-GB" sz="1200" noProof="0"/>
                        <a:t>KzK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0" dirty="0"/>
                        <a:t>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290188"/>
                  </a:ext>
                </a:extLst>
              </a:tr>
              <a:tr h="291545">
                <a:tc>
                  <a:txBody>
                    <a:bodyPr/>
                    <a:lstStyle/>
                    <a:p>
                      <a:r>
                        <a:rPr lang="en-GB" sz="1200" noProof="0"/>
                        <a:t>Cables approved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0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565892"/>
                  </a:ext>
                </a:extLst>
              </a:tr>
              <a:tr h="291545">
                <a:tc>
                  <a:txBody>
                    <a:bodyPr/>
                    <a:lstStyle/>
                    <a:p>
                      <a:r>
                        <a:rPr lang="en-GB" sz="1200" noProof="0"/>
                        <a:t>Cables to be checked (Dep.)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0" dirty="0"/>
                        <a:t>1200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366335"/>
                  </a:ext>
                </a:extLst>
              </a:tr>
              <a:tr h="291545">
                <a:tc>
                  <a:txBody>
                    <a:bodyPr/>
                    <a:lstStyle/>
                    <a:p>
                      <a:r>
                        <a:rPr lang="en-GB" sz="1200" noProof="0" dirty="0"/>
                        <a:t>Routed cables to be checked by SEAR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0" dirty="0"/>
                        <a:t>3800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055218"/>
                  </a:ext>
                </a:extLst>
              </a:tr>
              <a:tr h="291545">
                <a:tc>
                  <a:txBody>
                    <a:bodyPr/>
                    <a:lstStyle/>
                    <a:p>
                      <a:r>
                        <a:rPr lang="en-GB" sz="1200" noProof="0" dirty="0"/>
                        <a:t>Cables to be routed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0" dirty="0"/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756848"/>
                  </a:ext>
                </a:extLst>
              </a:tr>
              <a:tr h="291545">
                <a:tc>
                  <a:txBody>
                    <a:bodyPr/>
                    <a:lstStyle/>
                    <a:p>
                      <a:r>
                        <a:rPr lang="en-GB" sz="1200" noProof="0"/>
                        <a:t>Feldkabel (no routing)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0" dirty="0"/>
                        <a:t>1900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326318"/>
                  </a:ext>
                </a:extLst>
              </a:tr>
            </a:tbl>
          </a:graphicData>
        </a:graphic>
      </p:graphicFrame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E186FE3D-4E59-4FD4-B8C6-3937B8A96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087" y="4135957"/>
            <a:ext cx="7828307" cy="2087880"/>
          </a:xfrm>
        </p:spPr>
        <p:txBody>
          <a:bodyPr>
            <a:normAutofit/>
          </a:bodyPr>
          <a:lstStyle/>
          <a:p>
            <a:r>
              <a:rPr lang="en-GB" sz="1800" dirty="0"/>
              <a:t>Sequence of routing and laying </a:t>
            </a:r>
            <a:r>
              <a:rPr lang="en-GB" sz="1800" b="1" dirty="0"/>
              <a:t>S4, S2s</a:t>
            </a:r>
            <a:r>
              <a:rPr lang="de-DE" sz="1800" b="1" dirty="0"/>
              <a:t>, S1s</a:t>
            </a:r>
            <a:r>
              <a:rPr lang="de-DE" sz="1800" dirty="0"/>
              <a:t>, </a:t>
            </a:r>
            <a:r>
              <a:rPr lang="de-DE" sz="1800" dirty="0" err="1"/>
              <a:t>tbd</a:t>
            </a:r>
            <a:r>
              <a:rPr lang="de-DE" sz="1800" dirty="0"/>
              <a:t>  </a:t>
            </a:r>
          </a:p>
          <a:p>
            <a:r>
              <a:rPr lang="en-GB" sz="1800" dirty="0"/>
              <a:t>Routing company SEAR is working with 2-3 routers on 2 sectors in parallel -&gt; Routing expected to be finished end of </a:t>
            </a:r>
            <a:r>
              <a:rPr lang="en-GB" sz="1800" b="1" dirty="0"/>
              <a:t>Q4/25</a:t>
            </a:r>
            <a:r>
              <a:rPr lang="en-GB" sz="1800" dirty="0"/>
              <a:t> </a:t>
            </a:r>
          </a:p>
          <a:p>
            <a:r>
              <a:rPr lang="en-GB" sz="1800" dirty="0"/>
              <a:t>Laying until </a:t>
            </a:r>
            <a:r>
              <a:rPr lang="en-GB" sz="1800" b="1" dirty="0"/>
              <a:t>Q2/26</a:t>
            </a:r>
            <a:r>
              <a:rPr lang="en-GB" sz="1800" dirty="0"/>
              <a:t> (ELC with 2 teams)</a:t>
            </a:r>
          </a:p>
          <a:p>
            <a:endParaRPr lang="en-GB" dirty="0"/>
          </a:p>
          <a:p>
            <a:endParaRPr lang="en-GB" dirty="0"/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A5C0148-DE35-4CAC-A6B8-8B5A68F29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170" y="1518704"/>
            <a:ext cx="4347415" cy="240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05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400" dirty="0"/>
              <a:t>Status of cable routing and laying</a:t>
            </a:r>
            <a:br>
              <a:rPr lang="en-GB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23.09.2025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H. Welker/ COM, EPS: Status of cable laying and cable installation in SIS100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5</a:t>
            </a:fld>
            <a:endParaRPr lang="de-DE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E186FE3D-4E59-4FD4-B8C6-3937B8A96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31" y="1465909"/>
            <a:ext cx="7828307" cy="2087880"/>
          </a:xfrm>
        </p:spPr>
        <p:txBody>
          <a:bodyPr>
            <a:normAutofit/>
          </a:bodyPr>
          <a:lstStyle/>
          <a:p>
            <a:r>
              <a:rPr lang="en-GB" sz="1800" dirty="0"/>
              <a:t>Routing to be checked by departments until Q4/25 will be approx. </a:t>
            </a:r>
            <a:r>
              <a:rPr lang="en-GB" sz="1800" b="1" dirty="0"/>
              <a:t>400 per week</a:t>
            </a:r>
            <a:r>
              <a:rPr lang="en-GB" sz="1800" dirty="0"/>
              <a:t>.</a:t>
            </a:r>
          </a:p>
          <a:p>
            <a:r>
              <a:rPr lang="en-GB" sz="1800" dirty="0"/>
              <a:t>Weekly updated list of cables to be checked will be sent every Friday to the users (incl. priorities)</a:t>
            </a:r>
          </a:p>
          <a:p>
            <a:r>
              <a:rPr lang="en-GB" sz="1800" dirty="0"/>
              <a:t>FSB is offering ELAPLAN support:</a:t>
            </a:r>
            <a:endParaRPr lang="en-GB" dirty="0"/>
          </a:p>
          <a:p>
            <a:endParaRPr lang="en-GB" dirty="0"/>
          </a:p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06CEB1B-D137-4345-8213-7328F3614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" y="3115225"/>
            <a:ext cx="8967216" cy="211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68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B46DE889-1FDC-4121-852F-86A44C7D19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867" y="4154823"/>
            <a:ext cx="2602756" cy="174603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400" dirty="0"/>
              <a:t>RV </a:t>
            </a:r>
            <a:r>
              <a:rPr lang="en-GB" dirty="0"/>
              <a:t>C</a:t>
            </a:r>
            <a:r>
              <a:rPr lang="en-GB" sz="2400" dirty="0"/>
              <a:t>able installation</a:t>
            </a:r>
            <a:br>
              <a:rPr lang="en-GB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23.09.2025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H. Welker/ COM, EPS: Status of cable laying and cable installation in SIS100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6</a:t>
            </a:fld>
            <a:endParaRPr lang="de-DE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5957F5C3-DADC-43DC-A126-4CCB55AD2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65" y="1328766"/>
            <a:ext cx="8211834" cy="2962818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GB" dirty="0"/>
              <a:t>Planning, material und installation of machine trays</a:t>
            </a:r>
          </a:p>
          <a:p>
            <a:pPr lvl="1"/>
            <a:r>
              <a:rPr lang="en-GB" dirty="0"/>
              <a:t>Final laying of cables</a:t>
            </a:r>
          </a:p>
          <a:p>
            <a:pPr lvl="1"/>
            <a:r>
              <a:rPr lang="en-GB" dirty="0"/>
              <a:t>Material for connectors</a:t>
            </a:r>
          </a:p>
          <a:p>
            <a:pPr lvl="1"/>
            <a:r>
              <a:rPr lang="en-GB" dirty="0"/>
              <a:t>Installation of connectors and cable connection </a:t>
            </a:r>
          </a:p>
          <a:p>
            <a:pPr lvl="1"/>
            <a:r>
              <a:rPr lang="en-GB" dirty="0"/>
              <a:t>Material and installation of component grounding</a:t>
            </a:r>
          </a:p>
          <a:p>
            <a:pPr lvl="1"/>
            <a:r>
              <a:rPr lang="en-GB" dirty="0"/>
              <a:t>Special electrical installations (i.e. separation of water cooled cables and connection boxes)</a:t>
            </a:r>
          </a:p>
          <a:p>
            <a:pPr lvl="1"/>
            <a:r>
              <a:rPr lang="en-GB" dirty="0"/>
              <a:t>Electrical testing (incl. initial testing of electrical equipment according to VDE)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652D693-C9E4-4249-8DF3-FA25B74083BD}"/>
              </a:ext>
            </a:extLst>
          </p:cNvPr>
          <p:cNvSpPr txBox="1"/>
          <p:nvPr/>
        </p:nvSpPr>
        <p:spPr>
          <a:xfrm>
            <a:off x="520700" y="939781"/>
            <a:ext cx="2777236" cy="307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GB" sz="1400" b="1" dirty="0"/>
              <a:t>Scope of </a:t>
            </a:r>
            <a:r>
              <a:rPr lang="de-DE" sz="1400" b="1" dirty="0"/>
              <a:t>RV</a:t>
            </a:r>
            <a:endParaRPr lang="de-DE" sz="2000" b="1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933DDC2-4BD5-4111-AE8E-3FDF686ED4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8037" y="4164497"/>
            <a:ext cx="1938543" cy="1555401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C8241496-FB45-41AF-ABFD-4749771DCC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278" y="4164498"/>
            <a:ext cx="1558041" cy="20684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B35BFCD-DD33-4AA9-8FA6-8B65213E24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910" y="3920115"/>
            <a:ext cx="2120528" cy="2064448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F0134F3C-E5BF-4E7F-BB10-D15460662B5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257" y="5759212"/>
            <a:ext cx="3142195" cy="8212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2EB8F3F-B70B-4088-85E4-4B08DA2CF2F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4586" y="5532542"/>
            <a:ext cx="1788314" cy="106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31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2751DE00-BBAF-48E7-B510-90B4CE680B34}"/>
              </a:ext>
            </a:extLst>
          </p:cNvPr>
          <p:cNvSpPr txBox="1">
            <a:spLocks/>
          </p:cNvSpPr>
          <p:nvPr/>
        </p:nvSpPr>
        <p:spPr>
          <a:xfrm>
            <a:off x="422565" y="271335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e-DE" sz="2400" dirty="0"/>
              <a:t>RV </a:t>
            </a:r>
            <a:r>
              <a:rPr lang="en-GB" dirty="0"/>
              <a:t>C</a:t>
            </a:r>
            <a:r>
              <a:rPr lang="en-GB" sz="2400" dirty="0"/>
              <a:t>able installation</a:t>
            </a:r>
            <a:br>
              <a:rPr lang="en-GB" dirty="0"/>
            </a:br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9D24643-0128-429F-8F08-C7E9B54146FC}"/>
              </a:ext>
            </a:extLst>
          </p:cNvPr>
          <p:cNvSpPr txBox="1"/>
          <p:nvPr/>
        </p:nvSpPr>
        <p:spPr>
          <a:xfrm>
            <a:off x="520700" y="939781"/>
            <a:ext cx="2984500" cy="307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GB" sz="1400" b="1" dirty="0"/>
              <a:t>General information</a:t>
            </a:r>
            <a:endParaRPr lang="de-DE" sz="1400" b="1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62D01A44-AF25-4D9D-BB12-EC9AFD140BE2}"/>
              </a:ext>
            </a:extLst>
          </p:cNvPr>
          <p:cNvSpPr txBox="1">
            <a:spLocks/>
          </p:cNvSpPr>
          <p:nvPr/>
        </p:nvSpPr>
        <p:spPr>
          <a:xfrm>
            <a:off x="116033" y="1266921"/>
            <a:ext cx="8911934" cy="470675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endParaRPr lang="en-GB" sz="1100" dirty="0">
              <a:solidFill>
                <a:prstClr val="black"/>
              </a:solidFill>
              <a:latin typeface="Arial"/>
            </a:endParaRPr>
          </a:p>
          <a:p>
            <a:pPr defTabSz="685800">
              <a:defRPr/>
            </a:pPr>
            <a:endParaRPr lang="de-DE" sz="1100" dirty="0">
              <a:solidFill>
                <a:prstClr val="black"/>
              </a:solidFill>
              <a:latin typeface="Arial"/>
            </a:endParaRPr>
          </a:p>
          <a:p>
            <a:endParaRPr lang="de-DE" sz="1100" dirty="0">
              <a:solidFill>
                <a:schemeClr val="tx1"/>
              </a:solidFill>
            </a:endParaRPr>
          </a:p>
          <a:p>
            <a:pPr lvl="1"/>
            <a:endParaRPr lang="de-DE" sz="7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480"/>
              </a:spcBef>
            </a:pPr>
            <a:r>
              <a:rPr lang="en-GB" sz="6400" dirty="0"/>
              <a:t>Detailed information concerning cable installation collected and submitted via </a:t>
            </a:r>
            <a:r>
              <a:rPr lang="en-GB" sz="6400" dirty="0">
                <a:solidFill>
                  <a:srgbClr val="0070C0"/>
                </a:solidFill>
              </a:rPr>
              <a:t>cable data base (per cable ID, Cable Connection Point Report)</a:t>
            </a:r>
          </a:p>
          <a:p>
            <a:pPr>
              <a:lnSpc>
                <a:spcPct val="120000"/>
              </a:lnSpc>
              <a:spcBef>
                <a:spcPts val="480"/>
              </a:spcBef>
            </a:pPr>
            <a:r>
              <a:rPr lang="en-GB" sz="6400" dirty="0"/>
              <a:t>Handover of information to ELC (material list, installation and test instructions, etc.) by </a:t>
            </a:r>
            <a:r>
              <a:rPr lang="en-GB" sz="6400" dirty="0">
                <a:solidFill>
                  <a:srgbClr val="0070C0"/>
                </a:solidFill>
              </a:rPr>
              <a:t>technical place </a:t>
            </a:r>
          </a:p>
          <a:p>
            <a:pPr>
              <a:lnSpc>
                <a:spcPct val="120000"/>
              </a:lnSpc>
              <a:spcBef>
                <a:spcPts val="480"/>
              </a:spcBef>
            </a:pPr>
            <a:r>
              <a:rPr lang="en-GB" sz="6400" dirty="0"/>
              <a:t>All documentation uploaded to </a:t>
            </a:r>
            <a:r>
              <a:rPr lang="en-GB" sz="6400" dirty="0">
                <a:solidFill>
                  <a:srgbClr val="0070C0"/>
                </a:solidFill>
              </a:rPr>
              <a:t>PKM</a:t>
            </a:r>
          </a:p>
          <a:p>
            <a:pPr>
              <a:lnSpc>
                <a:spcPct val="120000"/>
              </a:lnSpc>
              <a:spcBef>
                <a:spcPts val="480"/>
              </a:spcBef>
            </a:pPr>
            <a:endParaRPr lang="en-GB" sz="6400" dirty="0"/>
          </a:p>
          <a:p>
            <a:pPr>
              <a:lnSpc>
                <a:spcPct val="120000"/>
              </a:lnSpc>
              <a:spcBef>
                <a:spcPts val="480"/>
              </a:spcBef>
            </a:pPr>
            <a:r>
              <a:rPr lang="en-GB" sz="6400" dirty="0"/>
              <a:t>RV tasks are divided into 3 steps</a:t>
            </a:r>
            <a:endParaRPr lang="en-GB" sz="5600" dirty="0"/>
          </a:p>
          <a:p>
            <a:pPr marL="742950" lvl="2" indent="-342900">
              <a:lnSpc>
                <a:spcPct val="120000"/>
              </a:lnSpc>
              <a:spcBef>
                <a:spcPts val="480"/>
              </a:spcBef>
              <a:defRPr/>
            </a:pPr>
            <a:r>
              <a:rPr lang="en-GB" sz="5600" dirty="0"/>
              <a:t>Machine tray installation and grounding</a:t>
            </a:r>
          </a:p>
          <a:p>
            <a:pPr marL="742950" lvl="2" indent="-342900">
              <a:lnSpc>
                <a:spcPct val="120000"/>
              </a:lnSpc>
              <a:spcBef>
                <a:spcPts val="480"/>
              </a:spcBef>
              <a:defRPr/>
            </a:pPr>
            <a:r>
              <a:rPr lang="en-GB" sz="5600" dirty="0"/>
              <a:t>Connectors assembly connection to the machine / racks and testing</a:t>
            </a:r>
          </a:p>
          <a:p>
            <a:pPr marL="742950" lvl="2" indent="-342900">
              <a:lnSpc>
                <a:spcPct val="120000"/>
              </a:lnSpc>
              <a:spcBef>
                <a:spcPts val="480"/>
              </a:spcBef>
              <a:defRPr/>
            </a:pPr>
            <a:r>
              <a:rPr lang="en-GB" sz="5600" dirty="0"/>
              <a:t>Connectors assembly and connection of electrical supply cables and VDE testing</a:t>
            </a:r>
          </a:p>
          <a:p>
            <a:pPr>
              <a:lnSpc>
                <a:spcPct val="120000"/>
              </a:lnSpc>
              <a:spcBef>
                <a:spcPts val="480"/>
              </a:spcBef>
            </a:pPr>
            <a:endParaRPr lang="de-DE" sz="6400" dirty="0"/>
          </a:p>
          <a:p>
            <a:pPr>
              <a:lnSpc>
                <a:spcPct val="120000"/>
              </a:lnSpc>
              <a:spcBef>
                <a:spcPts val="480"/>
              </a:spcBef>
            </a:pPr>
            <a:r>
              <a:rPr lang="de-DE" sz="6400" dirty="0"/>
              <a:t>Definition </a:t>
            </a:r>
            <a:r>
              <a:rPr lang="de-DE" sz="6400" dirty="0" err="1"/>
              <a:t>of</a:t>
            </a:r>
            <a:r>
              <a:rPr lang="de-DE" sz="6400" dirty="0"/>
              <a:t> 4 </a:t>
            </a:r>
            <a:r>
              <a:rPr lang="en-GB" sz="6400" dirty="0"/>
              <a:t>milestones for RV process</a:t>
            </a:r>
          </a:p>
          <a:p>
            <a:pPr marL="742950" lvl="2" indent="-342900">
              <a:lnSpc>
                <a:spcPct val="120000"/>
              </a:lnSpc>
              <a:spcBef>
                <a:spcPts val="480"/>
              </a:spcBef>
              <a:defRPr/>
            </a:pPr>
            <a:r>
              <a:rPr lang="en-GB" sz="5600" dirty="0"/>
              <a:t>Electrical Completion (</a:t>
            </a:r>
            <a:r>
              <a:rPr lang="de-DE" sz="5600" dirty="0"/>
              <a:t>EC) 0: A</a:t>
            </a:r>
            <a:r>
              <a:rPr lang="en-GB" sz="5600" dirty="0" err="1"/>
              <a:t>ccelerator</a:t>
            </a:r>
            <a:r>
              <a:rPr lang="en-GB" sz="5600" dirty="0"/>
              <a:t> components are grounded</a:t>
            </a:r>
          </a:p>
          <a:p>
            <a:pPr marL="742950" lvl="2" indent="-342900">
              <a:lnSpc>
                <a:spcPct val="120000"/>
              </a:lnSpc>
              <a:spcBef>
                <a:spcPts val="480"/>
              </a:spcBef>
              <a:defRPr/>
            </a:pPr>
            <a:r>
              <a:rPr lang="en-GB" sz="5600" dirty="0"/>
              <a:t>Electrical Completion (</a:t>
            </a:r>
            <a:r>
              <a:rPr lang="de-DE" sz="5600" dirty="0"/>
              <a:t>EC) 1: </a:t>
            </a:r>
            <a:r>
              <a:rPr lang="en-GB" sz="5600" dirty="0"/>
              <a:t>Cables between accelerator components are installed and tested</a:t>
            </a:r>
          </a:p>
          <a:p>
            <a:pPr marL="742950" lvl="2" indent="-342900">
              <a:lnSpc>
                <a:spcPct val="120000"/>
              </a:lnSpc>
              <a:spcBef>
                <a:spcPts val="480"/>
              </a:spcBef>
              <a:defRPr/>
            </a:pPr>
            <a:r>
              <a:rPr lang="en-GB" sz="5600" dirty="0"/>
              <a:t>Electrical Completion (</a:t>
            </a:r>
            <a:r>
              <a:rPr lang="de-DE" sz="5600" dirty="0"/>
              <a:t>EC) 2: </a:t>
            </a:r>
            <a:r>
              <a:rPr lang="en-GB" sz="5600" dirty="0"/>
              <a:t>Electrical supply cables are connected (to power distribution)</a:t>
            </a:r>
          </a:p>
          <a:p>
            <a:pPr marL="742950" lvl="2" indent="-342900">
              <a:lnSpc>
                <a:spcPct val="120000"/>
              </a:lnSpc>
              <a:spcBef>
                <a:spcPts val="480"/>
              </a:spcBef>
              <a:defRPr/>
            </a:pPr>
            <a:r>
              <a:rPr lang="de-DE" sz="5600" dirty="0"/>
              <a:t>S</a:t>
            </a:r>
            <a:r>
              <a:rPr lang="en-GB" sz="5600" dirty="0"/>
              <a:t>witch-on Readiness (</a:t>
            </a:r>
            <a:r>
              <a:rPr lang="en-GB" sz="5600" dirty="0" err="1"/>
              <a:t>SoR</a:t>
            </a:r>
            <a:r>
              <a:rPr lang="en-GB" sz="5600" dirty="0"/>
              <a:t>): system is tested according to VDE and ready for commissioning</a:t>
            </a:r>
          </a:p>
          <a:p>
            <a:pPr marL="457200" lvl="1" indent="0" defTabSz="914400">
              <a:lnSpc>
                <a:spcPct val="120000"/>
              </a:lnSpc>
              <a:buNone/>
              <a:defRPr/>
            </a:pPr>
            <a:endParaRPr lang="en-GB" sz="1050" dirty="0">
              <a:solidFill>
                <a:prstClr val="black"/>
              </a:solidFill>
              <a:latin typeface="Arial"/>
            </a:endParaRPr>
          </a:p>
          <a:p>
            <a:pPr>
              <a:lnSpc>
                <a:spcPct val="120000"/>
              </a:lnSpc>
            </a:pPr>
            <a:endParaRPr lang="en-GB" sz="1100" dirty="0"/>
          </a:p>
          <a:p>
            <a:endParaRPr lang="de-DE" sz="110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B9F37F6-86D8-4FDA-9EFE-A027A3EF4C7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23.09.2025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9C99AB3-711C-4FAA-900B-55A68A57F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H. Welker/ COM, EPS: Status of cable laying and cable installation in SIS100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A75B5F-15FE-43B1-ADFF-6F20DCCB2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4066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E1B40357-F3E5-4B3D-9B0C-3F40BA96A9D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7006" y="2145288"/>
          <a:ext cx="2212863" cy="1491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F031F194-6E2C-4A3C-B787-22B67F4AE7C4}"/>
              </a:ext>
            </a:extLst>
          </p:cNvPr>
          <p:cNvSpPr/>
          <p:nvPr/>
        </p:nvSpPr>
        <p:spPr>
          <a:xfrm>
            <a:off x="137007" y="5148116"/>
            <a:ext cx="2431383" cy="1017894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>
              <a:defRPr/>
            </a:pPr>
            <a:r>
              <a:rPr lang="en-US" sz="1000" u="sng" dirty="0">
                <a:solidFill>
                  <a:prstClr val="white"/>
                </a:solidFill>
                <a:latin typeface="Arial"/>
              </a:rPr>
              <a:t>Preconditions for step 1:</a:t>
            </a:r>
          </a:p>
          <a:p>
            <a:pPr marL="171450" indent="-171450" defTabSz="685800"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solidFill>
                  <a:prstClr val="white"/>
                </a:solidFill>
                <a:latin typeface="Arial"/>
              </a:rPr>
              <a:t>Machine components are installed in area of significant size</a:t>
            </a:r>
          </a:p>
          <a:p>
            <a:pPr marL="171450" indent="-171450" defTabSz="685800"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solidFill>
                  <a:prstClr val="white"/>
                </a:solidFill>
                <a:latin typeface="Arial"/>
              </a:rPr>
              <a:t>All cables are laid</a:t>
            </a:r>
          </a:p>
          <a:p>
            <a:pPr marL="171450" indent="-171450" defTabSz="685800"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solidFill>
                  <a:prstClr val="white"/>
                </a:solidFill>
                <a:latin typeface="Arial"/>
              </a:rPr>
              <a:t>CAD and material list ready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D6D6E75D-05B8-4696-8A02-0E1A62B24389}"/>
              </a:ext>
            </a:extLst>
          </p:cNvPr>
          <p:cNvSpPr txBox="1"/>
          <p:nvPr/>
        </p:nvSpPr>
        <p:spPr>
          <a:xfrm>
            <a:off x="102035" y="1293350"/>
            <a:ext cx="2501326" cy="684803"/>
          </a:xfrm>
          <a:prstGeom prst="rect">
            <a:avLst/>
          </a:prstGeom>
        </p:spPr>
        <p:txBody>
          <a:bodyPr vert="horz" wrap="none" lIns="68580" tIns="34290" rIns="68580" bIns="34290" rtlCol="0" anchor="t">
            <a:spAutoFit/>
          </a:bodyPr>
          <a:lstStyle/>
          <a:p>
            <a:pPr defTabSz="685800">
              <a:defRPr/>
            </a:pPr>
            <a:r>
              <a:rPr lang="de-DE" sz="1000" b="1" dirty="0" err="1">
                <a:solidFill>
                  <a:prstClr val="black"/>
                </a:solidFill>
                <a:latin typeface="Arial"/>
              </a:rPr>
              <a:t>Step</a:t>
            </a:r>
            <a:r>
              <a:rPr lang="de-DE" sz="1000" b="1" dirty="0">
                <a:solidFill>
                  <a:prstClr val="black"/>
                </a:solidFill>
                <a:latin typeface="Arial"/>
              </a:rPr>
              <a:t> 1</a:t>
            </a:r>
            <a:r>
              <a:rPr lang="de-DE" sz="1000" dirty="0">
                <a:solidFill>
                  <a:prstClr val="black"/>
                </a:solidFill>
                <a:latin typeface="Arial"/>
              </a:rPr>
              <a:t>: </a:t>
            </a:r>
            <a:r>
              <a:rPr lang="de-DE" sz="1000" i="1" dirty="0" err="1">
                <a:solidFill>
                  <a:srgbClr val="00B050"/>
                </a:solidFill>
                <a:latin typeface="Arial"/>
              </a:rPr>
              <a:t>Grid</a:t>
            </a:r>
            <a:r>
              <a:rPr lang="de-DE" sz="1000" i="1" dirty="0">
                <a:solidFill>
                  <a:srgbClr val="00B050"/>
                </a:solidFill>
                <a:latin typeface="Arial"/>
              </a:rPr>
              <a:t> power off</a:t>
            </a:r>
            <a:endParaRPr lang="de-DE" sz="1000" i="1" dirty="0">
              <a:solidFill>
                <a:prstClr val="black"/>
              </a:solidFill>
              <a:latin typeface="Arial"/>
            </a:endParaRPr>
          </a:p>
          <a:p>
            <a:pPr defTabSz="685800">
              <a:defRPr/>
            </a:pPr>
            <a:r>
              <a:rPr lang="de-DE" sz="1000" dirty="0" err="1">
                <a:solidFill>
                  <a:prstClr val="black"/>
                </a:solidFill>
                <a:latin typeface="Arial"/>
              </a:rPr>
              <a:t>Machine</a:t>
            </a:r>
            <a:r>
              <a:rPr lang="de-DE" sz="1000" dirty="0">
                <a:solidFill>
                  <a:prstClr val="black"/>
                </a:solidFill>
                <a:latin typeface="Arial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/>
              </a:rPr>
              <a:t>tray</a:t>
            </a:r>
            <a:r>
              <a:rPr lang="de-DE" sz="1000" dirty="0">
                <a:solidFill>
                  <a:prstClr val="black"/>
                </a:solidFill>
                <a:latin typeface="Arial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/>
              </a:rPr>
              <a:t>installation</a:t>
            </a:r>
            <a:r>
              <a:rPr lang="de-DE" sz="1000" dirty="0">
                <a:solidFill>
                  <a:prstClr val="black"/>
                </a:solidFill>
                <a:latin typeface="Arial"/>
              </a:rPr>
              <a:t> and </a:t>
            </a:r>
          </a:p>
          <a:p>
            <a:pPr defTabSz="685800">
              <a:defRPr/>
            </a:pPr>
            <a:r>
              <a:rPr lang="de-DE" sz="1000" dirty="0" err="1">
                <a:solidFill>
                  <a:prstClr val="black"/>
                </a:solidFill>
                <a:latin typeface="Arial"/>
              </a:rPr>
              <a:t>grounding</a:t>
            </a:r>
            <a:endParaRPr lang="de-DE" sz="1000" dirty="0">
              <a:solidFill>
                <a:prstClr val="black"/>
              </a:solidFill>
              <a:latin typeface="Arial"/>
            </a:endParaRPr>
          </a:p>
          <a:p>
            <a:pPr defTabSz="685800">
              <a:defRPr/>
            </a:pPr>
            <a:r>
              <a:rPr lang="en-GB" sz="1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 Results in Electrical Completion (EC) 0</a:t>
            </a:r>
            <a:endParaRPr lang="en-GB" sz="1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2" name="Textfeld 14">
            <a:extLst>
              <a:ext uri="{FF2B5EF4-FFF2-40B4-BE49-F238E27FC236}">
                <a16:creationId xmlns:a16="http://schemas.microsoft.com/office/drawing/2014/main" id="{04FE27A0-01D0-40B6-BEE7-9478D220CF23}"/>
              </a:ext>
            </a:extLst>
          </p:cNvPr>
          <p:cNvSpPr txBox="1"/>
          <p:nvPr/>
        </p:nvSpPr>
        <p:spPr>
          <a:xfrm>
            <a:off x="2808692" y="1298086"/>
            <a:ext cx="2624772" cy="70788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defTabSz="914400">
              <a:defRPr/>
            </a:pPr>
            <a:r>
              <a:rPr lang="de-DE" sz="1000" b="1" dirty="0" err="1">
                <a:solidFill>
                  <a:prstClr val="black"/>
                </a:solidFill>
                <a:latin typeface="Arial"/>
              </a:rPr>
              <a:t>Step</a:t>
            </a:r>
            <a:r>
              <a:rPr lang="de-DE" sz="1000" b="1" dirty="0">
                <a:solidFill>
                  <a:prstClr val="black"/>
                </a:solidFill>
                <a:latin typeface="Arial"/>
              </a:rPr>
              <a:t> 2</a:t>
            </a:r>
            <a:r>
              <a:rPr lang="de-DE" sz="1000" dirty="0">
                <a:solidFill>
                  <a:prstClr val="black"/>
                </a:solidFill>
                <a:latin typeface="Arial"/>
              </a:rPr>
              <a:t>: </a:t>
            </a:r>
            <a:r>
              <a:rPr lang="de-DE" sz="1000" i="1" dirty="0" err="1">
                <a:solidFill>
                  <a:srgbClr val="00B050"/>
                </a:solidFill>
                <a:latin typeface="Arial"/>
              </a:rPr>
              <a:t>Grid</a:t>
            </a:r>
            <a:r>
              <a:rPr lang="de-DE" sz="1000" i="1" dirty="0">
                <a:solidFill>
                  <a:srgbClr val="00B050"/>
                </a:solidFill>
                <a:latin typeface="Arial"/>
              </a:rPr>
              <a:t> power off</a:t>
            </a:r>
            <a:endParaRPr lang="de-DE" sz="1000" i="1" dirty="0">
              <a:solidFill>
                <a:srgbClr val="FF0000"/>
              </a:solidFill>
              <a:latin typeface="Arial"/>
            </a:endParaRPr>
          </a:p>
          <a:p>
            <a:pPr defTabSz="914400">
              <a:defRPr/>
            </a:pPr>
            <a:r>
              <a:rPr lang="en-GB" sz="1000" dirty="0">
                <a:solidFill>
                  <a:prstClr val="black"/>
                </a:solidFill>
                <a:latin typeface="Arial"/>
              </a:rPr>
              <a:t>Connectors assembly connection </a:t>
            </a:r>
          </a:p>
          <a:p>
            <a:pPr defTabSz="914400">
              <a:defRPr/>
            </a:pPr>
            <a:r>
              <a:rPr lang="en-GB" sz="1000" dirty="0">
                <a:solidFill>
                  <a:prstClr val="black"/>
                </a:solidFill>
                <a:latin typeface="Arial"/>
              </a:rPr>
              <a:t>to the machine / racks and testing</a:t>
            </a:r>
          </a:p>
          <a:p>
            <a:pPr defTabSz="914400">
              <a:defRPr/>
            </a:pPr>
            <a:r>
              <a:rPr lang="en-GB" sz="1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 Results in Electrical Completion (EC) 1</a:t>
            </a:r>
            <a:endParaRPr lang="en-GB" sz="1000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27" name="Inhaltsplatzhalter 3">
            <a:extLst>
              <a:ext uri="{FF2B5EF4-FFF2-40B4-BE49-F238E27FC236}">
                <a16:creationId xmlns:a16="http://schemas.microsoft.com/office/drawing/2014/main" id="{23DEB74A-BAA3-4238-89D5-CD18FD4465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6077406"/>
              </p:ext>
            </p:extLst>
          </p:nvPr>
        </p:nvGraphicFramePr>
        <p:xfrm>
          <a:off x="2701968" y="2139872"/>
          <a:ext cx="2838220" cy="2168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6" name="Rechteck: abgerundete Ecken 4">
            <a:extLst>
              <a:ext uri="{FF2B5EF4-FFF2-40B4-BE49-F238E27FC236}">
                <a16:creationId xmlns:a16="http://schemas.microsoft.com/office/drawing/2014/main" id="{6C2F5A15-0F9E-4AE2-8203-D95505C7EB8C}"/>
              </a:ext>
            </a:extLst>
          </p:cNvPr>
          <p:cNvSpPr/>
          <p:nvPr/>
        </p:nvSpPr>
        <p:spPr>
          <a:xfrm>
            <a:off x="5781963" y="5148117"/>
            <a:ext cx="3266976" cy="1017893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defRPr/>
            </a:pPr>
            <a:r>
              <a:rPr lang="en-US" sz="1000" u="sng" dirty="0">
                <a:solidFill>
                  <a:prstClr val="white"/>
                </a:solidFill>
                <a:latin typeface="Arial"/>
              </a:rPr>
              <a:t>Preconditions for step 3: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solidFill>
                  <a:prstClr val="white"/>
                </a:solidFill>
                <a:latin typeface="Arial"/>
              </a:rPr>
              <a:t>Electrical Completion 1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solidFill>
                  <a:prstClr val="white"/>
                </a:solidFill>
                <a:latin typeface="Arial"/>
              </a:rPr>
              <a:t>Installation and testing instructions ready 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solidFill>
                  <a:prstClr val="white"/>
                </a:solidFill>
                <a:latin typeface="Arial"/>
              </a:rPr>
              <a:t>Release for use of power distribution (FSB + STV)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solidFill>
                  <a:prstClr val="white"/>
                </a:solidFill>
                <a:latin typeface="Arial"/>
              </a:rPr>
              <a:t>Authorization from STV </a:t>
            </a:r>
            <a:r>
              <a:rPr lang="en-US" sz="1000" dirty="0">
                <a:solidFill>
                  <a:prstClr val="white"/>
                </a:solidFill>
                <a:latin typeface="Arial"/>
                <a:sym typeface="Wingdings" panose="05000000000000000000" pitchFamily="2" charset="2"/>
              </a:rPr>
              <a:t></a:t>
            </a:r>
            <a:r>
              <a:rPr lang="en-US" sz="1000" dirty="0">
                <a:solidFill>
                  <a:prstClr val="white"/>
                </a:solidFill>
                <a:latin typeface="Arial"/>
              </a:rPr>
              <a:t> Safety organization established (STV, AV nominated)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endParaRPr lang="en-US" sz="10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751DE00-BBAF-48E7-B510-90B4CE680B34}"/>
              </a:ext>
            </a:extLst>
          </p:cNvPr>
          <p:cNvSpPr txBox="1">
            <a:spLocks/>
          </p:cNvSpPr>
          <p:nvPr/>
        </p:nvSpPr>
        <p:spPr>
          <a:xfrm>
            <a:off x="422565" y="271335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e-DE" sz="2400" dirty="0"/>
              <a:t>RV </a:t>
            </a:r>
            <a:r>
              <a:rPr lang="en-GB" dirty="0"/>
              <a:t>C</a:t>
            </a:r>
            <a:r>
              <a:rPr lang="en-GB" sz="2400" dirty="0"/>
              <a:t>able installation</a:t>
            </a:r>
            <a:br>
              <a:rPr lang="en-GB" dirty="0"/>
            </a:br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9D24643-0128-429F-8F08-C7E9B54146FC}"/>
              </a:ext>
            </a:extLst>
          </p:cNvPr>
          <p:cNvSpPr txBox="1"/>
          <p:nvPr/>
        </p:nvSpPr>
        <p:spPr>
          <a:xfrm>
            <a:off x="520700" y="939781"/>
            <a:ext cx="2984500" cy="307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GB" sz="1400" b="1" dirty="0"/>
              <a:t>RV process overview</a:t>
            </a:r>
            <a:endParaRPr lang="de-DE" sz="1400" b="1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B9F37F6-86D8-4FDA-9EFE-A027A3EF4C7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23.09.2025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9C99AB3-711C-4FAA-900B-55A68A57F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H. Welker/ COM, EPS: Status of cable laying and cable installation in SIS100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A75B5F-15FE-43B1-ADFF-6F20DCCB2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1394" y="6561032"/>
            <a:ext cx="558495" cy="365125"/>
          </a:xfrm>
        </p:spPr>
        <p:txBody>
          <a:bodyPr/>
          <a:lstStyle/>
          <a:p>
            <a:fld id="{125CBDDA-5CCF-8748-8988-9DC6C8981774}" type="slidenum">
              <a:rPr lang="de-DE" smtClean="0"/>
              <a:t>8</a:t>
            </a:fld>
            <a:endParaRPr lang="de-DE" dirty="0"/>
          </a:p>
        </p:txBody>
      </p:sp>
      <p:graphicFrame>
        <p:nvGraphicFramePr>
          <p:cNvPr id="19" name="Inhaltsplatzhalter 3">
            <a:extLst>
              <a:ext uri="{FF2B5EF4-FFF2-40B4-BE49-F238E27FC236}">
                <a16:creationId xmlns:a16="http://schemas.microsoft.com/office/drawing/2014/main" id="{F330D9A0-D17D-402C-A779-94E19191CC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8173669"/>
              </p:ext>
            </p:extLst>
          </p:nvPr>
        </p:nvGraphicFramePr>
        <p:xfrm>
          <a:off x="5796796" y="2164028"/>
          <a:ext cx="3220455" cy="1797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6289F13F-63C2-42B9-BF93-5A8ADB9519A0}"/>
              </a:ext>
            </a:extLst>
          </p:cNvPr>
          <p:cNvGrpSpPr/>
          <p:nvPr/>
        </p:nvGrpSpPr>
        <p:grpSpPr>
          <a:xfrm>
            <a:off x="5752615" y="1757363"/>
            <a:ext cx="3403158" cy="2390964"/>
            <a:chOff x="5752615" y="1757363"/>
            <a:chExt cx="3403158" cy="2390964"/>
          </a:xfrm>
        </p:grpSpPr>
        <p:sp>
          <p:nvSpPr>
            <p:cNvPr id="25" name="Pfeil: gestreift nach rechts 24">
              <a:extLst>
                <a:ext uri="{FF2B5EF4-FFF2-40B4-BE49-F238E27FC236}">
                  <a16:creationId xmlns:a16="http://schemas.microsoft.com/office/drawing/2014/main" id="{364B45EA-8415-470D-A9FB-3E2FA21915F9}"/>
                </a:ext>
              </a:extLst>
            </p:cNvPr>
            <p:cNvSpPr/>
            <p:nvPr/>
          </p:nvSpPr>
          <p:spPr>
            <a:xfrm rot="5400000">
              <a:off x="8187793" y="3180347"/>
              <a:ext cx="1379394" cy="556566"/>
            </a:xfrm>
            <a:prstGeom prst="stripedRightArrow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Pre-Commissioning</a:t>
              </a:r>
            </a:p>
          </p:txBody>
        </p:sp>
        <p:sp>
          <p:nvSpPr>
            <p:cNvPr id="31" name="Pfeil: gestreift nach rechts 30">
              <a:extLst>
                <a:ext uri="{FF2B5EF4-FFF2-40B4-BE49-F238E27FC236}">
                  <a16:creationId xmlns:a16="http://schemas.microsoft.com/office/drawing/2014/main" id="{B1710FAE-1375-4070-B0DB-858BE5A72423}"/>
                </a:ext>
              </a:extLst>
            </p:cNvPr>
            <p:cNvSpPr/>
            <p:nvPr/>
          </p:nvSpPr>
          <p:spPr>
            <a:xfrm rot="5400000">
              <a:off x="8421444" y="1943472"/>
              <a:ext cx="914342" cy="542123"/>
            </a:xfrm>
            <a:prstGeom prst="stripedRightArrow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800" dirty="0">
                  <a:solidFill>
                    <a:schemeClr val="tx1"/>
                  </a:solidFill>
                </a:rPr>
                <a:t>Installation</a:t>
              </a:r>
              <a:endParaRPr lang="de-DE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453839BA-CBCD-4945-A627-15D0802B2F31}"/>
                </a:ext>
              </a:extLst>
            </p:cNvPr>
            <p:cNvCxnSpPr>
              <a:cxnSpLocks/>
            </p:cNvCxnSpPr>
            <p:nvPr/>
          </p:nvCxnSpPr>
          <p:spPr>
            <a:xfrm>
              <a:off x="5752615" y="2709672"/>
              <a:ext cx="3402212" cy="0"/>
            </a:xfrm>
            <a:prstGeom prst="line">
              <a:avLst/>
            </a:prstGeom>
            <a:ln w="57150" cmpd="dbl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rapezoid 32">
            <a:extLst>
              <a:ext uri="{FF2B5EF4-FFF2-40B4-BE49-F238E27FC236}">
                <a16:creationId xmlns:a16="http://schemas.microsoft.com/office/drawing/2014/main" id="{04DC4BE6-8BD3-4F97-BB47-E0780476E804}"/>
              </a:ext>
            </a:extLst>
          </p:cNvPr>
          <p:cNvSpPr/>
          <p:nvPr/>
        </p:nvSpPr>
        <p:spPr>
          <a:xfrm>
            <a:off x="7649300" y="2470298"/>
            <a:ext cx="418903" cy="180108"/>
          </a:xfrm>
          <a:prstGeom prst="trapezoid">
            <a:avLst/>
          </a:prstGeom>
          <a:solidFill>
            <a:srgbClr val="FDBB63"/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700" b="1" dirty="0">
                <a:solidFill>
                  <a:schemeClr val="tx1"/>
                </a:solidFill>
              </a:rPr>
              <a:t>EC2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34" name="TextBox 48">
            <a:extLst>
              <a:ext uri="{FF2B5EF4-FFF2-40B4-BE49-F238E27FC236}">
                <a16:creationId xmlns:a16="http://schemas.microsoft.com/office/drawing/2014/main" id="{945CE17C-E10B-4969-AB30-A20CA9B67657}"/>
              </a:ext>
            </a:extLst>
          </p:cNvPr>
          <p:cNvSpPr txBox="1"/>
          <p:nvPr/>
        </p:nvSpPr>
        <p:spPr>
          <a:xfrm>
            <a:off x="5951488" y="1298086"/>
            <a:ext cx="29279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de-DE" sz="1000" b="1" dirty="0" err="1">
                <a:solidFill>
                  <a:prstClr val="black"/>
                </a:solidFill>
                <a:latin typeface="Arial"/>
              </a:rPr>
              <a:t>Step</a:t>
            </a:r>
            <a:r>
              <a:rPr lang="de-DE" sz="1000" b="1" dirty="0">
                <a:solidFill>
                  <a:prstClr val="black"/>
                </a:solidFill>
                <a:latin typeface="Arial"/>
              </a:rPr>
              <a:t> 3</a:t>
            </a:r>
            <a:r>
              <a:rPr lang="de-DE" sz="1000" dirty="0">
                <a:solidFill>
                  <a:prstClr val="black"/>
                </a:solidFill>
                <a:latin typeface="Arial"/>
              </a:rPr>
              <a:t>: </a:t>
            </a:r>
            <a:r>
              <a:rPr lang="de-DE" sz="1000" i="1" dirty="0" err="1">
                <a:solidFill>
                  <a:srgbClr val="00B050"/>
                </a:solidFill>
                <a:latin typeface="Arial"/>
              </a:rPr>
              <a:t>Grid</a:t>
            </a:r>
            <a:r>
              <a:rPr lang="de-DE" sz="1000" i="1" dirty="0">
                <a:solidFill>
                  <a:srgbClr val="00B050"/>
                </a:solidFill>
                <a:latin typeface="Arial"/>
              </a:rPr>
              <a:t> power off / </a:t>
            </a:r>
            <a:r>
              <a:rPr lang="de-DE" sz="1000" i="1" dirty="0" err="1">
                <a:solidFill>
                  <a:srgbClr val="FF0000"/>
                </a:solidFill>
                <a:latin typeface="Arial"/>
              </a:rPr>
              <a:t>Grid</a:t>
            </a:r>
            <a:r>
              <a:rPr lang="de-DE" sz="1000" i="1" dirty="0">
                <a:solidFill>
                  <a:srgbClr val="FF0000"/>
                </a:solidFill>
                <a:latin typeface="Arial"/>
              </a:rPr>
              <a:t> power on</a:t>
            </a:r>
          </a:p>
          <a:p>
            <a:pPr defTabSz="914400">
              <a:defRPr/>
            </a:pPr>
            <a:r>
              <a:rPr lang="en-GB" sz="1000" dirty="0">
                <a:solidFill>
                  <a:prstClr val="black"/>
                </a:solidFill>
                <a:latin typeface="Arial"/>
              </a:rPr>
              <a:t>Connectors assembly and connection of </a:t>
            </a:r>
            <a:r>
              <a:rPr lang="en-GB" sz="1000" dirty="0">
                <a:solidFill>
                  <a:srgbClr val="FF0000"/>
                </a:solidFill>
                <a:latin typeface="Arial"/>
              </a:rPr>
              <a:t>electrical supply cables </a:t>
            </a:r>
            <a:r>
              <a:rPr lang="en-GB" sz="1000" dirty="0">
                <a:solidFill>
                  <a:prstClr val="black"/>
                </a:solidFill>
                <a:latin typeface="Arial"/>
              </a:rPr>
              <a:t>and VDE testing</a:t>
            </a:r>
          </a:p>
          <a:p>
            <a:pPr defTabSz="914400">
              <a:defRPr/>
            </a:pPr>
            <a:r>
              <a:rPr lang="en-GB" sz="1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 Results in Switch-on Readiness (</a:t>
            </a:r>
            <a:r>
              <a:rPr lang="en-GB" sz="1000" dirty="0" err="1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SoR</a:t>
            </a:r>
            <a:r>
              <a:rPr lang="en-GB" sz="1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)</a:t>
            </a:r>
            <a:endParaRPr lang="en-GB" sz="1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5" name="Rechteck: abgerundete Ecken 15">
            <a:extLst>
              <a:ext uri="{FF2B5EF4-FFF2-40B4-BE49-F238E27FC236}">
                <a16:creationId xmlns:a16="http://schemas.microsoft.com/office/drawing/2014/main" id="{98A7EA01-FC5A-407B-8C7F-C8F0D591B5F3}"/>
              </a:ext>
            </a:extLst>
          </p:cNvPr>
          <p:cNvSpPr/>
          <p:nvPr/>
        </p:nvSpPr>
        <p:spPr>
          <a:xfrm>
            <a:off x="2905387" y="5147900"/>
            <a:ext cx="2431383" cy="1018109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defRPr/>
            </a:pPr>
            <a:r>
              <a:rPr lang="en-US" sz="1000" u="sng" dirty="0">
                <a:solidFill>
                  <a:prstClr val="white"/>
                </a:solidFill>
                <a:latin typeface="Arial"/>
              </a:rPr>
              <a:t>Preconditions for step 2: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solidFill>
                  <a:prstClr val="white"/>
                </a:solidFill>
                <a:latin typeface="Arial"/>
              </a:rPr>
              <a:t>Electrical Completion 0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solidFill>
                  <a:prstClr val="white"/>
                </a:solidFill>
                <a:latin typeface="Arial"/>
              </a:rPr>
              <a:t>Material list and installation/testing instructions ready</a:t>
            </a:r>
          </a:p>
        </p:txBody>
      </p:sp>
      <p:sp>
        <p:nvSpPr>
          <p:cNvPr id="36" name="Trapezoid 35">
            <a:extLst>
              <a:ext uri="{FF2B5EF4-FFF2-40B4-BE49-F238E27FC236}">
                <a16:creationId xmlns:a16="http://schemas.microsoft.com/office/drawing/2014/main" id="{93F9B1B4-1483-4CAB-9A86-61DD44675267}"/>
              </a:ext>
            </a:extLst>
          </p:cNvPr>
          <p:cNvSpPr/>
          <p:nvPr/>
        </p:nvSpPr>
        <p:spPr>
          <a:xfrm>
            <a:off x="692966" y="4303540"/>
            <a:ext cx="1331268" cy="464450"/>
          </a:xfrm>
          <a:prstGeom prst="trapezoid">
            <a:avLst/>
          </a:prstGeom>
          <a:solidFill>
            <a:srgbClr val="FDBB63"/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1" dirty="0" err="1">
                <a:solidFill>
                  <a:schemeClr val="tx1"/>
                </a:solidFill>
              </a:rPr>
              <a:t>Electrical</a:t>
            </a:r>
            <a:r>
              <a:rPr lang="de-DE" sz="1200" b="1" dirty="0">
                <a:solidFill>
                  <a:schemeClr val="tx1"/>
                </a:solidFill>
              </a:rPr>
              <a:t> </a:t>
            </a:r>
            <a:r>
              <a:rPr lang="de-DE" sz="1200" b="1" dirty="0" err="1">
                <a:solidFill>
                  <a:schemeClr val="tx1"/>
                </a:solidFill>
              </a:rPr>
              <a:t>Completion</a:t>
            </a:r>
            <a:r>
              <a:rPr lang="de-DE" sz="1200" b="1" dirty="0">
                <a:solidFill>
                  <a:schemeClr val="tx1"/>
                </a:solidFill>
              </a:rPr>
              <a:t> 0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8" name="Trapezoid 37">
            <a:extLst>
              <a:ext uri="{FF2B5EF4-FFF2-40B4-BE49-F238E27FC236}">
                <a16:creationId xmlns:a16="http://schemas.microsoft.com/office/drawing/2014/main" id="{32AA262E-91B9-48A6-A23D-1340AB609182}"/>
              </a:ext>
            </a:extLst>
          </p:cNvPr>
          <p:cNvSpPr/>
          <p:nvPr/>
        </p:nvSpPr>
        <p:spPr>
          <a:xfrm>
            <a:off x="3455444" y="4301168"/>
            <a:ext cx="1331268" cy="464450"/>
          </a:xfrm>
          <a:prstGeom prst="trapezoid">
            <a:avLst/>
          </a:prstGeom>
          <a:solidFill>
            <a:srgbClr val="FDBB63"/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1" dirty="0" err="1">
                <a:solidFill>
                  <a:schemeClr val="tx1"/>
                </a:solidFill>
              </a:rPr>
              <a:t>Electrical</a:t>
            </a:r>
            <a:r>
              <a:rPr lang="de-DE" sz="1200" b="1" dirty="0">
                <a:solidFill>
                  <a:schemeClr val="tx1"/>
                </a:solidFill>
              </a:rPr>
              <a:t> </a:t>
            </a:r>
            <a:r>
              <a:rPr lang="de-DE" sz="1200" b="1" dirty="0" err="1">
                <a:solidFill>
                  <a:schemeClr val="tx1"/>
                </a:solidFill>
              </a:rPr>
              <a:t>Completion</a:t>
            </a:r>
            <a:r>
              <a:rPr lang="de-DE" sz="1200" b="1" dirty="0">
                <a:solidFill>
                  <a:schemeClr val="tx1"/>
                </a:solidFill>
              </a:rPr>
              <a:t> 1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9" name="Trapezoid 38">
            <a:extLst>
              <a:ext uri="{FF2B5EF4-FFF2-40B4-BE49-F238E27FC236}">
                <a16:creationId xmlns:a16="http://schemas.microsoft.com/office/drawing/2014/main" id="{453FC7EB-5FA1-4097-8F2E-E14AED0405A3}"/>
              </a:ext>
            </a:extLst>
          </p:cNvPr>
          <p:cNvSpPr/>
          <p:nvPr/>
        </p:nvSpPr>
        <p:spPr>
          <a:xfrm>
            <a:off x="6749817" y="4301168"/>
            <a:ext cx="1331268" cy="464450"/>
          </a:xfrm>
          <a:prstGeom prst="trapezoid">
            <a:avLst/>
          </a:prstGeom>
          <a:solidFill>
            <a:srgbClr val="FDBB63"/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1" dirty="0">
                <a:solidFill>
                  <a:schemeClr val="tx1"/>
                </a:solidFill>
              </a:rPr>
              <a:t>Switch-on </a:t>
            </a:r>
            <a:r>
              <a:rPr lang="de-DE" sz="1200" b="1" dirty="0" err="1">
                <a:solidFill>
                  <a:schemeClr val="tx1"/>
                </a:solidFill>
              </a:rPr>
              <a:t>Readiness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54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400" dirty="0"/>
              <a:t>RV </a:t>
            </a:r>
            <a:r>
              <a:rPr lang="en-GB" dirty="0"/>
              <a:t>C</a:t>
            </a:r>
            <a:r>
              <a:rPr lang="en-GB" sz="2400" dirty="0"/>
              <a:t>able installation</a:t>
            </a:r>
            <a:br>
              <a:rPr lang="en-GB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23.09.2025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H. Welker/ COM, EPS: Status of cable laying and cable installation in SIS100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9</a:t>
            </a:fld>
            <a:endParaRPr lang="de-DE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5957F5C3-DADC-43DC-A126-4CCB55AD2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3883" y="1340570"/>
            <a:ext cx="8211834" cy="2962818"/>
          </a:xfrm>
        </p:spPr>
        <p:txBody>
          <a:bodyPr>
            <a:normAutofit/>
          </a:bodyPr>
          <a:lstStyle/>
          <a:p>
            <a:pPr lvl="1"/>
            <a:r>
              <a:rPr lang="en-US" sz="1800" dirty="0"/>
              <a:t>Preconditions for cable tray installation in a given area:</a:t>
            </a:r>
          </a:p>
          <a:p>
            <a:pPr lvl="2"/>
            <a:r>
              <a:rPr lang="en-US" sz="1600" dirty="0"/>
              <a:t>Machine components are installed in area of significant size</a:t>
            </a:r>
          </a:p>
          <a:p>
            <a:pPr lvl="2"/>
            <a:r>
              <a:rPr lang="en-US" sz="1600" dirty="0"/>
              <a:t>All cables in the area must be laid</a:t>
            </a:r>
          </a:p>
          <a:p>
            <a:pPr lvl="1"/>
            <a:r>
              <a:rPr lang="en-GB" sz="1800" dirty="0"/>
              <a:t>Sequence of tray installation: </a:t>
            </a:r>
            <a:r>
              <a:rPr lang="en-GB" sz="1800" b="1" dirty="0"/>
              <a:t>S4s </a:t>
            </a:r>
            <a:r>
              <a:rPr lang="en-GB" sz="1800" dirty="0"/>
              <a:t>(starting KW44), </a:t>
            </a:r>
            <a:r>
              <a:rPr lang="en-GB" sz="1800" b="1" dirty="0"/>
              <a:t>S2s, S1s</a:t>
            </a:r>
            <a:r>
              <a:rPr lang="en-GB" sz="1800" dirty="0"/>
              <a:t>, </a:t>
            </a:r>
            <a:r>
              <a:rPr lang="en-GB" sz="1800" dirty="0" err="1"/>
              <a:t>tbd</a:t>
            </a:r>
            <a:endParaRPr lang="en-GB" sz="1800" dirty="0"/>
          </a:p>
          <a:p>
            <a:pPr lvl="1"/>
            <a:r>
              <a:rPr lang="en-GB" sz="1800" dirty="0"/>
              <a:t>Lessons learned from test installation in S3a:</a:t>
            </a:r>
          </a:p>
          <a:p>
            <a:pPr lvl="2"/>
            <a:r>
              <a:rPr lang="en-GB" sz="1600" dirty="0"/>
              <a:t>Additional trays for grounding cables are required</a:t>
            </a:r>
          </a:p>
          <a:p>
            <a:pPr lvl="2"/>
            <a:r>
              <a:rPr lang="en-GB" sz="1600" dirty="0"/>
              <a:t>Cable supports for the Cu busbar</a:t>
            </a:r>
          </a:p>
          <a:p>
            <a:pPr lvl="2"/>
            <a:endParaRPr lang="en-GB" sz="1600" dirty="0"/>
          </a:p>
          <a:p>
            <a:pPr lvl="2"/>
            <a:endParaRPr lang="en-GB" sz="1600" dirty="0"/>
          </a:p>
          <a:p>
            <a:pPr marL="457200" lvl="1" indent="0">
              <a:buNone/>
            </a:pPr>
            <a:endParaRPr lang="en-GB" dirty="0"/>
          </a:p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652D693-C9E4-4249-8DF3-FA25B74083BD}"/>
              </a:ext>
            </a:extLst>
          </p:cNvPr>
          <p:cNvSpPr txBox="1"/>
          <p:nvPr/>
        </p:nvSpPr>
        <p:spPr>
          <a:xfrm>
            <a:off x="520700" y="939781"/>
            <a:ext cx="2777236" cy="307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GB" sz="1400" b="1" dirty="0"/>
              <a:t>Machine trays</a:t>
            </a:r>
            <a:endParaRPr lang="en-GB" sz="2000" b="1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8126CBB-7ECA-483F-A740-D205F73C9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917" y="3733369"/>
            <a:ext cx="4075462" cy="229344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0FC31E8-3870-4D30-9D44-6A2BDCCC8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98" y="3733369"/>
            <a:ext cx="4072586" cy="229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59530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6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fair-gsi-folienmaster_2019_4zu3</Template>
  <TotalTime>0</TotalTime>
  <Words>1239</Words>
  <Application>Microsoft Office PowerPoint</Application>
  <PresentationFormat>Bildschirmpräsentation (4:3)</PresentationFormat>
  <Paragraphs>223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Courier New</vt:lpstr>
      <vt:lpstr>Wingdings</vt:lpstr>
      <vt:lpstr>fair-gsi-folienmaster_2016_onering</vt:lpstr>
      <vt:lpstr>Status of cable laying and cable installation in SIS100</vt:lpstr>
      <vt:lpstr>Agenda </vt:lpstr>
      <vt:lpstr>Status of cable routing and laying </vt:lpstr>
      <vt:lpstr>Status of cable routing and laying </vt:lpstr>
      <vt:lpstr>Status of cable routing and laying </vt:lpstr>
      <vt:lpstr>RV Cable installation </vt:lpstr>
      <vt:lpstr>PowerPoint-Präsentation</vt:lpstr>
      <vt:lpstr>PowerPoint-Präsentation</vt:lpstr>
      <vt:lpstr>RV Cable installation </vt:lpstr>
      <vt:lpstr>RV Cable installation </vt:lpstr>
      <vt:lpstr>RV Cable installation </vt:lpstr>
      <vt:lpstr>RV Cable installation </vt:lpstr>
      <vt:lpstr>PowerPoint-Präsentation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Menke, Stefan</dc:creator>
  <cp:lastModifiedBy>Welker, Horst</cp:lastModifiedBy>
  <cp:revision>298</cp:revision>
  <dcterms:created xsi:type="dcterms:W3CDTF">2024-09-18T07:36:58Z</dcterms:created>
  <dcterms:modified xsi:type="dcterms:W3CDTF">2025-09-23T08:11:38Z</dcterms:modified>
</cp:coreProperties>
</file>