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61" r:id="rId4"/>
    <p:sldId id="262" r:id="rId5"/>
    <p:sldId id="258" r:id="rId6"/>
    <p:sldId id="263" r:id="rId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3" autoAdjust="0"/>
    <p:restoredTop sz="94691" autoAdjust="0"/>
  </p:normalViewPr>
  <p:slideViewPr>
    <p:cSldViewPr snapToGrid="0" snapToObjects="1">
      <p:cViewPr varScale="1">
        <p:scale>
          <a:sx n="115" d="100"/>
          <a:sy n="115" d="100"/>
        </p:scale>
        <p:origin x="12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22.09.2025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22.09.2025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2054" name="Picture 6" descr="https://encrypted-tbn3.gstatic.com/licensed-image?q=tbn:ANd9GcRvJNCMPCbMX81w2FZrmqPRTSN_Jh1wJTB-a4HfxtmgDMGnKNd_NBDYXbO2_fYS121LlH7HXrwpK_fibtAhzR82M-56pniFV_1sBnGKT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17" y="1361992"/>
            <a:ext cx="4759980" cy="275280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2C0291C6-80EB-48B8-BFF8-2ABE354010B1}" type="datetime1">
              <a:rPr lang="en-US" noProof="0" smtClean="0"/>
              <a:t>9/22/2025</a:t>
            </a:fld>
            <a:endParaRPr lang="en-GB" noProof="0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Peter Spiller / SIS18 and SIS100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Datumsplatzhalter 4"/>
          <p:cNvSpPr>
            <a:spLocks noGrp="1"/>
          </p:cNvSpPr>
          <p:nvPr>
            <p:ph type="dt" sz="half" idx="10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2A942402-DB4C-43B0-8F38-3024B5E854D4}" type="datetime1">
              <a:rPr lang="en-US" noProof="0" smtClean="0"/>
              <a:t>9/22/2025</a:t>
            </a:fld>
            <a:endParaRPr lang="en-GB" noProof="0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2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Peter Spiller / SIS18 and SIS100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GB" dirty="0" smtClean="0"/>
              <a:t>15.5.2018</a:t>
            </a:r>
            <a:endParaRPr lang="en-GB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dirty="0" smtClean="0"/>
              <a:t>Peter Spiller - SIS18 Status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89C103A9-B55C-4E21-AF38-70FE0BD2550A}" type="datetime1">
              <a:rPr lang="en-US" noProof="0" smtClean="0"/>
              <a:t>9/22/2025</a:t>
            </a:fld>
            <a:endParaRPr lang="en-GB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2565" y="6551086"/>
            <a:ext cx="6676434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GB" smtClean="0"/>
              <a:t>Peter Spiller / SIS18 and SIS100</a:t>
            </a:r>
            <a:endParaRPr lang="en-GB" dirty="0"/>
          </a:p>
        </p:txBody>
      </p:sp>
      <p:pic>
        <p:nvPicPr>
          <p:cNvPr id="13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76" y="255219"/>
            <a:ext cx="658369" cy="548641"/>
          </a:xfrm>
          <a:prstGeom prst="rect">
            <a:avLst/>
          </a:prstGeom>
        </p:spPr>
      </p:pic>
      <p:pic>
        <p:nvPicPr>
          <p:cNvPr id="14" name="Bild 6" descr="GSI_Logo_rg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tabLst>
          <a:tab pos="0" algn="l"/>
        </a:tabLst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1387485" y="5053357"/>
            <a:ext cx="6607516" cy="77986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/>
              <a:t/>
            </a:r>
            <a:br>
              <a:rPr lang="en-GB" sz="2000" dirty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800" b="0" dirty="0" smtClean="0"/>
              <a:t/>
            </a:r>
            <a:br>
              <a:rPr lang="en-GB" sz="2800" b="0" dirty="0" smtClean="0"/>
            </a:br>
            <a:r>
              <a:rPr lang="en-GB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SIS100 </a:t>
            </a:r>
            <a:r>
              <a:rPr lang="en-GB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Klausur</a:t>
            </a: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 and Installation </a:t>
            </a:r>
            <a:b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start of Commissioning</a:t>
            </a:r>
            <a:br>
              <a:rPr lang="en-GB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2422651" y="5487218"/>
            <a:ext cx="4679504" cy="9382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</a:t>
            </a: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Spiller, Niels </a:t>
            </a:r>
            <a:r>
              <a:rPr lang="en-GB" sz="18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Pyka</a:t>
            </a:r>
            <a:endParaRPr lang="en-GB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September, 2025</a:t>
            </a:r>
            <a:endParaRPr lang="en-GB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0291C6-80EB-48B8-BFF8-2ABE354010B1}" type="datetime1">
              <a:rPr lang="en-US" noProof="0" smtClean="0"/>
              <a:t>9/22/2025</a:t>
            </a:fld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22565" y="270001"/>
            <a:ext cx="5870411" cy="470044"/>
          </a:xfrm>
        </p:spPr>
        <p:txBody>
          <a:bodyPr/>
          <a:lstStyle/>
          <a:p>
            <a:r>
              <a:rPr lang="de-DE" b="0" dirty="0" smtClean="0"/>
              <a:t>SIS100 Klausur #1,#2,#3…</a:t>
            </a:r>
            <a:endParaRPr lang="de-DE" b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Peter Spiller / SIS18 and SIS100</a:t>
            </a:r>
            <a:endParaRPr lang="en-GB" dirty="0"/>
          </a:p>
        </p:txBody>
      </p:sp>
      <p:pic>
        <p:nvPicPr>
          <p:cNvPr id="8194" name="Picture 2" descr="https://www.gsi.de/fileadmin/oeffentlichkeitsarbeit/Aktuelles/2020/Maschine_Klausurtag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727"/>
            <a:ext cx="4003167" cy="267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903727" y="5745380"/>
            <a:ext cx="7852454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Welcome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colleagues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GSI/FAIR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international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Integrating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ubproject SIS100/SIS18, SMG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de-DE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(2024: Next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SIS100 Klausur will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cover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steps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towards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  &gt;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doing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69823" y="4138689"/>
            <a:ext cx="351193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smtClean="0"/>
              <a:t>Workshop 2020 </a:t>
            </a:r>
            <a:r>
              <a:rPr lang="de-DE" sz="1200" dirty="0" err="1" smtClean="0"/>
              <a:t>with</a:t>
            </a:r>
            <a:r>
              <a:rPr lang="de-DE" sz="1200" dirty="0" smtClean="0"/>
              <a:t> limited </a:t>
            </a:r>
            <a:r>
              <a:rPr lang="de-DE" sz="1200" dirty="0" err="1" smtClean="0"/>
              <a:t>participation</a:t>
            </a:r>
            <a:r>
              <a:rPr lang="de-DE" sz="1200" dirty="0" smtClean="0"/>
              <a:t> due </a:t>
            </a:r>
            <a:r>
              <a:rPr lang="de-DE" sz="1200" dirty="0" err="1" smtClean="0"/>
              <a:t>to</a:t>
            </a:r>
            <a:r>
              <a:rPr lang="de-DE" sz="1200" dirty="0" smtClean="0"/>
              <a:t> Corona </a:t>
            </a:r>
            <a:r>
              <a:rPr lang="de-DE" sz="1200" dirty="0" err="1" smtClean="0"/>
              <a:t>measures</a:t>
            </a:r>
            <a:endParaRPr lang="de-DE" sz="1200" dirty="0" smtClean="0"/>
          </a:p>
        </p:txBody>
      </p:sp>
      <p:pic>
        <p:nvPicPr>
          <p:cNvPr id="1026" name="Picture 2" descr="IMG_04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712" y="1389727"/>
            <a:ext cx="4520527" cy="148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753128" y="2884492"/>
            <a:ext cx="3348102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smtClean="0"/>
              <a:t>Workshop 2023 </a:t>
            </a:r>
            <a:r>
              <a:rPr lang="de-DE" sz="1200" dirty="0" err="1" smtClean="0"/>
              <a:t>Machine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Installation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224657" y="5294823"/>
            <a:ext cx="3443235" cy="2616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100" dirty="0" smtClean="0"/>
              <a:t>Workshop 2024 </a:t>
            </a:r>
            <a:r>
              <a:rPr lang="de-DE" sz="1100" dirty="0" err="1" smtClean="0"/>
              <a:t>Procurement</a:t>
            </a:r>
            <a:r>
              <a:rPr lang="de-DE" sz="1100" dirty="0" smtClean="0"/>
              <a:t> </a:t>
            </a:r>
            <a:r>
              <a:rPr lang="de-DE" sz="1100" dirty="0" err="1" smtClean="0"/>
              <a:t>and</a:t>
            </a:r>
            <a:r>
              <a:rPr lang="de-DE" sz="1100" dirty="0" smtClean="0"/>
              <a:t> Installation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57" y="3315436"/>
            <a:ext cx="2969081" cy="197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0291C6-80EB-48B8-BFF8-2ABE354010B1}" type="datetime1">
              <a:rPr lang="en-US" noProof="0" smtClean="0"/>
              <a:t>9/22/2025</a:t>
            </a:fld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22565" y="270001"/>
            <a:ext cx="5870411" cy="386492"/>
          </a:xfrm>
        </p:spPr>
        <p:txBody>
          <a:bodyPr>
            <a:normAutofit fontScale="90000"/>
          </a:bodyPr>
          <a:lstStyle/>
          <a:p>
            <a:r>
              <a:rPr lang="de-DE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de-DE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de-DE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Kloster Eberbach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Peter Spiller / SIS18 and SIS100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55295" y="1316658"/>
            <a:ext cx="8557651" cy="480131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Coffee break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lunch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Soft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drink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included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Dinner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accomodation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covered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participant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„Vestibül“,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soft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drinks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always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Lunch will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served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„Gesellschaftsraum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“ (Hotel).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Parking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payed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via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automat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inform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Mrs.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Aguilera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batch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hotel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Eventually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publish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(e.g. GSI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page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don‘t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„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published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“,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join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session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consider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printing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talks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booklets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session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distribute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Mrs.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Aguilera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organisation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Mr.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Echouaf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media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expert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permanent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loyality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2154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0291C6-80EB-48B8-BFF8-2ABE354010B1}" type="datetime1">
              <a:rPr lang="en-US" noProof="0" smtClean="0"/>
              <a:t>9/22/2025</a:t>
            </a:fld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Peter Spiller / SIS18 and SIS100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468838" y="212806"/>
            <a:ext cx="5027666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Recommendation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evening</a:t>
            </a:r>
            <a:endParaRPr lang="de-DE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2565" y="1361242"/>
            <a:ext cx="8193024" cy="23083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not mobile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dinner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restaurant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„Kloster“.</a:t>
            </a:r>
          </a:p>
          <a:p>
            <a:pPr algn="l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mobile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AutoNum type="alphaLcParenR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Rheinschänke in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Hattenheim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AutoNum type="alphaLcParenR"/>
            </a:pP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Allendorf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club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Östrich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Winkel)</a:t>
            </a:r>
          </a:p>
          <a:p>
            <a:pPr marL="342900" indent="-342900" algn="l">
              <a:buAutoNum type="alphaLcParenR"/>
            </a:pP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Rooftop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Bar Hotel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Wald.Weit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Kiedrich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nice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locations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nearby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2709" t="9674" r="60887" b="28563"/>
          <a:stretch/>
        </p:blipFill>
        <p:spPr>
          <a:xfrm>
            <a:off x="6163396" y="2296207"/>
            <a:ext cx="2894800" cy="157862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2720" t="11242" r="66301" b="30635"/>
          <a:stretch/>
        </p:blipFill>
        <p:spPr>
          <a:xfrm>
            <a:off x="5042960" y="3996080"/>
            <a:ext cx="3441493" cy="207549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l="1774" t="10053" r="63512" b="29035"/>
          <a:stretch/>
        </p:blipFill>
        <p:spPr>
          <a:xfrm>
            <a:off x="957332" y="3996080"/>
            <a:ext cx="3776752" cy="213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6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0291C6-80EB-48B8-BFF8-2ABE354010B1}" type="datetime1">
              <a:rPr lang="en-US" noProof="0" smtClean="0"/>
              <a:t>9/22/2025</a:t>
            </a:fld>
            <a:endParaRPr lang="en-GB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22565" y="270000"/>
            <a:ext cx="5870411" cy="534121"/>
          </a:xfrm>
        </p:spPr>
        <p:txBody>
          <a:bodyPr/>
          <a:lstStyle/>
          <a:p>
            <a:r>
              <a:rPr lang="de-DE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Presentations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Peter Spiller / SIS18 and SIS100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623009" y="1622455"/>
            <a:ext cx="8187778" cy="42473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former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duration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1 ½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was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cover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topics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 2 ½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endParaRPr lang="de-DE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The time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slot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rather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tight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The time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discussions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chairmen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care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kept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presenters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notice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end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necessary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discussions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stopped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chairmen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chairmen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received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templates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summarizing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session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Summary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session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items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As a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result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presentations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discussions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coordination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shall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improved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missing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coordination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shall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identified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actions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shall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defined</a:t>
            </a:r>
            <a:r>
              <a:rPr lang="de-DE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887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25CBDDA-5CCF-8748-8988-9DC6C8981774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C0291C6-80EB-48B8-BFF8-2ABE354010B1}" type="datetime1">
              <a:rPr lang="en-US" noProof="0" smtClean="0"/>
              <a:t>9/22/2025</a:t>
            </a:fld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 smtClean="0"/>
              <a:t>Peter Spiller / SIS18 and SIS100</a:t>
            </a:r>
            <a:endParaRPr lang="en-GB" dirty="0"/>
          </a:p>
        </p:txBody>
      </p:sp>
      <p:sp>
        <p:nvSpPr>
          <p:cNvPr id="10" name="Titel 4"/>
          <p:cNvSpPr>
            <a:spLocks noGrp="1"/>
          </p:cNvSpPr>
          <p:nvPr>
            <p:ph type="title"/>
          </p:nvPr>
        </p:nvSpPr>
        <p:spPr>
          <a:xfrm>
            <a:off x="358522" y="185463"/>
            <a:ext cx="5870411" cy="534121"/>
          </a:xfrm>
        </p:spPr>
        <p:txBody>
          <a:bodyPr/>
          <a:lstStyle/>
          <a:p>
            <a:r>
              <a:rPr lang="de-DE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Session </a:t>
            </a:r>
            <a:r>
              <a:rPr lang="de-DE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Chair</a:t>
            </a:r>
            <a:r>
              <a:rPr lang="de-DE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714163"/>
              </p:ext>
            </p:extLst>
          </p:nvPr>
        </p:nvGraphicFramePr>
        <p:xfrm>
          <a:off x="1294943" y="2702243"/>
          <a:ext cx="6404519" cy="97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6156">
                  <a:extLst>
                    <a:ext uri="{9D8B030D-6E8A-4147-A177-3AD203B41FA5}">
                      <a16:colId xmlns:a16="http://schemas.microsoft.com/office/drawing/2014/main" xmlns="" val="238029489"/>
                    </a:ext>
                  </a:extLst>
                </a:gridCol>
                <a:gridCol w="2215582">
                  <a:extLst>
                    <a:ext uri="{9D8B030D-6E8A-4147-A177-3AD203B41FA5}">
                      <a16:colId xmlns:a16="http://schemas.microsoft.com/office/drawing/2014/main" xmlns="" val="514336475"/>
                    </a:ext>
                  </a:extLst>
                </a:gridCol>
                <a:gridCol w="1255311">
                  <a:extLst>
                    <a:ext uri="{9D8B030D-6E8A-4147-A177-3AD203B41FA5}">
                      <a16:colId xmlns:a16="http://schemas.microsoft.com/office/drawing/2014/main" xmlns="" val="2341527810"/>
                    </a:ext>
                  </a:extLst>
                </a:gridCol>
                <a:gridCol w="1307470">
                  <a:extLst>
                    <a:ext uri="{9D8B030D-6E8A-4147-A177-3AD203B41FA5}">
                      <a16:colId xmlns:a16="http://schemas.microsoft.com/office/drawing/2014/main" xmlns="" val="38109838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Workpackage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Required Action/Activity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Activity </a:t>
                      </a:r>
                      <a:endParaRPr lang="de-DE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Owner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Due Date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21291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87049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51551791"/>
                  </a:ext>
                </a:extLst>
              </a:tr>
            </a:tbl>
          </a:graphicData>
        </a:graphic>
      </p:graphicFrame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327441" y="18861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Session Chair Template for Documentation of Action Items</a:t>
            </a:r>
            <a:endParaRPr kumimoji="0" lang="en-US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683437"/>
      </p:ext>
    </p:extLst>
  </p:cSld>
  <p:clrMapOvr>
    <a:masterClrMapping/>
  </p:clrMapOvr>
</p:sld>
</file>

<file path=ppt/theme/theme1.xml><?xml version="1.0" encoding="utf-8"?>
<a:theme xmlns:a="http://schemas.openxmlformats.org/drawingml/2006/main" name="MAC-Template-V0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MAC-Template-V03</Template>
  <TotalTime>0</TotalTime>
  <Words>479</Words>
  <Application>Microsoft Office PowerPoint</Application>
  <PresentationFormat>Bildschirmpräsentation (4:3)</PresentationFormat>
  <Paragraphs>77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Times New Roman</vt:lpstr>
      <vt:lpstr>Wingdings</vt:lpstr>
      <vt:lpstr>MAC-Template-V03</vt:lpstr>
      <vt:lpstr>     4. SIS100 Klausur Procurement and Installation  and start of Commissioning </vt:lpstr>
      <vt:lpstr>SIS100 Klausur #1,#2,#3…</vt:lpstr>
      <vt:lpstr>Your stay at Kloster Eberbach</vt:lpstr>
      <vt:lpstr>PowerPoint-Präsentation</vt:lpstr>
      <vt:lpstr>Presentations</vt:lpstr>
      <vt:lpstr>Session Chair and Minutes</vt:lpstr>
    </vt:vector>
  </TitlesOfParts>
  <Company>GSI Helmholzzentrum für Schwerionenforschung 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Carvas</dc:creator>
  <cp:lastModifiedBy>admin</cp:lastModifiedBy>
  <cp:revision>486</cp:revision>
  <dcterms:created xsi:type="dcterms:W3CDTF">2017-05-03T12:35:34Z</dcterms:created>
  <dcterms:modified xsi:type="dcterms:W3CDTF">2025-09-22T07:24:06Z</dcterms:modified>
</cp:coreProperties>
</file>