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_rels/presentation.xml.rels" ContentType="application/vnd.openxmlformats-package.relationships+xml"/>
  <Override PartName="/ppt/media/image1.png" ContentType="image/png"/>
  <Override PartName="/ppt/media/image6.png" ContentType="image/png"/>
  <Override PartName="/ppt/media/image14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15.png" ContentType="image/png"/>
  <Override PartName="/ppt/media/image7.png" ContentType="image/png"/>
  <Override PartName="/ppt/media/image16.png" ContentType="image/png"/>
  <Override PartName="/ppt/media/image3.jpeg" ContentType="image/jpeg"/>
  <Override PartName="/ppt/media/image8.png" ContentType="image/png"/>
  <Override PartName="/ppt/media/image10.png" ContentType="image/png"/>
  <Override PartName="/ppt/media/image2.png" ContentType="image/png"/>
  <Override PartName="/ppt/media/image11.png" ContentType="image/png"/>
  <Override PartName="/ppt/media/image9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3" r:id="rId4"/>
    <p:sldMasterId id="2147483655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trike="noStrike" u="none">
                <a:solidFill>
                  <a:srgbClr val="000000"/>
                </a:solidFill>
                <a:uFillTx/>
                <a:latin typeface="Arial"/>
              </a:defRPr>
            </a:pPr>
            <a:r>
              <a:rPr b="0" lang="en-US" sz="1440" strike="noStrike" u="none">
                <a:solidFill>
                  <a:srgbClr val="595959"/>
                </a:solidFill>
                <a:uFillTx/>
                <a:latin typeface="Arial"/>
              </a:rPr>
              <a:t>Strahlzeit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Strahlzeit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ffe067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ff0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9afa26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pattFill prst="openDmnd">
                <a:fgClr>
                  <a:srgbClr val="9afa26"/>
                </a:fgClr>
                <a:bgClr>
                  <a:srgbClr val="ffffff"/>
                </a:bgClr>
              </a:patt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0" sz="12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0" sz="12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b="0" sz="12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b="0" sz="12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2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4"/>
                <c:pt idx="0">
                  <c:v>Setup/Optimierung</c:v>
                </c:pt>
                <c:pt idx="1">
                  <c:v>Ausfall</c:v>
                </c:pt>
                <c:pt idx="2">
                  <c:v>Beam On Target</c:v>
                </c:pt>
                <c:pt idx="3">
                  <c:v>potentieller Gewinn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200" strike="noStrike" u="none">
              <a:solidFill>
                <a:srgbClr val="595959"/>
              </a:solidFill>
              <a:uFillTx/>
              <a:latin typeface="Arial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B4C00-4EDE-4FD1-A532-B557765194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7E5DE8A-9FD1-4BF6-8E2B-319582220271}">
      <dgm:prSet phldrT="[Text]"/>
      <dgm:spPr/>
      <dgm:t>
        <a:bodyPr/>
        <a:lstStyle/>
        <a:p>
          <a:r>
            <a:rPr lang="de-DE" dirty="0" smtClean="0"/>
            <a:t>Kurzfristig 1?</a:t>
          </a:r>
          <a:endParaRPr lang="de-DE" dirty="0"/>
        </a:p>
      </dgm:t>
    </dgm:pt>
    <dgm:pt modelId="{F42708FE-5024-4681-9839-2AAD72A33170}" type="parTrans" cxnId="{E4E58575-A9AD-4993-92BD-8A6C6D9103E1}">
      <dgm:prSet/>
      <dgm:spPr/>
      <dgm:t>
        <a:bodyPr/>
        <a:lstStyle/>
        <a:p>
          <a:endParaRPr lang="de-DE"/>
        </a:p>
      </dgm:t>
    </dgm:pt>
    <dgm:pt modelId="{7BE44B57-2987-4A71-B749-A92FEC816A63}" type="sibTrans" cxnId="{E4E58575-A9AD-4993-92BD-8A6C6D9103E1}">
      <dgm:prSet/>
      <dgm:spPr/>
      <dgm:t>
        <a:bodyPr/>
        <a:lstStyle/>
        <a:p>
          <a:endParaRPr lang="de-DE"/>
        </a:p>
      </dgm:t>
    </dgm:pt>
    <dgm:pt modelId="{2BCB9099-1291-4562-ADC6-E02EA5383828}">
      <dgm:prSet phldrT="[Text]"/>
      <dgm:spPr/>
      <dgm:t>
        <a:bodyPr/>
        <a:lstStyle/>
        <a:p>
          <a:r>
            <a:rPr lang="de-DE" dirty="0" smtClean="0"/>
            <a:t>Bypass TRIM für </a:t>
          </a:r>
          <a:r>
            <a:rPr lang="de-DE" dirty="0" err="1" smtClean="0"/>
            <a:t>gerampte</a:t>
          </a:r>
          <a:r>
            <a:rPr lang="de-DE" dirty="0" smtClean="0"/>
            <a:t> Parameter</a:t>
          </a:r>
          <a:endParaRPr lang="de-DE" dirty="0"/>
        </a:p>
      </dgm:t>
    </dgm:pt>
    <dgm:pt modelId="{B9E0BC74-D2B2-4011-A949-401E10070C9D}" type="parTrans" cxnId="{23C6BB29-4128-4102-AEEA-80FBF74A8D35}">
      <dgm:prSet/>
      <dgm:spPr/>
      <dgm:t>
        <a:bodyPr/>
        <a:lstStyle/>
        <a:p>
          <a:endParaRPr lang="de-DE"/>
        </a:p>
      </dgm:t>
    </dgm:pt>
    <dgm:pt modelId="{960B50C2-6848-471C-A0E0-BB3C168A628F}" type="sibTrans" cxnId="{23C6BB29-4128-4102-AEEA-80FBF74A8D35}">
      <dgm:prSet/>
      <dgm:spPr/>
      <dgm:t>
        <a:bodyPr/>
        <a:lstStyle/>
        <a:p>
          <a:endParaRPr lang="de-DE"/>
        </a:p>
      </dgm:t>
    </dgm:pt>
    <dgm:pt modelId="{36EB85C7-18E8-46E8-8948-4FE3D8AAB60C}">
      <dgm:prSet phldrT="[Text]"/>
      <dgm:spPr/>
      <dgm:t>
        <a:bodyPr/>
        <a:lstStyle/>
        <a:p>
          <a:r>
            <a:rPr lang="de-DE" dirty="0" smtClean="0"/>
            <a:t>Kurzfristig 2?</a:t>
          </a:r>
          <a:endParaRPr lang="de-DE" dirty="0"/>
        </a:p>
      </dgm:t>
    </dgm:pt>
    <dgm:pt modelId="{A1E0669A-A0A5-41BA-93D5-1EAC5B554F6B}" type="parTrans" cxnId="{17455374-21F6-44F4-BFA6-63ABA5157033}">
      <dgm:prSet/>
      <dgm:spPr/>
      <dgm:t>
        <a:bodyPr/>
        <a:lstStyle/>
        <a:p>
          <a:endParaRPr lang="de-DE"/>
        </a:p>
      </dgm:t>
    </dgm:pt>
    <dgm:pt modelId="{3D6FF51E-5F62-46A8-AE6C-368A819ED059}" type="sibTrans" cxnId="{17455374-21F6-44F4-BFA6-63ABA5157033}">
      <dgm:prSet/>
      <dgm:spPr/>
      <dgm:t>
        <a:bodyPr/>
        <a:lstStyle/>
        <a:p>
          <a:endParaRPr lang="de-DE"/>
        </a:p>
      </dgm:t>
    </dgm:pt>
    <dgm:pt modelId="{429C0744-B78A-437D-B137-752ACD90B132}">
      <dgm:prSet phldrT="[Text]"/>
      <dgm:spPr/>
      <dgm:t>
        <a:bodyPr/>
        <a:lstStyle/>
        <a:p>
          <a:r>
            <a:rPr lang="de-DE" dirty="0" smtClean="0"/>
            <a:t>„geführter“ TRIM Zeitpunkt</a:t>
          </a:r>
          <a:endParaRPr lang="de-DE" dirty="0"/>
        </a:p>
      </dgm:t>
    </dgm:pt>
    <dgm:pt modelId="{EF13B7F3-C5F3-42DC-85F6-42CBFB6E80E3}" type="parTrans" cxnId="{5BC6FC82-0BAA-4DF2-961B-3355EF742D45}">
      <dgm:prSet/>
      <dgm:spPr/>
      <dgm:t>
        <a:bodyPr/>
        <a:lstStyle/>
        <a:p>
          <a:endParaRPr lang="de-DE"/>
        </a:p>
      </dgm:t>
    </dgm:pt>
    <dgm:pt modelId="{481BBB80-09BC-4312-8B15-C8E29B1CB694}" type="sibTrans" cxnId="{5BC6FC82-0BAA-4DF2-961B-3355EF742D45}">
      <dgm:prSet/>
      <dgm:spPr/>
      <dgm:t>
        <a:bodyPr/>
        <a:lstStyle/>
        <a:p>
          <a:endParaRPr lang="de-DE"/>
        </a:p>
      </dgm:t>
    </dgm:pt>
    <dgm:pt modelId="{B59532AC-A93B-4ED5-8838-25D98F8FB217}">
      <dgm:prSet phldrT="[Text]"/>
      <dgm:spPr/>
      <dgm:t>
        <a:bodyPr/>
        <a:lstStyle/>
        <a:p>
          <a:r>
            <a:rPr lang="de-DE" dirty="0" smtClean="0"/>
            <a:t>Zyklusabbruch</a:t>
          </a:r>
          <a:endParaRPr lang="de-DE" dirty="0"/>
        </a:p>
      </dgm:t>
    </dgm:pt>
    <dgm:pt modelId="{A294CD66-850F-4D34-AF30-BB12488D341E}" type="parTrans" cxnId="{E0227E76-4AD6-4EA4-9B1E-EB3201920159}">
      <dgm:prSet/>
      <dgm:spPr/>
      <dgm:t>
        <a:bodyPr/>
        <a:lstStyle/>
        <a:p>
          <a:endParaRPr lang="de-DE"/>
        </a:p>
      </dgm:t>
    </dgm:pt>
    <dgm:pt modelId="{27229E31-9BD8-45BA-AA85-70D02813B978}" type="sibTrans" cxnId="{E0227E76-4AD6-4EA4-9B1E-EB3201920159}">
      <dgm:prSet/>
      <dgm:spPr/>
      <dgm:t>
        <a:bodyPr/>
        <a:lstStyle/>
        <a:p>
          <a:endParaRPr lang="de-DE"/>
        </a:p>
      </dgm:t>
    </dgm:pt>
    <dgm:pt modelId="{A34B718B-8151-4A52-99B1-CD163FD13689}">
      <dgm:prSet phldrT="[Text]"/>
      <dgm:spPr/>
      <dgm:t>
        <a:bodyPr/>
        <a:lstStyle/>
        <a:p>
          <a:r>
            <a:rPr lang="de-DE" dirty="0" smtClean="0"/>
            <a:t>Langfristig?</a:t>
          </a:r>
          <a:endParaRPr lang="de-DE" dirty="0"/>
        </a:p>
      </dgm:t>
    </dgm:pt>
    <dgm:pt modelId="{46AB11AD-EBCF-4D11-8686-AB9D44753A78}" type="parTrans" cxnId="{E41C8D12-FE85-4EB8-9DCE-9E74100EB411}">
      <dgm:prSet/>
      <dgm:spPr/>
      <dgm:t>
        <a:bodyPr/>
        <a:lstStyle/>
        <a:p>
          <a:endParaRPr lang="de-DE"/>
        </a:p>
      </dgm:t>
    </dgm:pt>
    <dgm:pt modelId="{E5A3877E-B1DC-4D85-9062-1C11533D8E93}" type="sibTrans" cxnId="{E41C8D12-FE85-4EB8-9DCE-9E74100EB411}">
      <dgm:prSet/>
      <dgm:spPr/>
      <dgm:t>
        <a:bodyPr/>
        <a:lstStyle/>
        <a:p>
          <a:endParaRPr lang="de-DE"/>
        </a:p>
      </dgm:t>
    </dgm:pt>
    <dgm:pt modelId="{0AB7A20F-B41C-48E0-9894-7A21EF062CD6}">
      <dgm:prSet phldrT="[Text]"/>
      <dgm:spPr/>
      <dgm:t>
        <a:bodyPr/>
        <a:lstStyle/>
        <a:p>
          <a:r>
            <a:rPr lang="de-DE" dirty="0" smtClean="0"/>
            <a:t>Transactions</a:t>
          </a:r>
          <a:endParaRPr lang="de-DE" dirty="0"/>
        </a:p>
      </dgm:t>
    </dgm:pt>
    <dgm:pt modelId="{9807E43F-A09B-4FD3-BBF5-13724B7DCA09}" type="parTrans" cxnId="{3E250C64-9D6A-4A0E-8128-62F5BA0E10C1}">
      <dgm:prSet/>
      <dgm:spPr/>
      <dgm:t>
        <a:bodyPr/>
        <a:lstStyle/>
        <a:p>
          <a:endParaRPr lang="de-DE"/>
        </a:p>
      </dgm:t>
    </dgm:pt>
    <dgm:pt modelId="{3484FDDD-E7CA-47C0-A47B-3833A3193A8A}" type="sibTrans" cxnId="{3E250C64-9D6A-4A0E-8128-62F5BA0E10C1}">
      <dgm:prSet/>
      <dgm:spPr/>
      <dgm:t>
        <a:bodyPr/>
        <a:lstStyle/>
        <a:p>
          <a:endParaRPr lang="de-DE"/>
        </a:p>
      </dgm:t>
    </dgm:pt>
    <dgm:pt modelId="{93C98D16-DB1E-4EF6-8726-50FA3A255D72}" type="pres">
      <dgm:prSet presAssocID="{594B4C00-4EDE-4FD1-A532-B557765194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2DE0EFC-590B-429B-901A-F89243655766}" type="pres">
      <dgm:prSet presAssocID="{47E5DE8A-9FD1-4BF6-8E2B-319582220271}" presName="composite" presStyleCnt="0"/>
      <dgm:spPr/>
    </dgm:pt>
    <dgm:pt modelId="{80EC5017-48D5-433E-ABF2-C7E2D9CF9164}" type="pres">
      <dgm:prSet presAssocID="{47E5DE8A-9FD1-4BF6-8E2B-31958222027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6BF2AD-56E1-4E80-BFD0-E82EB6125D1F}" type="pres">
      <dgm:prSet presAssocID="{47E5DE8A-9FD1-4BF6-8E2B-31958222027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688BE5-3FE3-4620-A7EE-54E3F8BD1ECC}" type="pres">
      <dgm:prSet presAssocID="{7BE44B57-2987-4A71-B749-A92FEC816A63}" presName="space" presStyleCnt="0"/>
      <dgm:spPr/>
    </dgm:pt>
    <dgm:pt modelId="{3740443F-3EAE-4E3D-85F1-50F2D6FC2518}" type="pres">
      <dgm:prSet presAssocID="{36EB85C7-18E8-46E8-8948-4FE3D8AAB60C}" presName="composite" presStyleCnt="0"/>
      <dgm:spPr/>
    </dgm:pt>
    <dgm:pt modelId="{D6636C61-2DD0-4E7F-AE3F-AEAA7F235EBB}" type="pres">
      <dgm:prSet presAssocID="{36EB85C7-18E8-46E8-8948-4FE3D8AAB60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ABDB5F-7AB9-4A6D-A64D-419747B37A46}" type="pres">
      <dgm:prSet presAssocID="{36EB85C7-18E8-46E8-8948-4FE3D8AAB60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6CB9EC-AEC8-4E4B-8786-AFFFAC9CF029}" type="pres">
      <dgm:prSet presAssocID="{3D6FF51E-5F62-46A8-AE6C-368A819ED059}" presName="space" presStyleCnt="0"/>
      <dgm:spPr/>
    </dgm:pt>
    <dgm:pt modelId="{07DD9672-DD0E-4754-9E16-B524610B2B78}" type="pres">
      <dgm:prSet presAssocID="{A34B718B-8151-4A52-99B1-CD163FD13689}" presName="composite" presStyleCnt="0"/>
      <dgm:spPr/>
    </dgm:pt>
    <dgm:pt modelId="{DAA6C543-0FF7-445E-8E18-5A62845F7C2B}" type="pres">
      <dgm:prSet presAssocID="{A34B718B-8151-4A52-99B1-CD163FD1368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766E6C-3CFF-4ABE-B86D-96DFB25C7DDC}" type="pres">
      <dgm:prSet presAssocID="{A34B718B-8151-4A52-99B1-CD163FD1368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412694C-0305-4661-9E40-4B57514095FD}" type="presOf" srcId="{A34B718B-8151-4A52-99B1-CD163FD13689}" destId="{DAA6C543-0FF7-445E-8E18-5A62845F7C2B}" srcOrd="0" destOrd="0" presId="urn:microsoft.com/office/officeart/2005/8/layout/hList1"/>
    <dgm:cxn modelId="{E41C8D12-FE85-4EB8-9DCE-9E74100EB411}" srcId="{594B4C00-4EDE-4FD1-A532-B55776519412}" destId="{A34B718B-8151-4A52-99B1-CD163FD13689}" srcOrd="2" destOrd="0" parTransId="{46AB11AD-EBCF-4D11-8686-AB9D44753A78}" sibTransId="{E5A3877E-B1DC-4D85-9062-1C11533D8E93}"/>
    <dgm:cxn modelId="{EBDE37CB-C87E-43D9-BED3-23976A657778}" type="presOf" srcId="{B59532AC-A93B-4ED5-8838-25D98F8FB217}" destId="{7DABDB5F-7AB9-4A6D-A64D-419747B37A46}" srcOrd="0" destOrd="1" presId="urn:microsoft.com/office/officeart/2005/8/layout/hList1"/>
    <dgm:cxn modelId="{F5FE2D32-A184-4798-8E30-EF8860C65D5D}" type="presOf" srcId="{36EB85C7-18E8-46E8-8948-4FE3D8AAB60C}" destId="{D6636C61-2DD0-4E7F-AE3F-AEAA7F235EBB}" srcOrd="0" destOrd="0" presId="urn:microsoft.com/office/officeart/2005/8/layout/hList1"/>
    <dgm:cxn modelId="{23C6BB29-4128-4102-AEEA-80FBF74A8D35}" srcId="{47E5DE8A-9FD1-4BF6-8E2B-319582220271}" destId="{2BCB9099-1291-4562-ADC6-E02EA5383828}" srcOrd="0" destOrd="0" parTransId="{B9E0BC74-D2B2-4011-A949-401E10070C9D}" sibTransId="{960B50C2-6848-471C-A0E0-BB3C168A628F}"/>
    <dgm:cxn modelId="{5025C3F4-3530-4D0D-B71B-03F72B0F9EE8}" type="presOf" srcId="{429C0744-B78A-437D-B137-752ACD90B132}" destId="{7DABDB5F-7AB9-4A6D-A64D-419747B37A46}" srcOrd="0" destOrd="0" presId="urn:microsoft.com/office/officeart/2005/8/layout/hList1"/>
    <dgm:cxn modelId="{E0227E76-4AD6-4EA4-9B1E-EB3201920159}" srcId="{36EB85C7-18E8-46E8-8948-4FE3D8AAB60C}" destId="{B59532AC-A93B-4ED5-8838-25D98F8FB217}" srcOrd="1" destOrd="0" parTransId="{A294CD66-850F-4D34-AF30-BB12488D341E}" sibTransId="{27229E31-9BD8-45BA-AA85-70D02813B978}"/>
    <dgm:cxn modelId="{E4E58575-A9AD-4993-92BD-8A6C6D9103E1}" srcId="{594B4C00-4EDE-4FD1-A532-B55776519412}" destId="{47E5DE8A-9FD1-4BF6-8E2B-319582220271}" srcOrd="0" destOrd="0" parTransId="{F42708FE-5024-4681-9839-2AAD72A33170}" sibTransId="{7BE44B57-2987-4A71-B749-A92FEC816A63}"/>
    <dgm:cxn modelId="{937F44B4-79B9-4FDF-AA91-8B2E5080F1AB}" type="presOf" srcId="{594B4C00-4EDE-4FD1-A532-B55776519412}" destId="{93C98D16-DB1E-4EF6-8726-50FA3A255D72}" srcOrd="0" destOrd="0" presId="urn:microsoft.com/office/officeart/2005/8/layout/hList1"/>
    <dgm:cxn modelId="{6B44A5CD-CED9-44AE-BA4C-ABDB63A375C1}" type="presOf" srcId="{47E5DE8A-9FD1-4BF6-8E2B-319582220271}" destId="{80EC5017-48D5-433E-ABF2-C7E2D9CF9164}" srcOrd="0" destOrd="0" presId="urn:microsoft.com/office/officeart/2005/8/layout/hList1"/>
    <dgm:cxn modelId="{1741C9B4-1CF2-4B40-A234-D96B20E7BE52}" type="presOf" srcId="{2BCB9099-1291-4562-ADC6-E02EA5383828}" destId="{DD6BF2AD-56E1-4E80-BFD0-E82EB6125D1F}" srcOrd="0" destOrd="0" presId="urn:microsoft.com/office/officeart/2005/8/layout/hList1"/>
    <dgm:cxn modelId="{3E250C64-9D6A-4A0E-8128-62F5BA0E10C1}" srcId="{A34B718B-8151-4A52-99B1-CD163FD13689}" destId="{0AB7A20F-B41C-48E0-9894-7A21EF062CD6}" srcOrd="0" destOrd="0" parTransId="{9807E43F-A09B-4FD3-BBF5-13724B7DCA09}" sibTransId="{3484FDDD-E7CA-47C0-A47B-3833A3193A8A}"/>
    <dgm:cxn modelId="{5BC6FC82-0BAA-4DF2-961B-3355EF742D45}" srcId="{36EB85C7-18E8-46E8-8948-4FE3D8AAB60C}" destId="{429C0744-B78A-437D-B137-752ACD90B132}" srcOrd="0" destOrd="0" parTransId="{EF13B7F3-C5F3-42DC-85F6-42CBFB6E80E3}" sibTransId="{481BBB80-09BC-4312-8B15-C8E29B1CB694}"/>
    <dgm:cxn modelId="{E875D8B8-BB47-4A77-AECC-512D0DCCAEC4}" type="presOf" srcId="{0AB7A20F-B41C-48E0-9894-7A21EF062CD6}" destId="{D2766E6C-3CFF-4ABE-B86D-96DFB25C7DDC}" srcOrd="0" destOrd="0" presId="urn:microsoft.com/office/officeart/2005/8/layout/hList1"/>
    <dgm:cxn modelId="{17455374-21F6-44F4-BFA6-63ABA5157033}" srcId="{594B4C00-4EDE-4FD1-A532-B55776519412}" destId="{36EB85C7-18E8-46E8-8948-4FE3D8AAB60C}" srcOrd="1" destOrd="0" parTransId="{A1E0669A-A0A5-41BA-93D5-1EAC5B554F6B}" sibTransId="{3D6FF51E-5F62-46A8-AE6C-368A819ED059}"/>
    <dgm:cxn modelId="{47BB6791-BFEA-4DE0-82DF-BBEAE800A2AB}" type="presParOf" srcId="{93C98D16-DB1E-4EF6-8726-50FA3A255D72}" destId="{82DE0EFC-590B-429B-901A-F89243655766}" srcOrd="0" destOrd="0" presId="urn:microsoft.com/office/officeart/2005/8/layout/hList1"/>
    <dgm:cxn modelId="{2A8EA988-D994-4408-9E6B-8BDAC49C1837}" type="presParOf" srcId="{82DE0EFC-590B-429B-901A-F89243655766}" destId="{80EC5017-48D5-433E-ABF2-C7E2D9CF9164}" srcOrd="0" destOrd="0" presId="urn:microsoft.com/office/officeart/2005/8/layout/hList1"/>
    <dgm:cxn modelId="{539703B7-E8CE-4478-83C4-58DB0533DD0E}" type="presParOf" srcId="{82DE0EFC-590B-429B-901A-F89243655766}" destId="{DD6BF2AD-56E1-4E80-BFD0-E82EB6125D1F}" srcOrd="1" destOrd="0" presId="urn:microsoft.com/office/officeart/2005/8/layout/hList1"/>
    <dgm:cxn modelId="{AD99D7C7-5AA5-414C-A885-008092B19138}" type="presParOf" srcId="{93C98D16-DB1E-4EF6-8726-50FA3A255D72}" destId="{44688BE5-3FE3-4620-A7EE-54E3F8BD1ECC}" srcOrd="1" destOrd="0" presId="urn:microsoft.com/office/officeart/2005/8/layout/hList1"/>
    <dgm:cxn modelId="{56D46B29-AE96-41A6-B38D-A642F8176939}" type="presParOf" srcId="{93C98D16-DB1E-4EF6-8726-50FA3A255D72}" destId="{3740443F-3EAE-4E3D-85F1-50F2D6FC2518}" srcOrd="2" destOrd="0" presId="urn:microsoft.com/office/officeart/2005/8/layout/hList1"/>
    <dgm:cxn modelId="{2880CAD7-219F-4A5F-AF53-C41DA3ABC854}" type="presParOf" srcId="{3740443F-3EAE-4E3D-85F1-50F2D6FC2518}" destId="{D6636C61-2DD0-4E7F-AE3F-AEAA7F235EBB}" srcOrd="0" destOrd="0" presId="urn:microsoft.com/office/officeart/2005/8/layout/hList1"/>
    <dgm:cxn modelId="{86195461-D42F-4DC8-A154-0621ED37CF8E}" type="presParOf" srcId="{3740443F-3EAE-4E3D-85F1-50F2D6FC2518}" destId="{7DABDB5F-7AB9-4A6D-A64D-419747B37A46}" srcOrd="1" destOrd="0" presId="urn:microsoft.com/office/officeart/2005/8/layout/hList1"/>
    <dgm:cxn modelId="{9A32B515-344E-497B-9544-7415586BB8BE}" type="presParOf" srcId="{93C98D16-DB1E-4EF6-8726-50FA3A255D72}" destId="{886CB9EC-AEC8-4E4B-8786-AFFFAC9CF029}" srcOrd="3" destOrd="0" presId="urn:microsoft.com/office/officeart/2005/8/layout/hList1"/>
    <dgm:cxn modelId="{AEDF5F75-BCBF-4116-A8FE-01B5A6C7CE86}" type="presParOf" srcId="{93C98D16-DB1E-4EF6-8726-50FA3A255D72}" destId="{07DD9672-DD0E-4754-9E16-B524610B2B78}" srcOrd="4" destOrd="0" presId="urn:microsoft.com/office/officeart/2005/8/layout/hList1"/>
    <dgm:cxn modelId="{D26E2040-9307-45FE-8DFB-0F678E38B0A2}" type="presParOf" srcId="{07DD9672-DD0E-4754-9E16-B524610B2B78}" destId="{DAA6C543-0FF7-445E-8E18-5A62845F7C2B}" srcOrd="0" destOrd="0" presId="urn:microsoft.com/office/officeart/2005/8/layout/hList1"/>
    <dgm:cxn modelId="{A7852B29-04DA-4155-80A3-7F9C9CE2EF0B}" type="presParOf" srcId="{07DD9672-DD0E-4754-9E16-B524610B2B78}" destId="{D2766E6C-3CFF-4ABE-B86D-96DFB25C7D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B4C00-4EDE-4FD1-A532-B557765194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7E5DE8A-9FD1-4BF6-8E2B-319582220271}">
      <dgm:prSet phldrT="[Text]"/>
      <dgm:spPr/>
      <dgm:t>
        <a:bodyPr/>
        <a:lstStyle/>
        <a:p>
          <a:r>
            <a:rPr lang="de-DE" dirty="0" smtClean="0"/>
            <a:t>DIGITIZER</a:t>
          </a:r>
          <a:endParaRPr lang="de-DE" dirty="0"/>
        </a:p>
      </dgm:t>
    </dgm:pt>
    <dgm:pt modelId="{F42708FE-5024-4681-9839-2AAD72A33170}" type="parTrans" cxnId="{E4E58575-A9AD-4993-92BD-8A6C6D9103E1}">
      <dgm:prSet/>
      <dgm:spPr/>
      <dgm:t>
        <a:bodyPr/>
        <a:lstStyle/>
        <a:p>
          <a:endParaRPr lang="de-DE"/>
        </a:p>
      </dgm:t>
    </dgm:pt>
    <dgm:pt modelId="{7BE44B57-2987-4A71-B749-A92FEC816A63}" type="sibTrans" cxnId="{E4E58575-A9AD-4993-92BD-8A6C6D9103E1}">
      <dgm:prSet/>
      <dgm:spPr/>
      <dgm:t>
        <a:bodyPr/>
        <a:lstStyle/>
        <a:p>
          <a:endParaRPr lang="de-DE"/>
        </a:p>
      </dgm:t>
    </dgm:pt>
    <dgm:pt modelId="{2BCB9099-1291-4562-ADC6-E02EA5383828}">
      <dgm:prSet phldrT="[Text]"/>
      <dgm:spPr/>
      <dgm:t>
        <a:bodyPr/>
        <a:lstStyle/>
        <a:p>
          <a:r>
            <a:rPr lang="de-DE" dirty="0" smtClean="0"/>
            <a:t>Kicker (</a:t>
          </a:r>
          <a:r>
            <a:rPr lang="de-DE" dirty="0" err="1" smtClean="0"/>
            <a:t>Inj</a:t>
          </a:r>
          <a:r>
            <a:rPr lang="de-DE" dirty="0" smtClean="0"/>
            <a:t>./</a:t>
          </a:r>
          <a:r>
            <a:rPr lang="de-DE" dirty="0" err="1" smtClean="0"/>
            <a:t>Extr</a:t>
          </a:r>
          <a:r>
            <a:rPr lang="de-DE" dirty="0" smtClean="0"/>
            <a:t>.)</a:t>
          </a:r>
          <a:endParaRPr lang="de-DE" dirty="0"/>
        </a:p>
      </dgm:t>
    </dgm:pt>
    <dgm:pt modelId="{B9E0BC74-D2B2-4011-A949-401E10070C9D}" type="parTrans" cxnId="{23C6BB29-4128-4102-AEEA-80FBF74A8D35}">
      <dgm:prSet/>
      <dgm:spPr/>
      <dgm:t>
        <a:bodyPr/>
        <a:lstStyle/>
        <a:p>
          <a:endParaRPr lang="de-DE"/>
        </a:p>
      </dgm:t>
    </dgm:pt>
    <dgm:pt modelId="{960B50C2-6848-471C-A0E0-BB3C168A628F}" type="sibTrans" cxnId="{23C6BB29-4128-4102-AEEA-80FBF74A8D35}">
      <dgm:prSet/>
      <dgm:spPr/>
      <dgm:t>
        <a:bodyPr/>
        <a:lstStyle/>
        <a:p>
          <a:endParaRPr lang="de-DE"/>
        </a:p>
      </dgm:t>
    </dgm:pt>
    <dgm:pt modelId="{36EB85C7-18E8-46E8-8948-4FE3D8AAB60C}">
      <dgm:prSet phldrT="[Text]"/>
      <dgm:spPr/>
      <dgm:t>
        <a:bodyPr/>
        <a:lstStyle/>
        <a:p>
          <a:r>
            <a:rPr lang="de-DE" dirty="0" smtClean="0"/>
            <a:t>DAQ auf SCUs</a:t>
          </a:r>
          <a:endParaRPr lang="de-DE" dirty="0"/>
        </a:p>
      </dgm:t>
    </dgm:pt>
    <dgm:pt modelId="{A1E0669A-A0A5-41BA-93D5-1EAC5B554F6B}" type="parTrans" cxnId="{17455374-21F6-44F4-BFA6-63ABA5157033}">
      <dgm:prSet/>
      <dgm:spPr/>
      <dgm:t>
        <a:bodyPr/>
        <a:lstStyle/>
        <a:p>
          <a:endParaRPr lang="de-DE"/>
        </a:p>
      </dgm:t>
    </dgm:pt>
    <dgm:pt modelId="{3D6FF51E-5F62-46A8-AE6C-368A819ED059}" type="sibTrans" cxnId="{17455374-21F6-44F4-BFA6-63ABA5157033}">
      <dgm:prSet/>
      <dgm:spPr/>
      <dgm:t>
        <a:bodyPr/>
        <a:lstStyle/>
        <a:p>
          <a:endParaRPr lang="de-DE"/>
        </a:p>
      </dgm:t>
    </dgm:pt>
    <dgm:pt modelId="{429C0744-B78A-437D-B137-752ACD90B132}">
      <dgm:prSet phldrT="[Text]"/>
      <dgm:spPr/>
      <dgm:t>
        <a:bodyPr/>
        <a:lstStyle/>
        <a:p>
          <a:r>
            <a:rPr lang="de-DE" dirty="0" smtClean="0"/>
            <a:t>alle Netzteile (</a:t>
          </a:r>
          <a:r>
            <a:rPr lang="de-DE" dirty="0" err="1" smtClean="0"/>
            <a:t>Steerer</a:t>
          </a:r>
          <a:r>
            <a:rPr lang="de-DE" dirty="0" smtClean="0"/>
            <a:t> etc.)</a:t>
          </a:r>
          <a:endParaRPr lang="de-DE" dirty="0"/>
        </a:p>
      </dgm:t>
    </dgm:pt>
    <dgm:pt modelId="{EF13B7F3-C5F3-42DC-85F6-42CBFB6E80E3}" type="parTrans" cxnId="{5BC6FC82-0BAA-4DF2-961B-3355EF742D45}">
      <dgm:prSet/>
      <dgm:spPr/>
      <dgm:t>
        <a:bodyPr/>
        <a:lstStyle/>
        <a:p>
          <a:endParaRPr lang="de-DE"/>
        </a:p>
      </dgm:t>
    </dgm:pt>
    <dgm:pt modelId="{481BBB80-09BC-4312-8B15-C8E29B1CB694}" type="sibTrans" cxnId="{5BC6FC82-0BAA-4DF2-961B-3355EF742D45}">
      <dgm:prSet/>
      <dgm:spPr/>
      <dgm:t>
        <a:bodyPr/>
        <a:lstStyle/>
        <a:p>
          <a:endParaRPr lang="de-DE"/>
        </a:p>
      </dgm:t>
    </dgm:pt>
    <dgm:pt modelId="{A34B718B-8151-4A52-99B1-CD163FD13689}">
      <dgm:prSet phldrT="[Text]"/>
      <dgm:spPr/>
      <dgm:t>
        <a:bodyPr/>
        <a:lstStyle/>
        <a:p>
          <a:r>
            <a:rPr lang="de-DE" dirty="0" err="1" smtClean="0"/>
            <a:t>Archiving</a:t>
          </a:r>
          <a:endParaRPr lang="de-DE" dirty="0"/>
        </a:p>
      </dgm:t>
    </dgm:pt>
    <dgm:pt modelId="{E5A3877E-B1DC-4D85-9062-1C11533D8E93}" type="sibTrans" cxnId="{E41C8D12-FE85-4EB8-9DCE-9E74100EB411}">
      <dgm:prSet/>
      <dgm:spPr/>
      <dgm:t>
        <a:bodyPr/>
        <a:lstStyle/>
        <a:p>
          <a:endParaRPr lang="de-DE"/>
        </a:p>
      </dgm:t>
    </dgm:pt>
    <dgm:pt modelId="{46AB11AD-EBCF-4D11-8686-AB9D44753A78}" type="parTrans" cxnId="{E41C8D12-FE85-4EB8-9DCE-9E74100EB411}">
      <dgm:prSet/>
      <dgm:spPr/>
      <dgm:t>
        <a:bodyPr/>
        <a:lstStyle/>
        <a:p>
          <a:endParaRPr lang="de-DE"/>
        </a:p>
      </dgm:t>
    </dgm:pt>
    <dgm:pt modelId="{0AB7A20F-B41C-48E0-9894-7A21EF062CD6}">
      <dgm:prSet phldrT="[Text]"/>
      <dgm:spPr/>
      <dgm:t>
        <a:bodyPr/>
        <a:lstStyle/>
        <a:p>
          <a:r>
            <a:rPr lang="de-DE" dirty="0" smtClean="0"/>
            <a:t>Performance (Abfrage)</a:t>
          </a:r>
          <a:endParaRPr lang="de-DE" dirty="0"/>
        </a:p>
      </dgm:t>
    </dgm:pt>
    <dgm:pt modelId="{3484FDDD-E7CA-47C0-A47B-3833A3193A8A}" type="sibTrans" cxnId="{3E250C64-9D6A-4A0E-8128-62F5BA0E10C1}">
      <dgm:prSet/>
      <dgm:spPr/>
      <dgm:t>
        <a:bodyPr/>
        <a:lstStyle/>
        <a:p>
          <a:endParaRPr lang="de-DE"/>
        </a:p>
      </dgm:t>
    </dgm:pt>
    <dgm:pt modelId="{9807E43F-A09B-4FD3-BBF5-13724B7DCA09}" type="parTrans" cxnId="{3E250C64-9D6A-4A0E-8128-62F5BA0E10C1}">
      <dgm:prSet/>
      <dgm:spPr/>
      <dgm:t>
        <a:bodyPr/>
        <a:lstStyle/>
        <a:p>
          <a:endParaRPr lang="de-DE"/>
        </a:p>
      </dgm:t>
    </dgm:pt>
    <dgm:pt modelId="{3B6C7C0B-57DE-4F65-A39F-2DABB3F21875}">
      <dgm:prSet phldrT="[Text]"/>
      <dgm:spPr/>
      <dgm:t>
        <a:bodyPr/>
        <a:lstStyle/>
        <a:p>
          <a:r>
            <a:rPr lang="de-DE" dirty="0" smtClean="0"/>
            <a:t>Settings NICHT im </a:t>
          </a:r>
          <a:r>
            <a:rPr lang="de-DE" dirty="0" err="1" smtClean="0"/>
            <a:t>Archiving</a:t>
          </a:r>
          <a:endParaRPr lang="de-DE" dirty="0"/>
        </a:p>
      </dgm:t>
    </dgm:pt>
    <dgm:pt modelId="{B9E77A70-508A-4C88-B2B9-9C5A05481B6A}" type="parTrans" cxnId="{7B6611E0-C3B9-4012-878F-1270F801DD90}">
      <dgm:prSet/>
      <dgm:spPr/>
      <dgm:t>
        <a:bodyPr/>
        <a:lstStyle/>
        <a:p>
          <a:endParaRPr lang="de-DE"/>
        </a:p>
      </dgm:t>
    </dgm:pt>
    <dgm:pt modelId="{5C276825-15FE-41B2-B856-C476FE433630}" type="sibTrans" cxnId="{7B6611E0-C3B9-4012-878F-1270F801DD90}">
      <dgm:prSet/>
      <dgm:spPr/>
      <dgm:t>
        <a:bodyPr/>
        <a:lstStyle/>
        <a:p>
          <a:endParaRPr lang="de-DE"/>
        </a:p>
      </dgm:t>
    </dgm:pt>
    <dgm:pt modelId="{115211DF-AADE-4E0F-A21E-AB7C5D375EC7}">
      <dgm:prSet phldrT="[Text]"/>
      <dgm:spPr/>
      <dgm:t>
        <a:bodyPr/>
        <a:lstStyle/>
        <a:p>
          <a:r>
            <a:rPr lang="de-DE" dirty="0" smtClean="0"/>
            <a:t>Maschinenzustand NICHT im </a:t>
          </a:r>
          <a:r>
            <a:rPr lang="de-DE" dirty="0" err="1" smtClean="0"/>
            <a:t>Archiving</a:t>
          </a:r>
          <a:endParaRPr lang="de-DE" dirty="0"/>
        </a:p>
      </dgm:t>
    </dgm:pt>
    <dgm:pt modelId="{DE7C55BA-8DBB-4E80-9CA2-7709D73A5582}" type="parTrans" cxnId="{34258108-41BB-41CA-A430-83FE21C46006}">
      <dgm:prSet/>
      <dgm:spPr/>
      <dgm:t>
        <a:bodyPr/>
        <a:lstStyle/>
        <a:p>
          <a:endParaRPr lang="de-DE"/>
        </a:p>
      </dgm:t>
    </dgm:pt>
    <dgm:pt modelId="{0A632214-069B-41C8-84AC-7063C9ABDBCA}" type="sibTrans" cxnId="{34258108-41BB-41CA-A430-83FE21C46006}">
      <dgm:prSet/>
      <dgm:spPr/>
      <dgm:t>
        <a:bodyPr/>
        <a:lstStyle/>
        <a:p>
          <a:endParaRPr lang="de-DE"/>
        </a:p>
      </dgm:t>
    </dgm:pt>
    <dgm:pt modelId="{F0C2F45B-F7A8-4E1F-8428-D0D4D386246B}">
      <dgm:prSet phldrT="[Text]"/>
      <dgm:spPr/>
      <dgm:t>
        <a:bodyPr/>
        <a:lstStyle/>
        <a:p>
          <a:r>
            <a:rPr lang="de-DE" dirty="0" err="1" smtClean="0"/>
            <a:t>Bumper</a:t>
          </a:r>
          <a:endParaRPr lang="de-DE" dirty="0"/>
        </a:p>
      </dgm:t>
    </dgm:pt>
    <dgm:pt modelId="{6D281977-516D-4B49-B531-1EF58C4B9704}" type="parTrans" cxnId="{8C1DEEF7-5CDD-4B92-AACB-1D10AD5BA973}">
      <dgm:prSet/>
      <dgm:spPr/>
      <dgm:t>
        <a:bodyPr/>
        <a:lstStyle/>
        <a:p>
          <a:endParaRPr lang="de-DE"/>
        </a:p>
      </dgm:t>
    </dgm:pt>
    <dgm:pt modelId="{5BEF8175-672D-45D3-B16E-1766D76F93E4}" type="sibTrans" cxnId="{8C1DEEF7-5CDD-4B92-AACB-1D10AD5BA973}">
      <dgm:prSet/>
      <dgm:spPr/>
      <dgm:t>
        <a:bodyPr/>
        <a:lstStyle/>
        <a:p>
          <a:endParaRPr lang="de-DE"/>
        </a:p>
      </dgm:t>
    </dgm:pt>
    <dgm:pt modelId="{93C98D16-DB1E-4EF6-8726-50FA3A255D72}" type="pres">
      <dgm:prSet presAssocID="{594B4C00-4EDE-4FD1-A532-B557765194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2DE0EFC-590B-429B-901A-F89243655766}" type="pres">
      <dgm:prSet presAssocID="{47E5DE8A-9FD1-4BF6-8E2B-319582220271}" presName="composite" presStyleCnt="0"/>
      <dgm:spPr/>
    </dgm:pt>
    <dgm:pt modelId="{80EC5017-48D5-433E-ABF2-C7E2D9CF9164}" type="pres">
      <dgm:prSet presAssocID="{47E5DE8A-9FD1-4BF6-8E2B-31958222027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6BF2AD-56E1-4E80-BFD0-E82EB6125D1F}" type="pres">
      <dgm:prSet presAssocID="{47E5DE8A-9FD1-4BF6-8E2B-31958222027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688BE5-3FE3-4620-A7EE-54E3F8BD1ECC}" type="pres">
      <dgm:prSet presAssocID="{7BE44B57-2987-4A71-B749-A92FEC816A63}" presName="space" presStyleCnt="0"/>
      <dgm:spPr/>
    </dgm:pt>
    <dgm:pt modelId="{3740443F-3EAE-4E3D-85F1-50F2D6FC2518}" type="pres">
      <dgm:prSet presAssocID="{36EB85C7-18E8-46E8-8948-4FE3D8AAB60C}" presName="composite" presStyleCnt="0"/>
      <dgm:spPr/>
    </dgm:pt>
    <dgm:pt modelId="{D6636C61-2DD0-4E7F-AE3F-AEAA7F235EBB}" type="pres">
      <dgm:prSet presAssocID="{36EB85C7-18E8-46E8-8948-4FE3D8AAB60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ABDB5F-7AB9-4A6D-A64D-419747B37A46}" type="pres">
      <dgm:prSet presAssocID="{36EB85C7-18E8-46E8-8948-4FE3D8AAB60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6CB9EC-AEC8-4E4B-8786-AFFFAC9CF029}" type="pres">
      <dgm:prSet presAssocID="{3D6FF51E-5F62-46A8-AE6C-368A819ED059}" presName="space" presStyleCnt="0"/>
      <dgm:spPr/>
    </dgm:pt>
    <dgm:pt modelId="{07DD9672-DD0E-4754-9E16-B524610B2B78}" type="pres">
      <dgm:prSet presAssocID="{A34B718B-8151-4A52-99B1-CD163FD13689}" presName="composite" presStyleCnt="0"/>
      <dgm:spPr/>
    </dgm:pt>
    <dgm:pt modelId="{DAA6C543-0FF7-445E-8E18-5A62845F7C2B}" type="pres">
      <dgm:prSet presAssocID="{A34B718B-8151-4A52-99B1-CD163FD1368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766E6C-3CFF-4ABE-B86D-96DFB25C7DDC}" type="pres">
      <dgm:prSet presAssocID="{A34B718B-8151-4A52-99B1-CD163FD1368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412694C-0305-4661-9E40-4B57514095FD}" type="presOf" srcId="{A34B718B-8151-4A52-99B1-CD163FD13689}" destId="{DAA6C543-0FF7-445E-8E18-5A62845F7C2B}" srcOrd="0" destOrd="0" presId="urn:microsoft.com/office/officeart/2005/8/layout/hList1"/>
    <dgm:cxn modelId="{7B6611E0-C3B9-4012-878F-1270F801DD90}" srcId="{A34B718B-8151-4A52-99B1-CD163FD13689}" destId="{3B6C7C0B-57DE-4F65-A39F-2DABB3F21875}" srcOrd="1" destOrd="0" parTransId="{B9E77A70-508A-4C88-B2B9-9C5A05481B6A}" sibTransId="{5C276825-15FE-41B2-B856-C476FE433630}"/>
    <dgm:cxn modelId="{E41C8D12-FE85-4EB8-9DCE-9E74100EB411}" srcId="{594B4C00-4EDE-4FD1-A532-B55776519412}" destId="{A34B718B-8151-4A52-99B1-CD163FD13689}" srcOrd="2" destOrd="0" parTransId="{46AB11AD-EBCF-4D11-8686-AB9D44753A78}" sibTransId="{E5A3877E-B1DC-4D85-9062-1C11533D8E93}"/>
    <dgm:cxn modelId="{F5FE2D32-A184-4798-8E30-EF8860C65D5D}" type="presOf" srcId="{36EB85C7-18E8-46E8-8948-4FE3D8AAB60C}" destId="{D6636C61-2DD0-4E7F-AE3F-AEAA7F235EBB}" srcOrd="0" destOrd="0" presId="urn:microsoft.com/office/officeart/2005/8/layout/hList1"/>
    <dgm:cxn modelId="{23C6BB29-4128-4102-AEEA-80FBF74A8D35}" srcId="{47E5DE8A-9FD1-4BF6-8E2B-319582220271}" destId="{2BCB9099-1291-4562-ADC6-E02EA5383828}" srcOrd="0" destOrd="0" parTransId="{B9E0BC74-D2B2-4011-A949-401E10070C9D}" sibTransId="{960B50C2-6848-471C-A0E0-BB3C168A628F}"/>
    <dgm:cxn modelId="{5025C3F4-3530-4D0D-B71B-03F72B0F9EE8}" type="presOf" srcId="{429C0744-B78A-437D-B137-752ACD90B132}" destId="{7DABDB5F-7AB9-4A6D-A64D-419747B37A46}" srcOrd="0" destOrd="0" presId="urn:microsoft.com/office/officeart/2005/8/layout/hList1"/>
    <dgm:cxn modelId="{8C1DEEF7-5CDD-4B92-AACB-1D10AD5BA973}" srcId="{47E5DE8A-9FD1-4BF6-8E2B-319582220271}" destId="{F0C2F45B-F7A8-4E1F-8428-D0D4D386246B}" srcOrd="1" destOrd="0" parTransId="{6D281977-516D-4B49-B531-1EF58C4B9704}" sibTransId="{5BEF8175-672D-45D3-B16E-1766D76F93E4}"/>
    <dgm:cxn modelId="{E4E58575-A9AD-4993-92BD-8A6C6D9103E1}" srcId="{594B4C00-4EDE-4FD1-A532-B55776519412}" destId="{47E5DE8A-9FD1-4BF6-8E2B-319582220271}" srcOrd="0" destOrd="0" parTransId="{F42708FE-5024-4681-9839-2AAD72A33170}" sibTransId="{7BE44B57-2987-4A71-B749-A92FEC816A63}"/>
    <dgm:cxn modelId="{937F44B4-79B9-4FDF-AA91-8B2E5080F1AB}" type="presOf" srcId="{594B4C00-4EDE-4FD1-A532-B55776519412}" destId="{93C98D16-DB1E-4EF6-8726-50FA3A255D72}" srcOrd="0" destOrd="0" presId="urn:microsoft.com/office/officeart/2005/8/layout/hList1"/>
    <dgm:cxn modelId="{023D75F2-C884-41A7-8124-186B4BD1C74B}" type="presOf" srcId="{F0C2F45B-F7A8-4E1F-8428-D0D4D386246B}" destId="{DD6BF2AD-56E1-4E80-BFD0-E82EB6125D1F}" srcOrd="0" destOrd="1" presId="urn:microsoft.com/office/officeart/2005/8/layout/hList1"/>
    <dgm:cxn modelId="{6B44A5CD-CED9-44AE-BA4C-ABDB63A375C1}" type="presOf" srcId="{47E5DE8A-9FD1-4BF6-8E2B-319582220271}" destId="{80EC5017-48D5-433E-ABF2-C7E2D9CF9164}" srcOrd="0" destOrd="0" presId="urn:microsoft.com/office/officeart/2005/8/layout/hList1"/>
    <dgm:cxn modelId="{1741C9B4-1CF2-4B40-A234-D96B20E7BE52}" type="presOf" srcId="{2BCB9099-1291-4562-ADC6-E02EA5383828}" destId="{DD6BF2AD-56E1-4E80-BFD0-E82EB6125D1F}" srcOrd="0" destOrd="0" presId="urn:microsoft.com/office/officeart/2005/8/layout/hList1"/>
    <dgm:cxn modelId="{3E250C64-9D6A-4A0E-8128-62F5BA0E10C1}" srcId="{A34B718B-8151-4A52-99B1-CD163FD13689}" destId="{0AB7A20F-B41C-48E0-9894-7A21EF062CD6}" srcOrd="0" destOrd="0" parTransId="{9807E43F-A09B-4FD3-BBF5-13724B7DCA09}" sibTransId="{3484FDDD-E7CA-47C0-A47B-3833A3193A8A}"/>
    <dgm:cxn modelId="{5BC6FC82-0BAA-4DF2-961B-3355EF742D45}" srcId="{36EB85C7-18E8-46E8-8948-4FE3D8AAB60C}" destId="{429C0744-B78A-437D-B137-752ACD90B132}" srcOrd="0" destOrd="0" parTransId="{EF13B7F3-C5F3-42DC-85F6-42CBFB6E80E3}" sibTransId="{481BBB80-09BC-4312-8B15-C8E29B1CB694}"/>
    <dgm:cxn modelId="{F4A48389-7EC6-4191-B928-542FE725DF97}" type="presOf" srcId="{115211DF-AADE-4E0F-A21E-AB7C5D375EC7}" destId="{D2766E6C-3CFF-4ABE-B86D-96DFB25C7DDC}" srcOrd="0" destOrd="2" presId="urn:microsoft.com/office/officeart/2005/8/layout/hList1"/>
    <dgm:cxn modelId="{E875D8B8-BB47-4A77-AECC-512D0DCCAEC4}" type="presOf" srcId="{0AB7A20F-B41C-48E0-9894-7A21EF062CD6}" destId="{D2766E6C-3CFF-4ABE-B86D-96DFB25C7DDC}" srcOrd="0" destOrd="0" presId="urn:microsoft.com/office/officeart/2005/8/layout/hList1"/>
    <dgm:cxn modelId="{79550145-8B4B-4B25-8859-1760459F0316}" type="presOf" srcId="{3B6C7C0B-57DE-4F65-A39F-2DABB3F21875}" destId="{D2766E6C-3CFF-4ABE-B86D-96DFB25C7DDC}" srcOrd="0" destOrd="1" presId="urn:microsoft.com/office/officeart/2005/8/layout/hList1"/>
    <dgm:cxn modelId="{34258108-41BB-41CA-A430-83FE21C46006}" srcId="{A34B718B-8151-4A52-99B1-CD163FD13689}" destId="{115211DF-AADE-4E0F-A21E-AB7C5D375EC7}" srcOrd="2" destOrd="0" parTransId="{DE7C55BA-8DBB-4E80-9CA2-7709D73A5582}" sibTransId="{0A632214-069B-41C8-84AC-7063C9ABDBCA}"/>
    <dgm:cxn modelId="{17455374-21F6-44F4-BFA6-63ABA5157033}" srcId="{594B4C00-4EDE-4FD1-A532-B55776519412}" destId="{36EB85C7-18E8-46E8-8948-4FE3D8AAB60C}" srcOrd="1" destOrd="0" parTransId="{A1E0669A-A0A5-41BA-93D5-1EAC5B554F6B}" sibTransId="{3D6FF51E-5F62-46A8-AE6C-368A819ED059}"/>
    <dgm:cxn modelId="{47BB6791-BFEA-4DE0-82DF-BBEAE800A2AB}" type="presParOf" srcId="{93C98D16-DB1E-4EF6-8726-50FA3A255D72}" destId="{82DE0EFC-590B-429B-901A-F89243655766}" srcOrd="0" destOrd="0" presId="urn:microsoft.com/office/officeart/2005/8/layout/hList1"/>
    <dgm:cxn modelId="{2A8EA988-D994-4408-9E6B-8BDAC49C1837}" type="presParOf" srcId="{82DE0EFC-590B-429B-901A-F89243655766}" destId="{80EC5017-48D5-433E-ABF2-C7E2D9CF9164}" srcOrd="0" destOrd="0" presId="urn:microsoft.com/office/officeart/2005/8/layout/hList1"/>
    <dgm:cxn modelId="{539703B7-E8CE-4478-83C4-58DB0533DD0E}" type="presParOf" srcId="{82DE0EFC-590B-429B-901A-F89243655766}" destId="{DD6BF2AD-56E1-4E80-BFD0-E82EB6125D1F}" srcOrd="1" destOrd="0" presId="urn:microsoft.com/office/officeart/2005/8/layout/hList1"/>
    <dgm:cxn modelId="{AD99D7C7-5AA5-414C-A885-008092B19138}" type="presParOf" srcId="{93C98D16-DB1E-4EF6-8726-50FA3A255D72}" destId="{44688BE5-3FE3-4620-A7EE-54E3F8BD1ECC}" srcOrd="1" destOrd="0" presId="urn:microsoft.com/office/officeart/2005/8/layout/hList1"/>
    <dgm:cxn modelId="{56D46B29-AE96-41A6-B38D-A642F8176939}" type="presParOf" srcId="{93C98D16-DB1E-4EF6-8726-50FA3A255D72}" destId="{3740443F-3EAE-4E3D-85F1-50F2D6FC2518}" srcOrd="2" destOrd="0" presId="urn:microsoft.com/office/officeart/2005/8/layout/hList1"/>
    <dgm:cxn modelId="{2880CAD7-219F-4A5F-AF53-C41DA3ABC854}" type="presParOf" srcId="{3740443F-3EAE-4E3D-85F1-50F2D6FC2518}" destId="{D6636C61-2DD0-4E7F-AE3F-AEAA7F235EBB}" srcOrd="0" destOrd="0" presId="urn:microsoft.com/office/officeart/2005/8/layout/hList1"/>
    <dgm:cxn modelId="{86195461-D42F-4DC8-A154-0621ED37CF8E}" type="presParOf" srcId="{3740443F-3EAE-4E3D-85F1-50F2D6FC2518}" destId="{7DABDB5F-7AB9-4A6D-A64D-419747B37A46}" srcOrd="1" destOrd="0" presId="urn:microsoft.com/office/officeart/2005/8/layout/hList1"/>
    <dgm:cxn modelId="{9A32B515-344E-497B-9544-7415586BB8BE}" type="presParOf" srcId="{93C98D16-DB1E-4EF6-8726-50FA3A255D72}" destId="{886CB9EC-AEC8-4E4B-8786-AFFFAC9CF029}" srcOrd="3" destOrd="0" presId="urn:microsoft.com/office/officeart/2005/8/layout/hList1"/>
    <dgm:cxn modelId="{AEDF5F75-BCBF-4116-A8FE-01B5A6C7CE86}" type="presParOf" srcId="{93C98D16-DB1E-4EF6-8726-50FA3A255D72}" destId="{07DD9672-DD0E-4754-9E16-B524610B2B78}" srcOrd="4" destOrd="0" presId="urn:microsoft.com/office/officeart/2005/8/layout/hList1"/>
    <dgm:cxn modelId="{D26E2040-9307-45FE-8DFB-0F678E38B0A2}" type="presParOf" srcId="{07DD9672-DD0E-4754-9E16-B524610B2B78}" destId="{DAA6C543-0FF7-445E-8E18-5A62845F7C2B}" srcOrd="0" destOrd="0" presId="urn:microsoft.com/office/officeart/2005/8/layout/hList1"/>
    <dgm:cxn modelId="{A7852B29-04DA-4155-80A3-7F9C9CE2EF0B}" type="presParOf" srcId="{07DD9672-DD0E-4754-9E16-B524610B2B78}" destId="{D2766E6C-3CFF-4ABE-B86D-96DFB25C7D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59A78-51E5-4939-9D23-5EED6E57F9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502E0A1-BEE3-4FB4-9D32-DA9A7F00F39F}">
      <dgm:prSet phldrT="[Text]"/>
      <dgm:spPr/>
      <dgm:t>
        <a:bodyPr/>
        <a:lstStyle/>
        <a:p>
          <a:r>
            <a:rPr lang="de-DE" dirty="0" smtClean="0"/>
            <a:t>HITRAP Betrieb unabhängig von ESR</a:t>
          </a:r>
          <a:endParaRPr lang="de-DE" dirty="0"/>
        </a:p>
      </dgm:t>
    </dgm:pt>
    <dgm:pt modelId="{3BD9E4EB-A4A0-4723-896D-82A8130A9B33}" type="parTrans" cxnId="{67E277BD-68E4-4360-A15E-73243F707803}">
      <dgm:prSet/>
      <dgm:spPr/>
      <dgm:t>
        <a:bodyPr/>
        <a:lstStyle/>
        <a:p>
          <a:endParaRPr lang="de-DE"/>
        </a:p>
      </dgm:t>
    </dgm:pt>
    <dgm:pt modelId="{7D6F326C-AEF4-413C-A1D1-D696C6A0339A}" type="sibTrans" cxnId="{67E277BD-68E4-4360-A15E-73243F707803}">
      <dgm:prSet/>
      <dgm:spPr/>
      <dgm:t>
        <a:bodyPr/>
        <a:lstStyle/>
        <a:p>
          <a:endParaRPr lang="de-DE"/>
        </a:p>
      </dgm:t>
    </dgm:pt>
    <dgm:pt modelId="{DF69567B-5AB4-422A-8752-9EFD7547446A}">
      <dgm:prSet phldrT="[Text]"/>
      <dgm:spPr/>
      <dgm:t>
        <a:bodyPr/>
        <a:lstStyle/>
        <a:p>
          <a:r>
            <a:rPr lang="de-DE" dirty="0" smtClean="0"/>
            <a:t>TRIM Zeiten/Verzögerung</a:t>
          </a:r>
          <a:endParaRPr lang="de-DE" dirty="0"/>
        </a:p>
      </dgm:t>
    </dgm:pt>
    <dgm:pt modelId="{A906B13A-025A-4CA2-AC7B-74D11FF3C1DF}" type="parTrans" cxnId="{2F726AD5-8D1F-443F-91F1-218854695A44}">
      <dgm:prSet/>
      <dgm:spPr/>
      <dgm:t>
        <a:bodyPr/>
        <a:lstStyle/>
        <a:p>
          <a:endParaRPr lang="de-DE"/>
        </a:p>
      </dgm:t>
    </dgm:pt>
    <dgm:pt modelId="{E59E0C72-AFB3-43FE-A642-21387A679E16}" type="sibTrans" cxnId="{2F726AD5-8D1F-443F-91F1-218854695A44}">
      <dgm:prSet/>
      <dgm:spPr/>
      <dgm:t>
        <a:bodyPr/>
        <a:lstStyle/>
        <a:p>
          <a:endParaRPr lang="de-DE"/>
        </a:p>
      </dgm:t>
    </dgm:pt>
    <dgm:pt modelId="{F5FCFA77-0A82-431F-90F5-5F0D08A116C2}">
      <dgm:prSet phldrT="[Text]"/>
      <dgm:spPr/>
      <dgm:t>
        <a:bodyPr/>
        <a:lstStyle/>
        <a:p>
          <a:r>
            <a:rPr lang="de-DE" dirty="0" smtClean="0"/>
            <a:t>Feedback (IST Werte, Darstellung, </a:t>
          </a:r>
          <a:r>
            <a:rPr lang="de-DE" dirty="0" err="1" smtClean="0"/>
            <a:t>Archiving</a:t>
          </a:r>
          <a:r>
            <a:rPr lang="de-DE" dirty="0" smtClean="0"/>
            <a:t>)</a:t>
          </a:r>
          <a:endParaRPr lang="de-DE" dirty="0"/>
        </a:p>
      </dgm:t>
    </dgm:pt>
    <dgm:pt modelId="{8AC8CFA6-5633-458F-8303-6B5084BD4766}" type="parTrans" cxnId="{38A72A96-015B-4BF6-84F2-FFFFC95F3944}">
      <dgm:prSet/>
      <dgm:spPr/>
      <dgm:t>
        <a:bodyPr/>
        <a:lstStyle/>
        <a:p>
          <a:endParaRPr lang="de-DE"/>
        </a:p>
      </dgm:t>
    </dgm:pt>
    <dgm:pt modelId="{080B4B03-3872-45A9-8F1C-12660B99FE45}" type="sibTrans" cxnId="{38A72A96-015B-4BF6-84F2-FFFFC95F3944}">
      <dgm:prSet/>
      <dgm:spPr/>
      <dgm:t>
        <a:bodyPr/>
        <a:lstStyle/>
        <a:p>
          <a:endParaRPr lang="de-DE"/>
        </a:p>
      </dgm:t>
    </dgm:pt>
    <dgm:pt modelId="{02680A38-C81F-4C04-865B-A2168BD73E3A}">
      <dgm:prSet phldrT="[Text]"/>
      <dgm:spPr/>
      <dgm:t>
        <a:bodyPr/>
        <a:lstStyle/>
        <a:p>
          <a:r>
            <a:rPr lang="de-DE" dirty="0" smtClean="0"/>
            <a:t>Synoptik</a:t>
          </a:r>
          <a:endParaRPr lang="de-DE" dirty="0"/>
        </a:p>
      </dgm:t>
    </dgm:pt>
    <dgm:pt modelId="{8A50AC71-7448-4C0D-9034-77199DE04386}" type="parTrans" cxnId="{5B8B6F73-F5A6-49E4-BE67-7F05B8B69218}">
      <dgm:prSet/>
      <dgm:spPr/>
      <dgm:t>
        <a:bodyPr/>
        <a:lstStyle/>
        <a:p>
          <a:endParaRPr lang="de-DE"/>
        </a:p>
      </dgm:t>
    </dgm:pt>
    <dgm:pt modelId="{D3620536-AAFD-4B36-88C7-30105BC0294A}" type="sibTrans" cxnId="{5B8B6F73-F5A6-49E4-BE67-7F05B8B69218}">
      <dgm:prSet/>
      <dgm:spPr/>
      <dgm:t>
        <a:bodyPr/>
        <a:lstStyle/>
        <a:p>
          <a:endParaRPr lang="de-DE"/>
        </a:p>
      </dgm:t>
    </dgm:pt>
    <dgm:pt modelId="{F620C38D-8F7A-477C-92E6-845AC3514E8D}" type="pres">
      <dgm:prSet presAssocID="{F4159A78-51E5-4939-9D23-5EED6E57F9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F4C623C6-C4E8-4985-B026-C06BFC3E2741}" type="pres">
      <dgm:prSet presAssocID="{F4159A78-51E5-4939-9D23-5EED6E57F9D5}" presName="Name1" presStyleCnt="0"/>
      <dgm:spPr/>
    </dgm:pt>
    <dgm:pt modelId="{AB6AC494-1C7A-40B0-9EE6-39A17F8A6C1E}" type="pres">
      <dgm:prSet presAssocID="{F4159A78-51E5-4939-9D23-5EED6E57F9D5}" presName="cycle" presStyleCnt="0"/>
      <dgm:spPr/>
    </dgm:pt>
    <dgm:pt modelId="{F32EF10D-6BCD-4526-8DFD-FDAD8CC3E9F0}" type="pres">
      <dgm:prSet presAssocID="{F4159A78-51E5-4939-9D23-5EED6E57F9D5}" presName="srcNode" presStyleLbl="node1" presStyleIdx="0" presStyleCnt="4"/>
      <dgm:spPr/>
    </dgm:pt>
    <dgm:pt modelId="{003CA9BB-10F2-4923-B7BC-F8AC8C65F512}" type="pres">
      <dgm:prSet presAssocID="{F4159A78-51E5-4939-9D23-5EED6E57F9D5}" presName="conn" presStyleLbl="parChTrans1D2" presStyleIdx="0" presStyleCnt="1"/>
      <dgm:spPr/>
      <dgm:t>
        <a:bodyPr/>
        <a:lstStyle/>
        <a:p>
          <a:endParaRPr lang="de-DE"/>
        </a:p>
      </dgm:t>
    </dgm:pt>
    <dgm:pt modelId="{7934E131-EDFD-4158-BFA5-BADB22314B68}" type="pres">
      <dgm:prSet presAssocID="{F4159A78-51E5-4939-9D23-5EED6E57F9D5}" presName="extraNode" presStyleLbl="node1" presStyleIdx="0" presStyleCnt="4"/>
      <dgm:spPr/>
    </dgm:pt>
    <dgm:pt modelId="{5E2B38C0-B18E-4DF6-A5D6-18410B12C138}" type="pres">
      <dgm:prSet presAssocID="{F4159A78-51E5-4939-9D23-5EED6E57F9D5}" presName="dstNode" presStyleLbl="node1" presStyleIdx="0" presStyleCnt="4"/>
      <dgm:spPr/>
    </dgm:pt>
    <dgm:pt modelId="{56161447-EF32-49F3-A7A9-783117B60872}" type="pres">
      <dgm:prSet presAssocID="{B502E0A1-BEE3-4FB4-9D32-DA9A7F00F39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2AA225-C2DB-473F-B50B-CFBD1E15B9E1}" type="pres">
      <dgm:prSet presAssocID="{B502E0A1-BEE3-4FB4-9D32-DA9A7F00F39F}" presName="accent_1" presStyleCnt="0"/>
      <dgm:spPr/>
    </dgm:pt>
    <dgm:pt modelId="{7ED8376E-0833-405C-9F1E-88D5BF69897B}" type="pres">
      <dgm:prSet presAssocID="{B502E0A1-BEE3-4FB4-9D32-DA9A7F00F39F}" presName="accentRepeatNode" presStyleLbl="solidFgAcc1" presStyleIdx="0" presStyleCnt="4"/>
      <dgm:spPr/>
    </dgm:pt>
    <dgm:pt modelId="{8A86431A-C46E-4318-8416-E1A6C545C93B}" type="pres">
      <dgm:prSet presAssocID="{DF69567B-5AB4-422A-8752-9EFD7547446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114D78-D9D4-41D0-9E6B-8D8373B87E14}" type="pres">
      <dgm:prSet presAssocID="{DF69567B-5AB4-422A-8752-9EFD7547446A}" presName="accent_2" presStyleCnt="0"/>
      <dgm:spPr/>
    </dgm:pt>
    <dgm:pt modelId="{54CBF54C-60FF-4515-A2DE-84B996DB13F0}" type="pres">
      <dgm:prSet presAssocID="{DF69567B-5AB4-422A-8752-9EFD7547446A}" presName="accentRepeatNode" presStyleLbl="solidFgAcc1" presStyleIdx="1" presStyleCnt="4"/>
      <dgm:spPr/>
    </dgm:pt>
    <dgm:pt modelId="{B3A65C1B-CD62-4ABD-BD6A-A4DF32417E80}" type="pres">
      <dgm:prSet presAssocID="{F5FCFA77-0A82-431F-90F5-5F0D08A116C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0DD285-4906-476E-AF5F-1891FD0B5930}" type="pres">
      <dgm:prSet presAssocID="{F5FCFA77-0A82-431F-90F5-5F0D08A116C2}" presName="accent_3" presStyleCnt="0"/>
      <dgm:spPr/>
    </dgm:pt>
    <dgm:pt modelId="{5290F7B6-249F-4353-92F8-36511F34D20A}" type="pres">
      <dgm:prSet presAssocID="{F5FCFA77-0A82-431F-90F5-5F0D08A116C2}" presName="accentRepeatNode" presStyleLbl="solidFgAcc1" presStyleIdx="2" presStyleCnt="4"/>
      <dgm:spPr/>
    </dgm:pt>
    <dgm:pt modelId="{C90F1429-E644-4442-8668-011BF33B3DAE}" type="pres">
      <dgm:prSet presAssocID="{02680A38-C81F-4C04-865B-A2168BD73E3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6E586B-C5ED-4CC7-98F5-A836ED39DCCF}" type="pres">
      <dgm:prSet presAssocID="{02680A38-C81F-4C04-865B-A2168BD73E3A}" presName="accent_4" presStyleCnt="0"/>
      <dgm:spPr/>
    </dgm:pt>
    <dgm:pt modelId="{CBB04127-48E6-4B6E-8648-04130B24A205}" type="pres">
      <dgm:prSet presAssocID="{02680A38-C81F-4C04-865B-A2168BD73E3A}" presName="accentRepeatNode" presStyleLbl="solidFgAcc1" presStyleIdx="3" presStyleCnt="4"/>
      <dgm:spPr/>
    </dgm:pt>
  </dgm:ptLst>
  <dgm:cxnLst>
    <dgm:cxn modelId="{389060C2-2BE2-4BBC-9C97-351228798783}" type="presOf" srcId="{7D6F326C-AEF4-413C-A1D1-D696C6A0339A}" destId="{003CA9BB-10F2-4923-B7BC-F8AC8C65F512}" srcOrd="0" destOrd="0" presId="urn:microsoft.com/office/officeart/2008/layout/VerticalCurvedList"/>
    <dgm:cxn modelId="{E1061FD0-109A-419B-99B3-FCB5D7AAD29F}" type="presOf" srcId="{F4159A78-51E5-4939-9D23-5EED6E57F9D5}" destId="{F620C38D-8F7A-477C-92E6-845AC3514E8D}" srcOrd="0" destOrd="0" presId="urn:microsoft.com/office/officeart/2008/layout/VerticalCurvedList"/>
    <dgm:cxn modelId="{BC4CCE1A-FFD6-40D8-B5A9-56419BD9A523}" type="presOf" srcId="{DF69567B-5AB4-422A-8752-9EFD7547446A}" destId="{8A86431A-C46E-4318-8416-E1A6C545C93B}" srcOrd="0" destOrd="0" presId="urn:microsoft.com/office/officeart/2008/layout/VerticalCurvedList"/>
    <dgm:cxn modelId="{F6E2AAD5-E730-41F7-816C-D33B937486DA}" type="presOf" srcId="{B502E0A1-BEE3-4FB4-9D32-DA9A7F00F39F}" destId="{56161447-EF32-49F3-A7A9-783117B60872}" srcOrd="0" destOrd="0" presId="urn:microsoft.com/office/officeart/2008/layout/VerticalCurvedList"/>
    <dgm:cxn modelId="{03036235-7E17-4D74-B770-9A9BF9F1DD2A}" type="presOf" srcId="{02680A38-C81F-4C04-865B-A2168BD73E3A}" destId="{C90F1429-E644-4442-8668-011BF33B3DAE}" srcOrd="0" destOrd="0" presId="urn:microsoft.com/office/officeart/2008/layout/VerticalCurvedList"/>
    <dgm:cxn modelId="{5B8B6F73-F5A6-49E4-BE67-7F05B8B69218}" srcId="{F4159A78-51E5-4939-9D23-5EED6E57F9D5}" destId="{02680A38-C81F-4C04-865B-A2168BD73E3A}" srcOrd="3" destOrd="0" parTransId="{8A50AC71-7448-4C0D-9034-77199DE04386}" sibTransId="{D3620536-AAFD-4B36-88C7-30105BC0294A}"/>
    <dgm:cxn modelId="{38A72A96-015B-4BF6-84F2-FFFFC95F3944}" srcId="{F4159A78-51E5-4939-9D23-5EED6E57F9D5}" destId="{F5FCFA77-0A82-431F-90F5-5F0D08A116C2}" srcOrd="2" destOrd="0" parTransId="{8AC8CFA6-5633-458F-8303-6B5084BD4766}" sibTransId="{080B4B03-3872-45A9-8F1C-12660B99FE45}"/>
    <dgm:cxn modelId="{67E277BD-68E4-4360-A15E-73243F707803}" srcId="{F4159A78-51E5-4939-9D23-5EED6E57F9D5}" destId="{B502E0A1-BEE3-4FB4-9D32-DA9A7F00F39F}" srcOrd="0" destOrd="0" parTransId="{3BD9E4EB-A4A0-4723-896D-82A8130A9B33}" sibTransId="{7D6F326C-AEF4-413C-A1D1-D696C6A0339A}"/>
    <dgm:cxn modelId="{2F726AD5-8D1F-443F-91F1-218854695A44}" srcId="{F4159A78-51E5-4939-9D23-5EED6E57F9D5}" destId="{DF69567B-5AB4-422A-8752-9EFD7547446A}" srcOrd="1" destOrd="0" parTransId="{A906B13A-025A-4CA2-AC7B-74D11FF3C1DF}" sibTransId="{E59E0C72-AFB3-43FE-A642-21387A679E16}"/>
    <dgm:cxn modelId="{BDD4ED68-3FF1-4627-B983-E43C0919DC80}" type="presOf" srcId="{F5FCFA77-0A82-431F-90F5-5F0D08A116C2}" destId="{B3A65C1B-CD62-4ABD-BD6A-A4DF32417E80}" srcOrd="0" destOrd="0" presId="urn:microsoft.com/office/officeart/2008/layout/VerticalCurvedList"/>
    <dgm:cxn modelId="{1F26747A-B4DC-41C4-BC14-5191131A9A4D}" type="presParOf" srcId="{F620C38D-8F7A-477C-92E6-845AC3514E8D}" destId="{F4C623C6-C4E8-4985-B026-C06BFC3E2741}" srcOrd="0" destOrd="0" presId="urn:microsoft.com/office/officeart/2008/layout/VerticalCurvedList"/>
    <dgm:cxn modelId="{C1BC99EE-9BE6-41DA-9BFD-A41907FA0E1E}" type="presParOf" srcId="{F4C623C6-C4E8-4985-B026-C06BFC3E2741}" destId="{AB6AC494-1C7A-40B0-9EE6-39A17F8A6C1E}" srcOrd="0" destOrd="0" presId="urn:microsoft.com/office/officeart/2008/layout/VerticalCurvedList"/>
    <dgm:cxn modelId="{5525BF0D-4E67-4C8D-B036-4794AF1DEF04}" type="presParOf" srcId="{AB6AC494-1C7A-40B0-9EE6-39A17F8A6C1E}" destId="{F32EF10D-6BCD-4526-8DFD-FDAD8CC3E9F0}" srcOrd="0" destOrd="0" presId="urn:microsoft.com/office/officeart/2008/layout/VerticalCurvedList"/>
    <dgm:cxn modelId="{20967BC2-24C3-4CAD-88A0-CE1A3FA566B2}" type="presParOf" srcId="{AB6AC494-1C7A-40B0-9EE6-39A17F8A6C1E}" destId="{003CA9BB-10F2-4923-B7BC-F8AC8C65F512}" srcOrd="1" destOrd="0" presId="urn:microsoft.com/office/officeart/2008/layout/VerticalCurvedList"/>
    <dgm:cxn modelId="{E9975507-006F-4570-BB77-DD18907EC772}" type="presParOf" srcId="{AB6AC494-1C7A-40B0-9EE6-39A17F8A6C1E}" destId="{7934E131-EDFD-4158-BFA5-BADB22314B68}" srcOrd="2" destOrd="0" presId="urn:microsoft.com/office/officeart/2008/layout/VerticalCurvedList"/>
    <dgm:cxn modelId="{AEB8F5F7-117F-40BE-9799-4CE657A3F485}" type="presParOf" srcId="{AB6AC494-1C7A-40B0-9EE6-39A17F8A6C1E}" destId="{5E2B38C0-B18E-4DF6-A5D6-18410B12C138}" srcOrd="3" destOrd="0" presId="urn:microsoft.com/office/officeart/2008/layout/VerticalCurvedList"/>
    <dgm:cxn modelId="{C56479AA-78B7-4FF9-B757-2C8B7E7DC923}" type="presParOf" srcId="{F4C623C6-C4E8-4985-B026-C06BFC3E2741}" destId="{56161447-EF32-49F3-A7A9-783117B60872}" srcOrd="1" destOrd="0" presId="urn:microsoft.com/office/officeart/2008/layout/VerticalCurvedList"/>
    <dgm:cxn modelId="{4D0C4C38-66EF-4303-8CEA-7979C014F8D2}" type="presParOf" srcId="{F4C623C6-C4E8-4985-B026-C06BFC3E2741}" destId="{482AA225-C2DB-473F-B50B-CFBD1E15B9E1}" srcOrd="2" destOrd="0" presId="urn:microsoft.com/office/officeart/2008/layout/VerticalCurvedList"/>
    <dgm:cxn modelId="{5575A95B-C15A-463F-A0E5-3F6688A77A87}" type="presParOf" srcId="{482AA225-C2DB-473F-B50B-CFBD1E15B9E1}" destId="{7ED8376E-0833-405C-9F1E-88D5BF69897B}" srcOrd="0" destOrd="0" presId="urn:microsoft.com/office/officeart/2008/layout/VerticalCurvedList"/>
    <dgm:cxn modelId="{42F20FF8-07F7-452C-8302-E432924F4B6B}" type="presParOf" srcId="{F4C623C6-C4E8-4985-B026-C06BFC3E2741}" destId="{8A86431A-C46E-4318-8416-E1A6C545C93B}" srcOrd="3" destOrd="0" presId="urn:microsoft.com/office/officeart/2008/layout/VerticalCurvedList"/>
    <dgm:cxn modelId="{4BCEB376-A6AA-4883-8CEA-8CE7BB2AC1B3}" type="presParOf" srcId="{F4C623C6-C4E8-4985-B026-C06BFC3E2741}" destId="{E5114D78-D9D4-41D0-9E6B-8D8373B87E14}" srcOrd="4" destOrd="0" presId="urn:microsoft.com/office/officeart/2008/layout/VerticalCurvedList"/>
    <dgm:cxn modelId="{8BF7FD2D-A2C2-446D-B695-6C0D5F99A85D}" type="presParOf" srcId="{E5114D78-D9D4-41D0-9E6B-8D8373B87E14}" destId="{54CBF54C-60FF-4515-A2DE-84B996DB13F0}" srcOrd="0" destOrd="0" presId="urn:microsoft.com/office/officeart/2008/layout/VerticalCurvedList"/>
    <dgm:cxn modelId="{F8D81E50-F7CB-4048-902B-EC0F53E198BA}" type="presParOf" srcId="{F4C623C6-C4E8-4985-B026-C06BFC3E2741}" destId="{B3A65C1B-CD62-4ABD-BD6A-A4DF32417E80}" srcOrd="5" destOrd="0" presId="urn:microsoft.com/office/officeart/2008/layout/VerticalCurvedList"/>
    <dgm:cxn modelId="{B9F7AC04-88C9-4CD4-8C79-EB53111D5D93}" type="presParOf" srcId="{F4C623C6-C4E8-4985-B026-C06BFC3E2741}" destId="{2F0DD285-4906-476E-AF5F-1891FD0B5930}" srcOrd="6" destOrd="0" presId="urn:microsoft.com/office/officeart/2008/layout/VerticalCurvedList"/>
    <dgm:cxn modelId="{D0A3D3D3-7BA2-4803-BE0C-21AAAF050B9C}" type="presParOf" srcId="{2F0DD285-4906-476E-AF5F-1891FD0B5930}" destId="{5290F7B6-249F-4353-92F8-36511F34D20A}" srcOrd="0" destOrd="0" presId="urn:microsoft.com/office/officeart/2008/layout/VerticalCurvedList"/>
    <dgm:cxn modelId="{B981ED84-6EC2-4246-ADE6-7CA0D663CEAB}" type="presParOf" srcId="{F4C623C6-C4E8-4985-B026-C06BFC3E2741}" destId="{C90F1429-E644-4442-8668-011BF33B3DAE}" srcOrd="7" destOrd="0" presId="urn:microsoft.com/office/officeart/2008/layout/VerticalCurvedList"/>
    <dgm:cxn modelId="{42807ED6-0131-40DE-8C67-D56FDAD8387A}" type="presParOf" srcId="{F4C623C6-C4E8-4985-B026-C06BFC3E2741}" destId="{266E586B-C5ED-4CC7-98F5-A836ED39DCCF}" srcOrd="8" destOrd="0" presId="urn:microsoft.com/office/officeart/2008/layout/VerticalCurvedList"/>
    <dgm:cxn modelId="{535C1A5E-D933-43FD-88B8-7B35752B1266}" type="presParOf" srcId="{266E586B-C5ED-4CC7-98F5-A836ED39DCCF}" destId="{CBB04127-48E6-4B6E-8648-04130B24A2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C5017-48D5-433E-ABF2-C7E2D9CF9164}">
      <dsp:nvSpPr>
        <dsp:cNvPr id="0" name=""/>
        <dsp:cNvSpPr/>
      </dsp:nvSpPr>
      <dsp:spPr>
        <a:xfrm>
          <a:off x="1713" y="21723"/>
          <a:ext cx="1670175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Kurzfristig 1?</a:t>
          </a:r>
          <a:endParaRPr lang="de-DE" sz="1500" kern="1200" dirty="0"/>
        </a:p>
      </dsp:txBody>
      <dsp:txXfrm>
        <a:off x="1713" y="21723"/>
        <a:ext cx="1670175" cy="432000"/>
      </dsp:txXfrm>
    </dsp:sp>
    <dsp:sp modelId="{DD6BF2AD-56E1-4E80-BFD0-E82EB6125D1F}">
      <dsp:nvSpPr>
        <dsp:cNvPr id="0" name=""/>
        <dsp:cNvSpPr/>
      </dsp:nvSpPr>
      <dsp:spPr>
        <a:xfrm>
          <a:off x="1713" y="453723"/>
          <a:ext cx="1670175" cy="828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Bypass TRIM für </a:t>
          </a:r>
          <a:r>
            <a:rPr lang="de-DE" sz="1500" kern="1200" dirty="0" err="1" smtClean="0"/>
            <a:t>gerampte</a:t>
          </a:r>
          <a:r>
            <a:rPr lang="de-DE" sz="1500" kern="1200" dirty="0" smtClean="0"/>
            <a:t> Parameter</a:t>
          </a:r>
          <a:endParaRPr lang="de-DE" sz="1500" kern="1200" dirty="0"/>
        </a:p>
      </dsp:txBody>
      <dsp:txXfrm>
        <a:off x="1713" y="453723"/>
        <a:ext cx="1670175" cy="828003"/>
      </dsp:txXfrm>
    </dsp:sp>
    <dsp:sp modelId="{D6636C61-2DD0-4E7F-AE3F-AEAA7F235EBB}">
      <dsp:nvSpPr>
        <dsp:cNvPr id="0" name=""/>
        <dsp:cNvSpPr/>
      </dsp:nvSpPr>
      <dsp:spPr>
        <a:xfrm>
          <a:off x="1905712" y="21723"/>
          <a:ext cx="1670175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Kurzfristig 2?</a:t>
          </a:r>
          <a:endParaRPr lang="de-DE" sz="1500" kern="1200" dirty="0"/>
        </a:p>
      </dsp:txBody>
      <dsp:txXfrm>
        <a:off x="1905712" y="21723"/>
        <a:ext cx="1670175" cy="432000"/>
      </dsp:txXfrm>
    </dsp:sp>
    <dsp:sp modelId="{7DABDB5F-7AB9-4A6D-A64D-419747B37A46}">
      <dsp:nvSpPr>
        <dsp:cNvPr id="0" name=""/>
        <dsp:cNvSpPr/>
      </dsp:nvSpPr>
      <dsp:spPr>
        <a:xfrm>
          <a:off x="1905712" y="453723"/>
          <a:ext cx="1670175" cy="828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„geführter“ TRIM Zeitpunkt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Zyklusabbruch</a:t>
          </a:r>
          <a:endParaRPr lang="de-DE" sz="1500" kern="1200" dirty="0"/>
        </a:p>
      </dsp:txBody>
      <dsp:txXfrm>
        <a:off x="1905712" y="453723"/>
        <a:ext cx="1670175" cy="828003"/>
      </dsp:txXfrm>
    </dsp:sp>
    <dsp:sp modelId="{DAA6C543-0FF7-445E-8E18-5A62845F7C2B}">
      <dsp:nvSpPr>
        <dsp:cNvPr id="0" name=""/>
        <dsp:cNvSpPr/>
      </dsp:nvSpPr>
      <dsp:spPr>
        <a:xfrm>
          <a:off x="3809712" y="21723"/>
          <a:ext cx="1670175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Langfristig?</a:t>
          </a:r>
          <a:endParaRPr lang="de-DE" sz="1500" kern="1200" dirty="0"/>
        </a:p>
      </dsp:txBody>
      <dsp:txXfrm>
        <a:off x="3809712" y="21723"/>
        <a:ext cx="1670175" cy="432000"/>
      </dsp:txXfrm>
    </dsp:sp>
    <dsp:sp modelId="{D2766E6C-3CFF-4ABE-B86D-96DFB25C7DDC}">
      <dsp:nvSpPr>
        <dsp:cNvPr id="0" name=""/>
        <dsp:cNvSpPr/>
      </dsp:nvSpPr>
      <dsp:spPr>
        <a:xfrm>
          <a:off x="3809712" y="453723"/>
          <a:ext cx="1670175" cy="828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Transactions</a:t>
          </a:r>
          <a:endParaRPr lang="de-DE" sz="1500" kern="1200" dirty="0"/>
        </a:p>
      </dsp:txBody>
      <dsp:txXfrm>
        <a:off x="3809712" y="453723"/>
        <a:ext cx="1670175" cy="828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C5017-48D5-433E-ABF2-C7E2D9CF9164}">
      <dsp:nvSpPr>
        <dsp:cNvPr id="0" name=""/>
        <dsp:cNvSpPr/>
      </dsp:nvSpPr>
      <dsp:spPr>
        <a:xfrm>
          <a:off x="2707" y="1840"/>
          <a:ext cx="2639778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DIGITIZER</a:t>
          </a:r>
          <a:endParaRPr lang="de-DE" sz="1300" kern="1200" dirty="0"/>
        </a:p>
      </dsp:txBody>
      <dsp:txXfrm>
        <a:off x="2707" y="1840"/>
        <a:ext cx="2639778" cy="374400"/>
      </dsp:txXfrm>
    </dsp:sp>
    <dsp:sp modelId="{DD6BF2AD-56E1-4E80-BFD0-E82EB6125D1F}">
      <dsp:nvSpPr>
        <dsp:cNvPr id="0" name=""/>
        <dsp:cNvSpPr/>
      </dsp:nvSpPr>
      <dsp:spPr>
        <a:xfrm>
          <a:off x="2707" y="376240"/>
          <a:ext cx="2639778" cy="927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Kicker (</a:t>
          </a:r>
          <a:r>
            <a:rPr lang="de-DE" sz="1300" kern="1200" dirty="0" err="1" smtClean="0"/>
            <a:t>Inj</a:t>
          </a:r>
          <a:r>
            <a:rPr lang="de-DE" sz="1300" kern="1200" dirty="0" smtClean="0"/>
            <a:t>./</a:t>
          </a:r>
          <a:r>
            <a:rPr lang="de-DE" sz="1300" kern="1200" dirty="0" err="1" smtClean="0"/>
            <a:t>Extr</a:t>
          </a:r>
          <a:r>
            <a:rPr lang="de-DE" sz="1300" kern="1200" dirty="0" smtClean="0"/>
            <a:t>.)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err="1" smtClean="0"/>
            <a:t>Bumper</a:t>
          </a:r>
          <a:endParaRPr lang="de-DE" sz="1300" kern="1200" dirty="0"/>
        </a:p>
      </dsp:txBody>
      <dsp:txXfrm>
        <a:off x="2707" y="376240"/>
        <a:ext cx="2639778" cy="927810"/>
      </dsp:txXfrm>
    </dsp:sp>
    <dsp:sp modelId="{D6636C61-2DD0-4E7F-AE3F-AEAA7F235EBB}">
      <dsp:nvSpPr>
        <dsp:cNvPr id="0" name=""/>
        <dsp:cNvSpPr/>
      </dsp:nvSpPr>
      <dsp:spPr>
        <a:xfrm>
          <a:off x="3012055" y="1840"/>
          <a:ext cx="2639778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DAQ auf SCUs</a:t>
          </a:r>
          <a:endParaRPr lang="de-DE" sz="1300" kern="1200" dirty="0"/>
        </a:p>
      </dsp:txBody>
      <dsp:txXfrm>
        <a:off x="3012055" y="1840"/>
        <a:ext cx="2639778" cy="374400"/>
      </dsp:txXfrm>
    </dsp:sp>
    <dsp:sp modelId="{7DABDB5F-7AB9-4A6D-A64D-419747B37A46}">
      <dsp:nvSpPr>
        <dsp:cNvPr id="0" name=""/>
        <dsp:cNvSpPr/>
      </dsp:nvSpPr>
      <dsp:spPr>
        <a:xfrm>
          <a:off x="3012055" y="376240"/>
          <a:ext cx="2639778" cy="927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alle Netzteile (</a:t>
          </a:r>
          <a:r>
            <a:rPr lang="de-DE" sz="1300" kern="1200" dirty="0" err="1" smtClean="0"/>
            <a:t>Steerer</a:t>
          </a:r>
          <a:r>
            <a:rPr lang="de-DE" sz="1300" kern="1200" dirty="0" smtClean="0"/>
            <a:t> etc.)</a:t>
          </a:r>
          <a:endParaRPr lang="de-DE" sz="1300" kern="1200" dirty="0"/>
        </a:p>
      </dsp:txBody>
      <dsp:txXfrm>
        <a:off x="3012055" y="376240"/>
        <a:ext cx="2639778" cy="927810"/>
      </dsp:txXfrm>
    </dsp:sp>
    <dsp:sp modelId="{DAA6C543-0FF7-445E-8E18-5A62845F7C2B}">
      <dsp:nvSpPr>
        <dsp:cNvPr id="0" name=""/>
        <dsp:cNvSpPr/>
      </dsp:nvSpPr>
      <dsp:spPr>
        <a:xfrm>
          <a:off x="6021402" y="1840"/>
          <a:ext cx="2639778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Archiving</a:t>
          </a:r>
          <a:endParaRPr lang="de-DE" sz="1300" kern="1200" dirty="0"/>
        </a:p>
      </dsp:txBody>
      <dsp:txXfrm>
        <a:off x="6021402" y="1840"/>
        <a:ext cx="2639778" cy="374400"/>
      </dsp:txXfrm>
    </dsp:sp>
    <dsp:sp modelId="{D2766E6C-3CFF-4ABE-B86D-96DFB25C7DDC}">
      <dsp:nvSpPr>
        <dsp:cNvPr id="0" name=""/>
        <dsp:cNvSpPr/>
      </dsp:nvSpPr>
      <dsp:spPr>
        <a:xfrm>
          <a:off x="6021402" y="376240"/>
          <a:ext cx="2639778" cy="927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Performance (Abfrage)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Settings NICHT im </a:t>
          </a:r>
          <a:r>
            <a:rPr lang="de-DE" sz="1300" kern="1200" dirty="0" err="1" smtClean="0"/>
            <a:t>Archiving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/>
            <a:t>Maschinenzustand NICHT im </a:t>
          </a:r>
          <a:r>
            <a:rPr lang="de-DE" sz="1300" kern="1200" dirty="0" err="1" smtClean="0"/>
            <a:t>Archiving</a:t>
          </a:r>
          <a:endParaRPr lang="de-DE" sz="1300" kern="1200" dirty="0"/>
        </a:p>
      </dsp:txBody>
      <dsp:txXfrm>
        <a:off x="6021402" y="376240"/>
        <a:ext cx="2639778" cy="927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CA9BB-10F2-4923-B7BC-F8AC8C65F512}">
      <dsp:nvSpPr>
        <dsp:cNvPr id="0" name=""/>
        <dsp:cNvSpPr/>
      </dsp:nvSpPr>
      <dsp:spPr>
        <a:xfrm>
          <a:off x="-4157890" y="-638056"/>
          <a:ext cx="4954350" cy="4954350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61447-EF32-49F3-A7A9-783117B60872}">
      <dsp:nvSpPr>
        <dsp:cNvPr id="0" name=""/>
        <dsp:cNvSpPr/>
      </dsp:nvSpPr>
      <dsp:spPr>
        <a:xfrm>
          <a:off x="417306" y="282782"/>
          <a:ext cx="7953699" cy="56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15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HITRAP Betrieb unabhängig von ESR</a:t>
          </a:r>
          <a:endParaRPr lang="de-DE" sz="2700" kern="1200" dirty="0"/>
        </a:p>
      </dsp:txBody>
      <dsp:txXfrm>
        <a:off x="417306" y="282782"/>
        <a:ext cx="7953699" cy="565859"/>
      </dsp:txXfrm>
    </dsp:sp>
    <dsp:sp modelId="{7ED8376E-0833-405C-9F1E-88D5BF69897B}">
      <dsp:nvSpPr>
        <dsp:cNvPr id="0" name=""/>
        <dsp:cNvSpPr/>
      </dsp:nvSpPr>
      <dsp:spPr>
        <a:xfrm>
          <a:off x="63644" y="212050"/>
          <a:ext cx="707324" cy="707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6431A-C46E-4318-8416-E1A6C545C93B}">
      <dsp:nvSpPr>
        <dsp:cNvPr id="0" name=""/>
        <dsp:cNvSpPr/>
      </dsp:nvSpPr>
      <dsp:spPr>
        <a:xfrm>
          <a:off x="741727" y="1131719"/>
          <a:ext cx="7629279" cy="56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15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TRIM Zeiten/Verzögerung</a:t>
          </a:r>
          <a:endParaRPr lang="de-DE" sz="2700" kern="1200" dirty="0"/>
        </a:p>
      </dsp:txBody>
      <dsp:txXfrm>
        <a:off x="741727" y="1131719"/>
        <a:ext cx="7629279" cy="565859"/>
      </dsp:txXfrm>
    </dsp:sp>
    <dsp:sp modelId="{54CBF54C-60FF-4515-A2DE-84B996DB13F0}">
      <dsp:nvSpPr>
        <dsp:cNvPr id="0" name=""/>
        <dsp:cNvSpPr/>
      </dsp:nvSpPr>
      <dsp:spPr>
        <a:xfrm>
          <a:off x="388064" y="1060987"/>
          <a:ext cx="707324" cy="707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65C1B-CD62-4ABD-BD6A-A4DF32417E80}">
      <dsp:nvSpPr>
        <dsp:cNvPr id="0" name=""/>
        <dsp:cNvSpPr/>
      </dsp:nvSpPr>
      <dsp:spPr>
        <a:xfrm>
          <a:off x="741727" y="1980657"/>
          <a:ext cx="7629279" cy="56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15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Feedback (IST Werte, Darstellung, </a:t>
          </a:r>
          <a:r>
            <a:rPr lang="de-DE" sz="2700" kern="1200" dirty="0" err="1" smtClean="0"/>
            <a:t>Archiving</a:t>
          </a:r>
          <a:r>
            <a:rPr lang="de-DE" sz="2700" kern="1200" dirty="0" smtClean="0"/>
            <a:t>)</a:t>
          </a:r>
          <a:endParaRPr lang="de-DE" sz="2700" kern="1200" dirty="0"/>
        </a:p>
      </dsp:txBody>
      <dsp:txXfrm>
        <a:off x="741727" y="1980657"/>
        <a:ext cx="7629279" cy="565859"/>
      </dsp:txXfrm>
    </dsp:sp>
    <dsp:sp modelId="{5290F7B6-249F-4353-92F8-36511F34D20A}">
      <dsp:nvSpPr>
        <dsp:cNvPr id="0" name=""/>
        <dsp:cNvSpPr/>
      </dsp:nvSpPr>
      <dsp:spPr>
        <a:xfrm>
          <a:off x="388064" y="1909924"/>
          <a:ext cx="707324" cy="707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F1429-E644-4442-8668-011BF33B3DAE}">
      <dsp:nvSpPr>
        <dsp:cNvPr id="0" name=""/>
        <dsp:cNvSpPr/>
      </dsp:nvSpPr>
      <dsp:spPr>
        <a:xfrm>
          <a:off x="417306" y="2829594"/>
          <a:ext cx="7953699" cy="565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151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Synoptik</a:t>
          </a:r>
          <a:endParaRPr lang="de-DE" sz="2700" kern="1200" dirty="0"/>
        </a:p>
      </dsp:txBody>
      <dsp:txXfrm>
        <a:off x="417306" y="2829594"/>
        <a:ext cx="7953699" cy="565859"/>
      </dsp:txXfrm>
    </dsp:sp>
    <dsp:sp modelId="{CBB04127-48E6-4B6E-8648-04130B24A205}">
      <dsp:nvSpPr>
        <dsp:cNvPr id="0" name=""/>
        <dsp:cNvSpPr/>
      </dsp:nvSpPr>
      <dsp:spPr>
        <a:xfrm>
          <a:off x="63644" y="2758861"/>
          <a:ext cx="707324" cy="707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317520" y="1087920"/>
            <a:ext cx="8419680" cy="367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317520" y="1087920"/>
            <a:ext cx="8419680" cy="367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7377BA7-0A5E-41EC-BD05-9C39704BE9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317520" y="1087920"/>
            <a:ext cx="8419680" cy="367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5E2792D-45EF-4188-9B83-5FAE36543E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17520" y="1087920"/>
            <a:ext cx="4108680" cy="367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32120" y="1087920"/>
            <a:ext cx="4108680" cy="367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70A5DDB-AF59-4916-BC50-8E582E2F50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EAACB71-4090-493E-B5AC-F307679F42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0" name="Gerade Verbindung 26"/>
          <p:cNvCxnSpPr/>
          <p:nvPr/>
        </p:nvCxnSpPr>
        <p:spPr>
          <a:xfrm>
            <a:off x="0" y="5049360"/>
            <a:ext cx="9144360" cy="360"/>
          </a:xfrm>
          <a:prstGeom prst="straightConnector1">
            <a:avLst/>
          </a:prstGeom>
          <a:ln w="203200">
            <a:solidFill>
              <a:srgbClr val="eaeaea"/>
            </a:solidFill>
            <a:round/>
          </a:ln>
        </p:spPr>
      </p:cxnSp>
      <p:pic>
        <p:nvPicPr>
          <p:cNvPr id="1" name="Bild 6" descr="GSI_Logo_rgb.png"/>
          <p:cNvPicPr/>
          <p:nvPr/>
        </p:nvPicPr>
        <p:blipFill>
          <a:blip r:embed="rId2"/>
          <a:stretch/>
        </p:blipFill>
        <p:spPr>
          <a:xfrm>
            <a:off x="7609680" y="363960"/>
            <a:ext cx="1128600" cy="375840"/>
          </a:xfrm>
          <a:prstGeom prst="rect">
            <a:avLst/>
          </a:prstGeom>
          <a:ln w="0">
            <a:noFill/>
          </a:ln>
        </p:spPr>
      </p:pic>
      <p:cxnSp>
        <p:nvCxnSpPr>
          <p:cNvPr id="2" name="Gerade Verbindung 22"/>
          <p:cNvCxnSpPr/>
          <p:nvPr/>
        </p:nvCxnSpPr>
        <p:spPr>
          <a:xfrm>
            <a:off x="0" y="826200"/>
            <a:ext cx="9144360" cy="360"/>
          </a:xfrm>
          <a:prstGeom prst="straightConnector1">
            <a:avLst/>
          </a:prstGeom>
          <a:ln w="203200">
            <a:solidFill>
              <a:srgbClr val="eaeaea"/>
            </a:solidFill>
            <a:round/>
          </a:ln>
        </p:spPr>
      </p:cxnSp>
      <p:sp>
        <p:nvSpPr>
          <p:cNvPr id="3" name="Rechteck 23"/>
          <p:cNvSpPr/>
          <p:nvPr/>
        </p:nvSpPr>
        <p:spPr>
          <a:xfrm>
            <a:off x="0" y="727200"/>
            <a:ext cx="201240" cy="201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4" name="Rechteck 24"/>
          <p:cNvSpPr/>
          <p:nvPr/>
        </p:nvSpPr>
        <p:spPr>
          <a:xfrm>
            <a:off x="0" y="4950000"/>
            <a:ext cx="203040" cy="2030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5" name="Textfeld 10"/>
          <p:cNvSpPr/>
          <p:nvPr/>
        </p:nvSpPr>
        <p:spPr>
          <a:xfrm>
            <a:off x="435240" y="4952160"/>
            <a:ext cx="3526920" cy="2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343080">
              <a:lnSpc>
                <a:spcPct val="100000"/>
              </a:lnSpc>
              <a:tabLst>
                <a:tab algn="l" pos="0"/>
              </a:tabLst>
            </a:pPr>
            <a:r>
              <a:rPr b="0" lang="de-DE" sz="750" strike="noStrike" u="none">
                <a:solidFill>
                  <a:srgbClr val="333333"/>
                </a:solidFill>
                <a:uFillTx/>
                <a:latin typeface="Arial"/>
              </a:rPr>
              <a:t>GSI Helmholtzzentrum für Schwerionenforschung GmbH</a:t>
            </a:r>
            <a:endParaRPr b="0" lang="en-US" sz="7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" name="Bild 12" descr="FAIR_Logo_rgb.png"/>
          <p:cNvPicPr/>
          <p:nvPr/>
        </p:nvPicPr>
        <p:blipFill>
          <a:blip r:embed="rId3"/>
          <a:stretch/>
        </p:blipFill>
        <p:spPr>
          <a:xfrm>
            <a:off x="6640920" y="207000"/>
            <a:ext cx="774720" cy="645480"/>
          </a:xfrm>
          <a:prstGeom prst="rect">
            <a:avLst/>
          </a:prstGeom>
          <a:ln w="0">
            <a:noFill/>
          </a:ln>
        </p:spPr>
      </p:pic>
      <p:grpSp>
        <p:nvGrpSpPr>
          <p:cNvPr id="7" name="Gruppieren 9"/>
          <p:cNvGrpSpPr/>
          <p:nvPr/>
        </p:nvGrpSpPr>
        <p:grpSpPr>
          <a:xfrm>
            <a:off x="1502640" y="976320"/>
            <a:ext cx="7425720" cy="3877200"/>
            <a:chOff x="1502640" y="976320"/>
            <a:chExt cx="7425720" cy="3877200"/>
          </a:xfrm>
        </p:grpSpPr>
        <p:sp>
          <p:nvSpPr>
            <p:cNvPr id="8" name="Rechteck 3"/>
            <p:cNvSpPr/>
            <p:nvPr/>
          </p:nvSpPr>
          <p:spPr>
            <a:xfrm>
              <a:off x="7781400" y="3854880"/>
              <a:ext cx="1146960" cy="99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numCol="1" spcCol="0" horzOverflow="overflow" anchor="ctr">
              <a:noAutofit/>
            </a:bodyPr>
            <a:p>
              <a:pPr algn="ctr" defTabSz="457200">
                <a:lnSpc>
                  <a:spcPct val="100000"/>
                </a:lnSpc>
              </a:pPr>
              <a:endParaRPr b="0" lang="de-DE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pic>
          <p:nvPicPr>
            <p:cNvPr id="9" name="Grafik 7" descr=""/>
            <p:cNvPicPr/>
            <p:nvPr/>
          </p:nvPicPr>
          <p:blipFill>
            <a:blip r:embed="rId4"/>
            <a:stretch/>
          </p:blipFill>
          <p:spPr>
            <a:xfrm>
              <a:off x="1502640" y="976320"/>
              <a:ext cx="6099120" cy="3877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151360" y="2738160"/>
            <a:ext cx="4302720" cy="584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34308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rgbClr val="666666"/>
                </a:solidFill>
                <a:uFillTx/>
                <a:latin typeface="Arial"/>
              </a:rPr>
              <a:t>Titelmasterformat durch Klicken bearbeiten</a:t>
            </a:r>
            <a:endParaRPr b="0" lang="de-DE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" name="Rechteck 12"/>
          <p:cNvSpPr/>
          <p:nvPr/>
        </p:nvSpPr>
        <p:spPr>
          <a:xfrm>
            <a:off x="403920" y="4987800"/>
            <a:ext cx="3371040" cy="15552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35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26"/>
          <p:cNvCxnSpPr/>
          <p:nvPr/>
        </p:nvCxnSpPr>
        <p:spPr>
          <a:xfrm>
            <a:off x="0" y="5049360"/>
            <a:ext cx="9144360" cy="360"/>
          </a:xfrm>
          <a:prstGeom prst="straightConnector1">
            <a:avLst/>
          </a:prstGeom>
          <a:ln w="203200">
            <a:solidFill>
              <a:srgbClr val="eaeaea"/>
            </a:solidFill>
            <a:round/>
          </a:ln>
        </p:spPr>
      </p:cxnSp>
      <p:pic>
        <p:nvPicPr>
          <p:cNvPr id="15" name="Bild 6" descr="GSI_Logo_rgb.png"/>
          <p:cNvPicPr/>
          <p:nvPr/>
        </p:nvPicPr>
        <p:blipFill>
          <a:blip r:embed="rId2"/>
          <a:stretch/>
        </p:blipFill>
        <p:spPr>
          <a:xfrm>
            <a:off x="7609680" y="363960"/>
            <a:ext cx="1128600" cy="375840"/>
          </a:xfrm>
          <a:prstGeom prst="rect">
            <a:avLst/>
          </a:prstGeom>
          <a:ln w="0">
            <a:noFill/>
          </a:ln>
        </p:spPr>
      </p:pic>
      <p:cxnSp>
        <p:nvCxnSpPr>
          <p:cNvPr id="16" name="Gerade Verbindung 22"/>
          <p:cNvCxnSpPr/>
          <p:nvPr/>
        </p:nvCxnSpPr>
        <p:spPr>
          <a:xfrm>
            <a:off x="0" y="826200"/>
            <a:ext cx="9144360" cy="360"/>
          </a:xfrm>
          <a:prstGeom prst="straightConnector1">
            <a:avLst/>
          </a:prstGeom>
          <a:ln w="203200">
            <a:solidFill>
              <a:srgbClr val="eaeaea"/>
            </a:solidFill>
            <a:round/>
          </a:ln>
        </p:spPr>
      </p:cxnSp>
      <p:sp>
        <p:nvSpPr>
          <p:cNvPr id="17" name="Rechteck 23"/>
          <p:cNvSpPr/>
          <p:nvPr/>
        </p:nvSpPr>
        <p:spPr>
          <a:xfrm>
            <a:off x="0" y="727200"/>
            <a:ext cx="201240" cy="201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8" name="Rechteck 24"/>
          <p:cNvSpPr/>
          <p:nvPr/>
        </p:nvSpPr>
        <p:spPr>
          <a:xfrm>
            <a:off x="0" y="4950000"/>
            <a:ext cx="203040" cy="2030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9" name="Textfeld 10"/>
          <p:cNvSpPr/>
          <p:nvPr/>
        </p:nvSpPr>
        <p:spPr>
          <a:xfrm>
            <a:off x="435240" y="4952160"/>
            <a:ext cx="3526920" cy="2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343080">
              <a:lnSpc>
                <a:spcPct val="100000"/>
              </a:lnSpc>
              <a:tabLst>
                <a:tab algn="l" pos="0"/>
              </a:tabLst>
            </a:pPr>
            <a:r>
              <a:rPr b="0" lang="de-DE" sz="750" strike="noStrike" u="none">
                <a:solidFill>
                  <a:srgbClr val="333333"/>
                </a:solidFill>
                <a:uFillTx/>
                <a:latin typeface="Arial"/>
              </a:rPr>
              <a:t>GSI Helmholtzzentrum für Schwerionenforschung GmbH</a:t>
            </a:r>
            <a:endParaRPr b="0" lang="en-US" sz="7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" name="Bild 12" descr="FAIR_Logo_rgb.png"/>
          <p:cNvPicPr/>
          <p:nvPr/>
        </p:nvPicPr>
        <p:blipFill>
          <a:blip r:embed="rId3"/>
          <a:stretch/>
        </p:blipFill>
        <p:spPr>
          <a:xfrm>
            <a:off x="6640920" y="207000"/>
            <a:ext cx="774720" cy="64548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343080">
              <a:lnSpc>
                <a:spcPct val="100000"/>
              </a:lnSpc>
              <a:buNone/>
            </a:pPr>
            <a:r>
              <a:rPr b="1" lang="de-DE" sz="1800" strike="noStrike" u="none">
                <a:solidFill>
                  <a:srgbClr val="333333"/>
                </a:solidFill>
                <a:uFillTx/>
                <a:latin typeface="Arial"/>
              </a:rPr>
              <a:t>Titelmasterformat durch Klicken bearbeiten</a:t>
            </a: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17520" y="1087920"/>
            <a:ext cx="8419680" cy="3677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7040" indent="-257040" defTabSz="34308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trike="noStrike" u="none">
                <a:solidFill>
                  <a:srgbClr val="333333"/>
                </a:solidFill>
                <a:uFillTx/>
                <a:latin typeface="Arial"/>
              </a:rPr>
              <a:t>Formatvorlagen des Textmasters bearbeiten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sldNum" idx="1"/>
          </p:nvPr>
        </p:nvSpPr>
        <p:spPr>
          <a:xfrm>
            <a:off x="8015760" y="4914360"/>
            <a:ext cx="74448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6C58B94-6C14-4A0E-BD8E-4B679FA50363}" type="slidenum">
              <a:rPr b="0" lang="de-DE" sz="750" strike="noStrike" u="none">
                <a:solidFill>
                  <a:srgbClr val="333333"/>
                </a:solidFill>
                <a:uFillTx/>
                <a:latin typeface="Arial"/>
              </a:rPr>
              <a:t>1</a:t>
            </a:fld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dt" idx="2"/>
          </p:nvPr>
        </p:nvSpPr>
        <p:spPr>
          <a:xfrm>
            <a:off x="7123680" y="4914360"/>
            <a:ext cx="8247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7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75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ftr" idx="3"/>
          </p:nvPr>
        </p:nvSpPr>
        <p:spPr>
          <a:xfrm>
            <a:off x="3962520" y="4920480"/>
            <a:ext cx="3136320" cy="26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750" strike="noStrike" u="none">
                <a:solidFill>
                  <a:srgbClr val="333333"/>
                </a:solidFill>
                <a:uFillTx/>
                <a:latin typeface="Arial"/>
              </a:rPr>
              <a:t> 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4"/>
    <p:sldLayoutId id="2147483652" r:id="rId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26"/>
          <p:cNvCxnSpPr/>
          <p:nvPr/>
        </p:nvCxnSpPr>
        <p:spPr>
          <a:xfrm>
            <a:off x="0" y="5049360"/>
            <a:ext cx="9144360" cy="360"/>
          </a:xfrm>
          <a:prstGeom prst="straightConnector1">
            <a:avLst/>
          </a:prstGeom>
          <a:ln w="203200">
            <a:solidFill>
              <a:srgbClr val="eaeaea"/>
            </a:solidFill>
            <a:round/>
          </a:ln>
        </p:spPr>
      </p:cxnSp>
      <p:pic>
        <p:nvPicPr>
          <p:cNvPr id="31" name="Bild 6" descr="GSI_Logo_rgb.png"/>
          <p:cNvPicPr/>
          <p:nvPr/>
        </p:nvPicPr>
        <p:blipFill>
          <a:blip r:embed="rId2"/>
          <a:stretch/>
        </p:blipFill>
        <p:spPr>
          <a:xfrm>
            <a:off x="7609680" y="363960"/>
            <a:ext cx="1128600" cy="375840"/>
          </a:xfrm>
          <a:prstGeom prst="rect">
            <a:avLst/>
          </a:prstGeom>
          <a:ln w="0">
            <a:noFill/>
          </a:ln>
        </p:spPr>
      </p:pic>
      <p:cxnSp>
        <p:nvCxnSpPr>
          <p:cNvPr id="32" name="Gerade Verbindung 22"/>
          <p:cNvCxnSpPr/>
          <p:nvPr/>
        </p:nvCxnSpPr>
        <p:spPr>
          <a:xfrm>
            <a:off x="0" y="826200"/>
            <a:ext cx="9144360" cy="360"/>
          </a:xfrm>
          <a:prstGeom prst="straightConnector1">
            <a:avLst/>
          </a:prstGeom>
          <a:ln w="203200">
            <a:solidFill>
              <a:srgbClr val="eaeaea"/>
            </a:solidFill>
            <a:round/>
          </a:ln>
        </p:spPr>
      </p:cxnSp>
      <p:sp>
        <p:nvSpPr>
          <p:cNvPr id="33" name="Rechteck 23"/>
          <p:cNvSpPr/>
          <p:nvPr/>
        </p:nvSpPr>
        <p:spPr>
          <a:xfrm>
            <a:off x="0" y="727200"/>
            <a:ext cx="201240" cy="201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4" name="Rechteck 24"/>
          <p:cNvSpPr/>
          <p:nvPr/>
        </p:nvSpPr>
        <p:spPr>
          <a:xfrm>
            <a:off x="0" y="4950000"/>
            <a:ext cx="203040" cy="2030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5" name="Textfeld 10"/>
          <p:cNvSpPr/>
          <p:nvPr/>
        </p:nvSpPr>
        <p:spPr>
          <a:xfrm>
            <a:off x="435240" y="4952160"/>
            <a:ext cx="3526920" cy="2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343080">
              <a:lnSpc>
                <a:spcPct val="100000"/>
              </a:lnSpc>
              <a:tabLst>
                <a:tab algn="l" pos="0"/>
              </a:tabLst>
            </a:pPr>
            <a:r>
              <a:rPr b="0" lang="de-DE" sz="750" strike="noStrike" u="none">
                <a:solidFill>
                  <a:srgbClr val="333333"/>
                </a:solidFill>
                <a:uFillTx/>
                <a:latin typeface="Arial"/>
              </a:rPr>
              <a:t>GSI Helmholtzzentrum für Schwerionenforschung GmbH</a:t>
            </a:r>
            <a:endParaRPr b="0" lang="en-US" sz="7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" name="Bild 12" descr="FAIR_Logo_rgb.png"/>
          <p:cNvPicPr/>
          <p:nvPr/>
        </p:nvPicPr>
        <p:blipFill>
          <a:blip r:embed="rId3"/>
          <a:stretch/>
        </p:blipFill>
        <p:spPr>
          <a:xfrm>
            <a:off x="6640920" y="207000"/>
            <a:ext cx="774720" cy="645480"/>
          </a:xfrm>
          <a:prstGeom prst="rect">
            <a:avLst/>
          </a:prstGeom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7520" y="231120"/>
            <a:ext cx="6129000" cy="590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343080">
              <a:lnSpc>
                <a:spcPct val="100000"/>
              </a:lnSpc>
              <a:buNone/>
            </a:pPr>
            <a:r>
              <a:rPr b="1" lang="de-DE" sz="1800" strike="noStrike" u="none">
                <a:solidFill>
                  <a:srgbClr val="333333"/>
                </a:solidFill>
                <a:uFillTx/>
                <a:latin typeface="Arial"/>
              </a:rPr>
              <a:t>Titelmasterformat durch Klicken bearbeiten</a:t>
            </a: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38120" cy="33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7040" indent="-257040" defTabSz="34308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trike="noStrike" u="none">
                <a:solidFill>
                  <a:srgbClr val="333333"/>
                </a:solidFill>
                <a:uFillTx/>
                <a:latin typeface="Arial"/>
              </a:rPr>
              <a:t>Formatvorlagen des Textmasters bearbeiten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48320" y="1200240"/>
            <a:ext cx="4038120" cy="33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7040" indent="-257040" defTabSz="34308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b="0" lang="de-DE" sz="1800" strike="noStrike" u="none">
                <a:solidFill>
                  <a:srgbClr val="333333"/>
                </a:solidFill>
                <a:uFillTx/>
                <a:latin typeface="Arial"/>
              </a:rPr>
              <a:t>Formatvorlagen des Textmasters bearbeiten</a:t>
            </a:r>
            <a:endParaRPr b="0" lang="de-DE" sz="1800" strike="noStrike" u="none">
              <a:solidFill>
                <a:srgbClr val="333333"/>
              </a:solidFill>
              <a:uFillTx/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 idx="4"/>
          </p:nvPr>
        </p:nvSpPr>
        <p:spPr>
          <a:xfrm>
            <a:off x="8015760" y="4914360"/>
            <a:ext cx="74448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08D6440-7CAF-425B-82EE-761821ED595D}" type="slidenum">
              <a:rPr b="0" lang="de-DE" sz="750" strike="noStrike" u="none">
                <a:solidFill>
                  <a:srgbClr val="333333"/>
                </a:solidFill>
                <a:uFillTx/>
                <a:latin typeface="Arial"/>
              </a:rPr>
              <a:t>&lt;number&gt;</a:t>
            </a:fld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dt" idx="5"/>
          </p:nvPr>
        </p:nvSpPr>
        <p:spPr>
          <a:xfrm>
            <a:off x="7098840" y="4914360"/>
            <a:ext cx="8496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7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750" strike="noStrike" u="none">
                <a:solidFill>
                  <a:schemeClr val="dk1"/>
                </a:solidFill>
                <a:uFillTx/>
                <a:latin typeface="Arial"/>
              </a:rPr>
              <a:t>&lt;date/time&gt;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ftr" idx="6"/>
          </p:nvPr>
        </p:nvSpPr>
        <p:spPr>
          <a:xfrm>
            <a:off x="3962520" y="4920480"/>
            <a:ext cx="3136320" cy="26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750" strike="noStrike" u="none">
                <a:solidFill>
                  <a:srgbClr val="333333"/>
                </a:solidFill>
                <a:uFillTx/>
                <a:latin typeface="Arial"/>
              </a:rPr>
              <a:t>&lt;footer&gt;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erade Verbindung 26"/>
          <p:cNvCxnSpPr/>
          <p:nvPr/>
        </p:nvCxnSpPr>
        <p:spPr>
          <a:xfrm>
            <a:off x="0" y="5049360"/>
            <a:ext cx="9144360" cy="360"/>
          </a:xfrm>
          <a:prstGeom prst="straightConnector1">
            <a:avLst/>
          </a:prstGeom>
          <a:ln w="203200">
            <a:solidFill>
              <a:srgbClr val="eaeaea"/>
            </a:solidFill>
            <a:round/>
          </a:ln>
        </p:spPr>
      </p:cxnSp>
      <p:pic>
        <p:nvPicPr>
          <p:cNvPr id="47" name="Bild 6" descr="GSI_Logo_rgb.png"/>
          <p:cNvPicPr/>
          <p:nvPr/>
        </p:nvPicPr>
        <p:blipFill>
          <a:blip r:embed="rId2"/>
          <a:stretch/>
        </p:blipFill>
        <p:spPr>
          <a:xfrm>
            <a:off x="7609680" y="363960"/>
            <a:ext cx="1128600" cy="375840"/>
          </a:xfrm>
          <a:prstGeom prst="rect">
            <a:avLst/>
          </a:prstGeom>
          <a:ln w="0">
            <a:noFill/>
          </a:ln>
        </p:spPr>
      </p:pic>
      <p:cxnSp>
        <p:nvCxnSpPr>
          <p:cNvPr id="48" name="Gerade Verbindung 22"/>
          <p:cNvCxnSpPr/>
          <p:nvPr/>
        </p:nvCxnSpPr>
        <p:spPr>
          <a:xfrm>
            <a:off x="0" y="826200"/>
            <a:ext cx="9144360" cy="360"/>
          </a:xfrm>
          <a:prstGeom prst="straightConnector1">
            <a:avLst/>
          </a:prstGeom>
          <a:ln w="203200">
            <a:solidFill>
              <a:srgbClr val="eaeaea"/>
            </a:solidFill>
            <a:round/>
          </a:ln>
        </p:spPr>
      </p:cxnSp>
      <p:sp>
        <p:nvSpPr>
          <p:cNvPr id="49" name="Rechteck 23"/>
          <p:cNvSpPr/>
          <p:nvPr/>
        </p:nvSpPr>
        <p:spPr>
          <a:xfrm>
            <a:off x="0" y="727200"/>
            <a:ext cx="201240" cy="201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50" name="Rechteck 24"/>
          <p:cNvSpPr/>
          <p:nvPr/>
        </p:nvSpPr>
        <p:spPr>
          <a:xfrm>
            <a:off x="0" y="4950000"/>
            <a:ext cx="203040" cy="2030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51" name="Textfeld 10"/>
          <p:cNvSpPr/>
          <p:nvPr/>
        </p:nvSpPr>
        <p:spPr>
          <a:xfrm>
            <a:off x="435240" y="4952160"/>
            <a:ext cx="3526920" cy="2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343080">
              <a:lnSpc>
                <a:spcPct val="100000"/>
              </a:lnSpc>
              <a:tabLst>
                <a:tab algn="l" pos="0"/>
              </a:tabLst>
            </a:pPr>
            <a:r>
              <a:rPr b="0" lang="de-DE" sz="750" strike="noStrike" u="none">
                <a:solidFill>
                  <a:srgbClr val="333333"/>
                </a:solidFill>
                <a:uFillTx/>
                <a:latin typeface="Arial"/>
              </a:rPr>
              <a:t>GSI Helmholtzzentrum für Schwerionenforschung GmbH</a:t>
            </a:r>
            <a:endParaRPr b="0" lang="en-US" sz="7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" name="Bild 12" descr="FAIR_Logo_rgb.png"/>
          <p:cNvPicPr/>
          <p:nvPr/>
        </p:nvPicPr>
        <p:blipFill>
          <a:blip r:embed="rId3"/>
          <a:stretch/>
        </p:blipFill>
        <p:spPr>
          <a:xfrm>
            <a:off x="6640920" y="207000"/>
            <a:ext cx="774720" cy="645480"/>
          </a:xfrm>
          <a:prstGeom prst="rect">
            <a:avLst/>
          </a:prstGeom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7520" y="231120"/>
            <a:ext cx="6129000" cy="590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343080">
              <a:lnSpc>
                <a:spcPct val="100000"/>
              </a:lnSpc>
              <a:buNone/>
            </a:pPr>
            <a:r>
              <a:rPr b="1" lang="de-DE" sz="1800" strike="noStrike" u="none">
                <a:solidFill>
                  <a:srgbClr val="333333"/>
                </a:solidFill>
                <a:uFillTx/>
                <a:latin typeface="Arial"/>
              </a:rPr>
              <a:t>Titelmasterformat durch Klicken bearbeiten</a:t>
            </a: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7"/>
          </p:nvPr>
        </p:nvSpPr>
        <p:spPr>
          <a:xfrm>
            <a:off x="8015760" y="4914360"/>
            <a:ext cx="74448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ADDD061-5D32-4A9E-AC9C-80183047784D}" type="slidenum">
              <a:rPr b="0" lang="de-DE" sz="750" strike="noStrike" u="none">
                <a:solidFill>
                  <a:srgbClr val="333333"/>
                </a:solidFill>
                <a:uFillTx/>
                <a:latin typeface="Arial"/>
              </a:rPr>
              <a:t>&lt;number&gt;</a:t>
            </a:fld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8"/>
          </p:nvPr>
        </p:nvSpPr>
        <p:spPr>
          <a:xfrm>
            <a:off x="7098840" y="4914360"/>
            <a:ext cx="8496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75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de-DE" sz="750" strike="noStrike" u="none">
                <a:solidFill>
                  <a:schemeClr val="dk1"/>
                </a:solidFill>
                <a:uFillTx/>
                <a:latin typeface="Arial"/>
              </a:rPr>
              <a:t>&lt;date/time&gt;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9"/>
          </p:nvPr>
        </p:nvSpPr>
        <p:spPr>
          <a:xfrm>
            <a:off x="3962520" y="4920480"/>
            <a:ext cx="3136320" cy="26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750" strike="noStrike" u="none">
                <a:solidFill>
                  <a:srgbClr val="333333"/>
                </a:solidFill>
                <a:uFillTx/>
                <a:latin typeface="Arial"/>
              </a:rPr>
              <a:t>&lt;footer&gt;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CRYRING@ESR" TargetMode="External"/><Relationship Id="rId2" Type="http://schemas.openxmlformats.org/officeDocument/2006/relationships/hyperlink" Target="mailto:CRYRING@ESR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mattermost.gsi.de/controls/pl/f4hocomgx7nfxfifomcjsfrkka" TargetMode="External"/><Relationship Id="rId2" Type="http://schemas.openxmlformats.org/officeDocument/2006/relationships/hyperlink" Target="https://mattermost.gsi.de/controls/pl/f4hocomgx7nfxfifomcjsfrkka" TargetMode="External"/><Relationship Id="rId3" Type="http://schemas.openxmlformats.org/officeDocument/2006/relationships/hyperlink" Target="https://mattermost.gsi.de/controls/pl/f4hocomgx7nfxfifomcjsfrkka" TargetMode="Externa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22640" y="230400"/>
            <a:ext cx="6700680" cy="59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trike="noStrike" u="none">
                <a:solidFill>
                  <a:schemeClr val="dk1"/>
                </a:solidFill>
                <a:uFillTx/>
                <a:latin typeface="Arial"/>
                <a:hlinkClick r:id="rId1"/>
              </a:rPr>
              <a:t>CRYRING@ESR</a:t>
            </a:r>
            <a:r>
              <a:rPr b="0" lang="de-DE" sz="1800" strike="noStrike" u="none">
                <a:solidFill>
                  <a:schemeClr val="dk1"/>
                </a:solidFill>
                <a:uFillTx/>
                <a:latin typeface="Arial"/>
              </a:rPr>
              <a:t> and FAIR Controls „have history“</a:t>
            </a: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9" name="Textfeld 1"/>
          <p:cNvSpPr/>
          <p:nvPr/>
        </p:nvSpPr>
        <p:spPr>
          <a:xfrm>
            <a:off x="189360" y="1143000"/>
            <a:ext cx="4839840" cy="25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hlinkClick r:id="rId2"/>
              </a:rPr>
              <a:t>CRYRING@ESR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 war (ist?) Testumgebung inklusive Industrial Controls (Vakuum, Ausheizen)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Controls Kick-Off in 2014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1 FTE (Mats E.) für Hilfe mit der Implementierung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Regelmäßige Berichte nach den Inbetriebnahmestrahlzeiten 2015/2016/2017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4092120" y="3429000"/>
            <a:ext cx="4137480" cy="1615680"/>
          </a:xfrm>
          <a:prstGeom prst="rect">
            <a:avLst/>
          </a:prstGeom>
          <a:ln w="0">
            <a:noFill/>
          </a:ln>
        </p:spPr>
      </p:pic>
      <p:pic>
        <p:nvPicPr>
          <p:cNvPr id="61" name="" descr=""/>
          <p:cNvPicPr/>
          <p:nvPr/>
        </p:nvPicPr>
        <p:blipFill>
          <a:blip r:embed="rId4"/>
          <a:stretch/>
        </p:blipFill>
        <p:spPr>
          <a:xfrm>
            <a:off x="5937840" y="2262600"/>
            <a:ext cx="2977560" cy="2088720"/>
          </a:xfrm>
          <a:prstGeom prst="rect">
            <a:avLst/>
          </a:prstGeom>
          <a:ln w="0">
            <a:noFill/>
          </a:ln>
        </p:spPr>
      </p:pic>
      <p:pic>
        <p:nvPicPr>
          <p:cNvPr id="62" name="" descr=""/>
          <p:cNvPicPr/>
          <p:nvPr/>
        </p:nvPicPr>
        <p:blipFill>
          <a:blip r:embed="rId5"/>
          <a:stretch/>
        </p:blipFill>
        <p:spPr>
          <a:xfrm>
            <a:off x="5029200" y="685800"/>
            <a:ext cx="4112280" cy="15768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A7A3DD8-73FD-4D4C-9117-AD09AF456180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13"/>
          <p:cNvSpPr/>
          <p:nvPr/>
        </p:nvSpPr>
        <p:spPr>
          <a:xfrm>
            <a:off x="6909480" y="968760"/>
            <a:ext cx="2212200" cy="107640"/>
          </a:xfrm>
          <a:prstGeom prst="rect">
            <a:avLst/>
          </a:prstGeom>
          <a:solidFill>
            <a:srgbClr val="9afa26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64" name="Rechteck 28"/>
          <p:cNvSpPr/>
          <p:nvPr/>
        </p:nvSpPr>
        <p:spPr>
          <a:xfrm>
            <a:off x="6396480" y="968760"/>
            <a:ext cx="512640" cy="107640"/>
          </a:xfrm>
          <a:prstGeom prst="rect">
            <a:avLst/>
          </a:prstGeom>
          <a:solidFill>
            <a:srgbClr val="ffe067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65" name="Halbbogen 7"/>
          <p:cNvSpPr/>
          <p:nvPr/>
        </p:nvSpPr>
        <p:spPr>
          <a:xfrm>
            <a:off x="-3828600" y="448200"/>
            <a:ext cx="4953960" cy="4953960"/>
          </a:xfrm>
          <a:prstGeom prst="blockArc">
            <a:avLst>
              <a:gd name="adj1" fmla="val 18900000"/>
              <a:gd name="adj2" fmla="val 20501620"/>
              <a:gd name="adj3" fmla="val 0"/>
            </a:avLst>
          </a:prstGeom>
          <a:noFill/>
          <a:ln>
            <a:solidFill>
              <a:srgbClr val="3f6797"/>
            </a:solidFill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6" name="Gruppieren 1"/>
          <p:cNvGrpSpPr/>
          <p:nvPr/>
        </p:nvGrpSpPr>
        <p:grpSpPr>
          <a:xfrm>
            <a:off x="189360" y="848880"/>
            <a:ext cx="3669480" cy="312120"/>
            <a:chOff x="189360" y="848880"/>
            <a:chExt cx="3669480" cy="312120"/>
          </a:xfrm>
        </p:grpSpPr>
        <p:grpSp>
          <p:nvGrpSpPr>
            <p:cNvPr id="67" name="Gruppieren 14"/>
            <p:cNvGrpSpPr/>
            <p:nvPr/>
          </p:nvGrpSpPr>
          <p:grpSpPr>
            <a:xfrm>
              <a:off x="345600" y="879840"/>
              <a:ext cx="3513240" cy="249480"/>
              <a:chOff x="345600" y="879840"/>
              <a:chExt cx="3513240" cy="249480"/>
            </a:xfrm>
          </p:grpSpPr>
          <p:sp>
            <p:nvSpPr>
              <p:cNvPr id="68" name="Rechteck 15"/>
              <p:cNvSpPr/>
              <p:nvPr/>
            </p:nvSpPr>
            <p:spPr>
              <a:xfrm>
                <a:off x="345600" y="879840"/>
                <a:ext cx="3513240" cy="24948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9" name="Textfeld 16"/>
              <p:cNvSpPr/>
              <p:nvPr/>
            </p:nvSpPr>
            <p:spPr>
              <a:xfrm>
                <a:off x="345600" y="879840"/>
                <a:ext cx="3513240" cy="24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1200240">
                  <a:lnSpc>
                    <a:spcPct val="90000"/>
                  </a:lnSpc>
                  <a:spcAft>
                    <a:spcPts val="386"/>
                  </a:spcAft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HITRAP Betrieb unabhängig von ESR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70" name="Ellipse 17"/>
            <p:cNvSpPr/>
            <p:nvPr/>
          </p:nvSpPr>
          <p:spPr>
            <a:xfrm>
              <a:off x="189360" y="848880"/>
              <a:ext cx="312120" cy="3121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1" name="Gruppieren 8"/>
          <p:cNvGrpSpPr/>
          <p:nvPr/>
        </p:nvGrpSpPr>
        <p:grpSpPr>
          <a:xfrm>
            <a:off x="386640" y="1130040"/>
            <a:ext cx="3570840" cy="303840"/>
            <a:chOff x="386640" y="1130040"/>
            <a:chExt cx="3570840" cy="303840"/>
          </a:xfrm>
        </p:grpSpPr>
        <p:grpSp>
          <p:nvGrpSpPr>
            <p:cNvPr id="72" name="Gruppieren 3"/>
            <p:cNvGrpSpPr/>
            <p:nvPr/>
          </p:nvGrpSpPr>
          <p:grpSpPr>
            <a:xfrm>
              <a:off x="538560" y="1160280"/>
              <a:ext cx="3418920" cy="243000"/>
              <a:chOff x="538560" y="1160280"/>
              <a:chExt cx="3418920" cy="243000"/>
            </a:xfrm>
          </p:grpSpPr>
          <p:sp>
            <p:nvSpPr>
              <p:cNvPr id="73" name="Rechteck 5"/>
              <p:cNvSpPr/>
              <p:nvPr/>
            </p:nvSpPr>
            <p:spPr>
              <a:xfrm>
                <a:off x="538560" y="1160280"/>
                <a:ext cx="3418920" cy="24300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4" name="Textfeld 6"/>
              <p:cNvSpPr/>
              <p:nvPr/>
            </p:nvSpPr>
            <p:spPr>
              <a:xfrm>
                <a:off x="538560" y="1160280"/>
                <a:ext cx="3418920" cy="24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1200240">
                  <a:lnSpc>
                    <a:spcPct val="90000"/>
                  </a:lnSpc>
                  <a:spcAft>
                    <a:spcPts val="386"/>
                  </a:spcAft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TRIM Zeiten/Verzögerung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75" name="Ellipse 4"/>
            <p:cNvSpPr/>
            <p:nvPr/>
          </p:nvSpPr>
          <p:spPr>
            <a:xfrm>
              <a:off x="386640" y="1130040"/>
              <a:ext cx="303840" cy="3038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6" name="Gruppieren 2"/>
          <p:cNvGrpSpPr/>
          <p:nvPr/>
        </p:nvGrpSpPr>
        <p:grpSpPr>
          <a:xfrm>
            <a:off x="555120" y="1411560"/>
            <a:ext cx="3750120" cy="318960"/>
            <a:chOff x="555120" y="1411560"/>
            <a:chExt cx="3750120" cy="318960"/>
          </a:xfrm>
        </p:grpSpPr>
        <p:grpSp>
          <p:nvGrpSpPr>
            <p:cNvPr id="77" name="Gruppieren 20"/>
            <p:cNvGrpSpPr/>
            <p:nvPr/>
          </p:nvGrpSpPr>
          <p:grpSpPr>
            <a:xfrm>
              <a:off x="714960" y="1443600"/>
              <a:ext cx="3590280" cy="255240"/>
              <a:chOff x="714960" y="1443600"/>
              <a:chExt cx="3590280" cy="255240"/>
            </a:xfrm>
          </p:grpSpPr>
          <p:sp>
            <p:nvSpPr>
              <p:cNvPr id="78" name="Rechteck 21"/>
              <p:cNvSpPr/>
              <p:nvPr/>
            </p:nvSpPr>
            <p:spPr>
              <a:xfrm>
                <a:off x="714960" y="1443600"/>
                <a:ext cx="3590280" cy="25524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9" name="Textfeld 22"/>
              <p:cNvSpPr/>
              <p:nvPr/>
            </p:nvSpPr>
            <p:spPr>
              <a:xfrm>
                <a:off x="714960" y="1443600"/>
                <a:ext cx="3590280" cy="255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457200">
                  <a:lnSpc>
                    <a:spcPct val="100000"/>
                  </a:lnSpc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Feedback (IST Werte, Darstellung, Archiving)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80" name="Ellipse 23"/>
            <p:cNvSpPr/>
            <p:nvPr/>
          </p:nvSpPr>
          <p:spPr>
            <a:xfrm>
              <a:off x="555120" y="1411560"/>
              <a:ext cx="318960" cy="3189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81" name="Gruppieren 9"/>
          <p:cNvGrpSpPr/>
          <p:nvPr/>
        </p:nvGrpSpPr>
        <p:grpSpPr>
          <a:xfrm>
            <a:off x="709200" y="1728000"/>
            <a:ext cx="3618720" cy="307800"/>
            <a:chOff x="709200" y="1728000"/>
            <a:chExt cx="3618720" cy="307800"/>
          </a:xfrm>
        </p:grpSpPr>
        <p:grpSp>
          <p:nvGrpSpPr>
            <p:cNvPr id="82" name="Gruppieren 19"/>
            <p:cNvGrpSpPr/>
            <p:nvPr/>
          </p:nvGrpSpPr>
          <p:grpSpPr>
            <a:xfrm>
              <a:off x="863280" y="1758960"/>
              <a:ext cx="3464640" cy="246240"/>
              <a:chOff x="863280" y="1758960"/>
              <a:chExt cx="3464640" cy="246240"/>
            </a:xfrm>
          </p:grpSpPr>
          <p:sp>
            <p:nvSpPr>
              <p:cNvPr id="83" name="Rechteck 24"/>
              <p:cNvSpPr/>
              <p:nvPr/>
            </p:nvSpPr>
            <p:spPr>
              <a:xfrm>
                <a:off x="863280" y="1758960"/>
                <a:ext cx="3464640" cy="24624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84" name="Textfeld 25"/>
              <p:cNvSpPr/>
              <p:nvPr/>
            </p:nvSpPr>
            <p:spPr>
              <a:xfrm>
                <a:off x="863280" y="1758960"/>
                <a:ext cx="3464640" cy="246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457200">
                  <a:lnSpc>
                    <a:spcPct val="100000"/>
                  </a:lnSpc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Synoptik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85" name="Ellipse 26"/>
            <p:cNvSpPr/>
            <p:nvPr/>
          </p:nvSpPr>
          <p:spPr>
            <a:xfrm>
              <a:off x="709200" y="1728000"/>
              <a:ext cx="307800" cy="3078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86" name="PlaceHolder 1"/>
          <p:cNvSpPr>
            <a:spLocks noGrp="1"/>
          </p:cNvSpPr>
          <p:nvPr>
            <p:ph type="ftr" idx="10"/>
          </p:nvPr>
        </p:nvSpPr>
        <p:spPr>
          <a:xfrm>
            <a:off x="3962520" y="4920480"/>
            <a:ext cx="3136320" cy="26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750" strike="noStrike" u="none">
                <a:solidFill>
                  <a:srgbClr val="333333"/>
                </a:solidFill>
                <a:uFillTx/>
                <a:latin typeface="Arial"/>
              </a:rPr>
              <a:t>Frank Herfurth, DEC TOP4 Controlsthemen, 7.7.2025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Textfeld 12"/>
          <p:cNvSpPr/>
          <p:nvPr/>
        </p:nvSpPr>
        <p:spPr>
          <a:xfrm>
            <a:off x="189360" y="2413800"/>
            <a:ext cx="710748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Ziel ist effizienter Betrieb für Nutzer und Weiterentwicklung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Zielgröße ist Beam On Target / Gesamtzeit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Optimierungsgrößen sind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Einstellzeiten (Setup)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Nachoptimierungszeiten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Dauer der Fehlersuche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Entwicklungszeit für “neue” Modi/Elemente (z.B: HITRAP)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Rechteck 27"/>
          <p:cNvSpPr/>
          <p:nvPr/>
        </p:nvSpPr>
        <p:spPr>
          <a:xfrm>
            <a:off x="6618600" y="968760"/>
            <a:ext cx="106200" cy="1076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9" name="Rechteck 29"/>
          <p:cNvSpPr/>
          <p:nvPr/>
        </p:nvSpPr>
        <p:spPr>
          <a:xfrm>
            <a:off x="7355520" y="968760"/>
            <a:ext cx="106200" cy="1076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90" name="Rechteck 30"/>
          <p:cNvSpPr/>
          <p:nvPr/>
        </p:nvSpPr>
        <p:spPr>
          <a:xfrm>
            <a:off x="7951320" y="968760"/>
            <a:ext cx="49320" cy="1076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91" name="Rechteck 32"/>
          <p:cNvSpPr/>
          <p:nvPr/>
        </p:nvSpPr>
        <p:spPr>
          <a:xfrm>
            <a:off x="8586000" y="968760"/>
            <a:ext cx="45360" cy="10764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graphicFrame>
        <p:nvGraphicFramePr>
          <p:cNvPr id="92" name="Diagramm 36"/>
          <p:cNvGraphicFramePr/>
          <p:nvPr/>
        </p:nvGraphicFramePr>
        <p:xfrm>
          <a:off x="6675120" y="1252800"/>
          <a:ext cx="2370600" cy="345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3" name="Kreis 38"/>
          <p:cNvSpPr/>
          <p:nvPr/>
        </p:nvSpPr>
        <p:spPr>
          <a:xfrm rot="18000000">
            <a:off x="6781320" y="1688760"/>
            <a:ext cx="2201760" cy="2108880"/>
          </a:xfrm>
          <a:prstGeom prst="pie">
            <a:avLst>
              <a:gd name="adj1" fmla="val 0"/>
              <a:gd name="adj2" fmla="val 918109"/>
            </a:avLst>
          </a:prstGeom>
          <a:pattFill prst="openDmnd">
            <a:fgClr>
              <a:srgbClr val="9afa26"/>
            </a:fgClr>
            <a:bgClr>
              <a:srgbClr val="ffffff"/>
            </a:bgClr>
          </a:patt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4" name="Titel 2"/>
          <p:cNvSpPr txBox="1"/>
          <p:nvPr/>
        </p:nvSpPr>
        <p:spPr>
          <a:xfrm>
            <a:off x="243000" y="230400"/>
            <a:ext cx="6700680" cy="590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defTabSz="343080">
              <a:lnSpc>
                <a:spcPct val="100000"/>
              </a:lnSpc>
            </a:pPr>
            <a:r>
              <a:rPr b="1" lang="de-DE" sz="1800" strike="noStrike" u="none">
                <a:solidFill>
                  <a:srgbClr val="333333"/>
                </a:solidFill>
                <a:uFillTx/>
                <a:latin typeface="Arial"/>
              </a:rPr>
              <a:t>DEC TOP4 Controlsthemen (HITRAP &amp; CRYRING@ESR) </a:t>
            </a: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1197C7D-A654-4C83-9C3E-0A12168DA697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Halbbogen 7"/>
          <p:cNvSpPr/>
          <p:nvPr/>
        </p:nvSpPr>
        <p:spPr>
          <a:xfrm>
            <a:off x="-3828600" y="448200"/>
            <a:ext cx="4953960" cy="4953960"/>
          </a:xfrm>
          <a:prstGeom prst="blockArc">
            <a:avLst>
              <a:gd name="adj1" fmla="val 18900000"/>
              <a:gd name="adj2" fmla="val 20501620"/>
              <a:gd name="adj3" fmla="val 0"/>
            </a:avLst>
          </a:prstGeom>
          <a:noFill/>
          <a:ln>
            <a:solidFill>
              <a:srgbClr val="3f6797"/>
            </a:solidFill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6" name="Gruppieren 3"/>
          <p:cNvGrpSpPr/>
          <p:nvPr/>
        </p:nvGrpSpPr>
        <p:grpSpPr>
          <a:xfrm>
            <a:off x="743400" y="1352880"/>
            <a:ext cx="7953480" cy="565560"/>
            <a:chOff x="743400" y="1352880"/>
            <a:chExt cx="7953480" cy="565560"/>
          </a:xfrm>
        </p:grpSpPr>
        <p:sp>
          <p:nvSpPr>
            <p:cNvPr id="97" name="Rechteck 5"/>
            <p:cNvSpPr/>
            <p:nvPr/>
          </p:nvSpPr>
          <p:spPr>
            <a:xfrm>
              <a:off x="743400" y="1352880"/>
              <a:ext cx="7953480" cy="56556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8" name="Textfeld 6"/>
            <p:cNvSpPr/>
            <p:nvPr/>
          </p:nvSpPr>
          <p:spPr>
            <a:xfrm>
              <a:off x="743400" y="1352880"/>
              <a:ext cx="7953480" cy="56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49280" rIns="68760" tIns="68760" bIns="68760" anchor="ctr">
              <a:noAutofit/>
            </a:bodyPr>
            <a:p>
              <a:pPr defTabSz="1200240">
                <a:lnSpc>
                  <a:spcPct val="90000"/>
                </a:lnSpc>
                <a:spcAft>
                  <a:spcPts val="944"/>
                </a:spcAft>
              </a:pPr>
              <a:r>
                <a:rPr b="0" lang="de-DE" sz="2700" strike="noStrike" u="none">
                  <a:solidFill>
                    <a:schemeClr val="lt1"/>
                  </a:solidFill>
                  <a:uFillTx/>
                  <a:latin typeface="Arial"/>
                </a:rPr>
                <a:t>HITRAP Betrieb unabhängig von ESR</a:t>
              </a:r>
              <a:endParaRPr b="0" lang="en-US" sz="2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99" name="Ellipse 4"/>
          <p:cNvSpPr/>
          <p:nvPr/>
        </p:nvSpPr>
        <p:spPr>
          <a:xfrm>
            <a:off x="389520" y="1281960"/>
            <a:ext cx="707040" cy="707040"/>
          </a:xfrm>
          <a:prstGeom prst="ellipse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Grafik 8" descr=""/>
          <p:cNvPicPr/>
          <p:nvPr/>
        </p:nvPicPr>
        <p:blipFill>
          <a:blip r:embed="rId1"/>
          <a:stretch/>
        </p:blipFill>
        <p:spPr>
          <a:xfrm>
            <a:off x="324000" y="2304720"/>
            <a:ext cx="5435640" cy="2450880"/>
          </a:xfrm>
          <a:prstGeom prst="rect">
            <a:avLst/>
          </a:prstGeom>
          <a:ln w="0">
            <a:noFill/>
          </a:ln>
        </p:spPr>
      </p:pic>
      <p:pic>
        <p:nvPicPr>
          <p:cNvPr id="101" name="Grafik 9" descr=""/>
          <p:cNvPicPr/>
          <p:nvPr/>
        </p:nvPicPr>
        <p:blipFill>
          <a:blip r:embed="rId2"/>
          <a:stretch/>
        </p:blipFill>
        <p:spPr>
          <a:xfrm>
            <a:off x="5178960" y="2113200"/>
            <a:ext cx="3597480" cy="2525760"/>
          </a:xfrm>
          <a:prstGeom prst="rect">
            <a:avLst/>
          </a:prstGeom>
          <a:ln w="0">
            <a:solidFill>
              <a:srgbClr val="1f497d">
                <a:lumMod val="20000"/>
                <a:lumOff val="80000"/>
              </a:srgbClr>
            </a:solidFill>
          </a:ln>
        </p:spPr>
      </p:pic>
      <p:sp>
        <p:nvSpPr>
          <p:cNvPr id="102" name="Textfeld 10"/>
          <p:cNvSpPr/>
          <p:nvPr/>
        </p:nvSpPr>
        <p:spPr>
          <a:xfrm>
            <a:off x="1739880" y="3052800"/>
            <a:ext cx="2966400" cy="3654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FAIR Controls seit ca. 2020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Textfeld 11"/>
          <p:cNvSpPr/>
          <p:nvPr/>
        </p:nvSpPr>
        <p:spPr>
          <a:xfrm>
            <a:off x="5288760" y="2291760"/>
            <a:ext cx="1942920" cy="1554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t">
            <a:spAutoFit/>
          </a:bodyPr>
          <a:p>
            <a:pPr marL="171360" indent="-17136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Arial"/>
              </a:rPr>
              <a:t>LabView (DEC/DVEE) bis 2024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Arial"/>
              </a:rPr>
              <a:t>Übergang zu FAIR Controls ab 2024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Arial"/>
              </a:rPr>
              <a:t>Event Schedule/ Modell ist Teil des ESR Modells (perfekt “nur” für OnLine BeamTime)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Pfeil nach unten 12"/>
          <p:cNvSpPr/>
          <p:nvPr/>
        </p:nvSpPr>
        <p:spPr>
          <a:xfrm rot="16200000">
            <a:off x="3449880" y="2598120"/>
            <a:ext cx="410040" cy="414144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d9fda6"/>
              </a:gs>
              <a:gs pos="35000">
                <a:srgbClr val="e3fbc2"/>
              </a:gs>
              <a:gs pos="100000">
                <a:srgbClr val="f4ffe6"/>
              </a:gs>
            </a:gsLst>
            <a:lin ang="10800000"/>
          </a:gradFill>
          <a:ln>
            <a:solidFill>
              <a:srgbClr val="98b855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5" name="Pfeil nach links und oben 13"/>
          <p:cNvSpPr/>
          <p:nvPr/>
        </p:nvSpPr>
        <p:spPr>
          <a:xfrm>
            <a:off x="8289720" y="2925360"/>
            <a:ext cx="852840" cy="1985040"/>
          </a:xfrm>
          <a:prstGeom prst="leftUpArrow">
            <a:avLst>
              <a:gd name="adj1" fmla="val 18064"/>
              <a:gd name="adj2" fmla="val 25000"/>
              <a:gd name="adj3" fmla="val 25000"/>
            </a:avLst>
          </a:prstGeom>
          <a:gradFill rotWithShape="0">
            <a:gsLst>
              <a:gs pos="0">
                <a:srgbClr val="ffa7a4"/>
              </a:gs>
              <a:gs pos="3500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6" name="Textfeld 14"/>
          <p:cNvSpPr/>
          <p:nvPr/>
        </p:nvSpPr>
        <p:spPr>
          <a:xfrm>
            <a:off x="2969640" y="921600"/>
            <a:ext cx="2309040" cy="502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US" sz="2700" strike="noStrike" u="none">
                <a:solidFill>
                  <a:schemeClr val="lt1"/>
                </a:solidFill>
                <a:uFillTx/>
                <a:latin typeface="Arial"/>
              </a:rPr>
              <a:t>= Entwicklung</a:t>
            </a:r>
            <a:endParaRPr b="0" lang="en-US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ftr" idx="11"/>
          </p:nvPr>
        </p:nvSpPr>
        <p:spPr>
          <a:xfrm>
            <a:off x="3962520" y="4920480"/>
            <a:ext cx="3136320" cy="26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750" strike="noStrike" u="none">
                <a:solidFill>
                  <a:srgbClr val="333333"/>
                </a:solidFill>
                <a:uFillTx/>
                <a:latin typeface="Arial"/>
              </a:rPr>
              <a:t>Frank Herfurth, DEC TOP4 Controlsthemen, 7.7.2025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BF501E-1439-48DF-9376-9EC112602743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Halbbogen 7"/>
          <p:cNvSpPr/>
          <p:nvPr/>
        </p:nvSpPr>
        <p:spPr>
          <a:xfrm>
            <a:off x="-3828600" y="448200"/>
            <a:ext cx="4953960" cy="4953960"/>
          </a:xfrm>
          <a:prstGeom prst="blockArc">
            <a:avLst>
              <a:gd name="adj1" fmla="val 18900000"/>
              <a:gd name="adj2" fmla="val 20501620"/>
              <a:gd name="adj3" fmla="val 0"/>
            </a:avLst>
          </a:prstGeom>
          <a:noFill/>
          <a:ln>
            <a:solidFill>
              <a:srgbClr val="3f6797"/>
            </a:solidFill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9" name="Gruppieren 3"/>
          <p:cNvGrpSpPr/>
          <p:nvPr/>
        </p:nvGrpSpPr>
        <p:grpSpPr>
          <a:xfrm>
            <a:off x="743400" y="1352880"/>
            <a:ext cx="7953480" cy="565560"/>
            <a:chOff x="743400" y="1352880"/>
            <a:chExt cx="7953480" cy="565560"/>
          </a:xfrm>
        </p:grpSpPr>
        <p:sp>
          <p:nvSpPr>
            <p:cNvPr id="110" name="Rechteck 5"/>
            <p:cNvSpPr/>
            <p:nvPr/>
          </p:nvSpPr>
          <p:spPr>
            <a:xfrm>
              <a:off x="743400" y="1352880"/>
              <a:ext cx="7953480" cy="56556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1" name="Textfeld 6"/>
            <p:cNvSpPr/>
            <p:nvPr/>
          </p:nvSpPr>
          <p:spPr>
            <a:xfrm>
              <a:off x="743400" y="1352880"/>
              <a:ext cx="7953480" cy="56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49280" rIns="68760" tIns="68760" bIns="68760" anchor="ctr">
              <a:noAutofit/>
            </a:bodyPr>
            <a:p>
              <a:pPr defTabSz="1200240">
                <a:lnSpc>
                  <a:spcPct val="90000"/>
                </a:lnSpc>
                <a:spcAft>
                  <a:spcPts val="944"/>
                </a:spcAft>
              </a:pPr>
              <a:r>
                <a:rPr b="0" lang="de-DE" sz="2700" strike="noStrike" u="none">
                  <a:solidFill>
                    <a:schemeClr val="lt1"/>
                  </a:solidFill>
                  <a:uFillTx/>
                  <a:latin typeface="Arial"/>
                </a:rPr>
                <a:t>TRIM Zeiten/Verzögerung</a:t>
              </a:r>
              <a:endParaRPr b="0" lang="en-US" sz="2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12" name="Ellipse 4"/>
          <p:cNvSpPr/>
          <p:nvPr/>
        </p:nvSpPr>
        <p:spPr>
          <a:xfrm>
            <a:off x="389520" y="1281960"/>
            <a:ext cx="707040" cy="707040"/>
          </a:xfrm>
          <a:prstGeom prst="ellipse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Textfeld 2"/>
          <p:cNvSpPr/>
          <p:nvPr/>
        </p:nvSpPr>
        <p:spPr>
          <a:xfrm>
            <a:off x="187200" y="2032920"/>
            <a:ext cx="8847720" cy="17686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t">
            <a:spAutoFit/>
          </a:bodyPr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“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große” TRIMS (z.B. Energie)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je mehr abhängige Parameter verändert werden müssen, desto länger dauert die </a:t>
            </a:r>
            <a:br>
              <a:rPr sz="1400"/>
            </a:b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Berechnung/Datenbankabfrage. Energieänderung im lokalen Pattern bis zu 1 min.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TRIMS zum “falschen” Zeitpunkt (im gekoppelten ESR – YR Betrieb)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de-DE" sz="1400" strike="noStrike" u="none">
                <a:solidFill>
                  <a:schemeClr val="dk1"/>
                </a:solidFill>
                <a:uFillTx/>
                <a:latin typeface="Arial"/>
              </a:rPr>
              <a:t>Trimzeit, wenn man nicht genau auf den Zeitpunkt achtet ca. 3-4 min bei Patternlänge 30 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siehe z.B. Mattermost Diskussion vom April 2021 </a:t>
            </a:r>
            <a:r>
              <a:rPr b="0" lang="en-US" sz="1100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https</a:t>
            </a:r>
            <a:r>
              <a:rPr b="0" lang="en-US" sz="1100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://</a:t>
            </a:r>
            <a:r>
              <a:rPr b="0" lang="en-US" sz="1100" strike="noStrike" u="sng">
                <a:solidFill>
                  <a:schemeClr val="dk1"/>
                </a:solidFill>
                <a:uFillTx/>
                <a:latin typeface="Arial"/>
                <a:hlinkClick r:id="rId3"/>
              </a:rPr>
              <a:t>mattermost.gsi.de/controls/pl/f4hocomgx7nfxfifomcjsfrkka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“</a:t>
            </a:r>
            <a:r>
              <a:rPr b="0" i="1" lang="de-DE" sz="1400" strike="noStrike" u="none">
                <a:solidFill>
                  <a:schemeClr val="dk1"/>
                </a:solidFill>
                <a:uFillTx/>
                <a:latin typeface="Arial"/>
              </a:rPr>
              <a:t>Lösungsvorschlag: Trimmt wenn ihr wisst das es auch zeitnah anhalten kann</a:t>
            </a:r>
            <a:r>
              <a:rPr b="0" lang="de-DE" sz="1400" strike="noStrike" u="none">
                <a:solidFill>
                  <a:schemeClr val="dk1"/>
                </a:solidFill>
                <a:uFillTx/>
                <a:latin typeface="Arial"/>
              </a:rPr>
              <a:t>“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638150238"/>
              </p:ext>
            </p:extLst>
          </p:nvPr>
        </p:nvGraphicFramePr>
        <p:xfrm>
          <a:off x="3025080" y="3846960"/>
          <a:ext cx="5481360" cy="130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4" name="Textfeld 19"/>
          <p:cNvSpPr/>
          <p:nvPr/>
        </p:nvSpPr>
        <p:spPr>
          <a:xfrm>
            <a:off x="1467720" y="4206600"/>
            <a:ext cx="14756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US" sz="1800" strike="noStrike" u="none">
                <a:solidFill>
                  <a:srgbClr val="4f81bd"/>
                </a:solidFill>
                <a:uFillTx/>
                <a:latin typeface="Arial"/>
              </a:rPr>
              <a:t>Vorschläge: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5" name="Gruppieren 20"/>
          <p:cNvGrpSpPr/>
          <p:nvPr/>
        </p:nvGrpSpPr>
        <p:grpSpPr>
          <a:xfrm>
            <a:off x="189360" y="848880"/>
            <a:ext cx="3669480" cy="312120"/>
            <a:chOff x="189360" y="848880"/>
            <a:chExt cx="3669480" cy="312120"/>
          </a:xfrm>
        </p:grpSpPr>
        <p:grpSp>
          <p:nvGrpSpPr>
            <p:cNvPr id="116" name="Gruppieren 21"/>
            <p:cNvGrpSpPr/>
            <p:nvPr/>
          </p:nvGrpSpPr>
          <p:grpSpPr>
            <a:xfrm>
              <a:off x="345600" y="879840"/>
              <a:ext cx="3513240" cy="249480"/>
              <a:chOff x="345600" y="879840"/>
              <a:chExt cx="3513240" cy="249480"/>
            </a:xfrm>
          </p:grpSpPr>
          <p:sp>
            <p:nvSpPr>
              <p:cNvPr id="117" name="Rechteck 23"/>
              <p:cNvSpPr/>
              <p:nvPr/>
            </p:nvSpPr>
            <p:spPr>
              <a:xfrm>
                <a:off x="345600" y="879840"/>
                <a:ext cx="3513240" cy="24948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8" name="Textfeld 24"/>
              <p:cNvSpPr/>
              <p:nvPr/>
            </p:nvSpPr>
            <p:spPr>
              <a:xfrm>
                <a:off x="345600" y="879840"/>
                <a:ext cx="3513240" cy="24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1200240">
                  <a:lnSpc>
                    <a:spcPct val="90000"/>
                  </a:lnSpc>
                  <a:spcAft>
                    <a:spcPts val="386"/>
                  </a:spcAft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HITRAP Betrieb unabhängig von ESR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119" name="Ellipse 22"/>
            <p:cNvSpPr/>
            <p:nvPr/>
          </p:nvSpPr>
          <p:spPr>
            <a:xfrm>
              <a:off x="189360" y="848880"/>
              <a:ext cx="312120" cy="3121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C263090-5FFC-4B38-B3EA-4601ACE23C44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Halbbogen 7"/>
          <p:cNvSpPr/>
          <p:nvPr/>
        </p:nvSpPr>
        <p:spPr>
          <a:xfrm>
            <a:off x="-3828600" y="448200"/>
            <a:ext cx="4953960" cy="4953960"/>
          </a:xfrm>
          <a:prstGeom prst="blockArc">
            <a:avLst>
              <a:gd name="adj1" fmla="val 18900000"/>
              <a:gd name="adj2" fmla="val 20501620"/>
              <a:gd name="adj3" fmla="val 0"/>
            </a:avLst>
          </a:prstGeom>
          <a:noFill/>
          <a:ln>
            <a:solidFill>
              <a:srgbClr val="3f6797"/>
            </a:solidFill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21" name="Gruppieren 20"/>
          <p:cNvGrpSpPr/>
          <p:nvPr/>
        </p:nvGrpSpPr>
        <p:grpSpPr>
          <a:xfrm>
            <a:off x="815400" y="1504080"/>
            <a:ext cx="7953480" cy="565560"/>
            <a:chOff x="815400" y="1504080"/>
            <a:chExt cx="7953480" cy="565560"/>
          </a:xfrm>
        </p:grpSpPr>
        <p:sp>
          <p:nvSpPr>
            <p:cNvPr id="122" name="Rechteck 21"/>
            <p:cNvSpPr/>
            <p:nvPr/>
          </p:nvSpPr>
          <p:spPr>
            <a:xfrm>
              <a:off x="815400" y="1504080"/>
              <a:ext cx="7953480" cy="56556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3" name="Textfeld 22"/>
            <p:cNvSpPr/>
            <p:nvPr/>
          </p:nvSpPr>
          <p:spPr>
            <a:xfrm>
              <a:off x="815400" y="1504080"/>
              <a:ext cx="7953480" cy="56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49280" rIns="68760" tIns="68760" bIns="68760" anchor="ctr">
              <a:noAutofit/>
            </a:bodyPr>
            <a:p>
              <a:pPr defTabSz="457200">
                <a:lnSpc>
                  <a:spcPct val="100000"/>
                </a:lnSpc>
              </a:pPr>
              <a:r>
                <a:rPr b="0" lang="de-DE" sz="2800" strike="noStrike" u="none">
                  <a:solidFill>
                    <a:schemeClr val="lt1"/>
                  </a:solidFill>
                  <a:uFillTx/>
                  <a:latin typeface="Arial"/>
                </a:rPr>
                <a:t>Feedback (IST Werte, Darstellung, Archiving)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24" name="Ellipse 23"/>
          <p:cNvSpPr/>
          <p:nvPr/>
        </p:nvSpPr>
        <p:spPr>
          <a:xfrm>
            <a:off x="461520" y="1433160"/>
            <a:ext cx="707040" cy="707040"/>
          </a:xfrm>
          <a:prstGeom prst="ellipse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Textfeld 9"/>
          <p:cNvSpPr/>
          <p:nvPr/>
        </p:nvSpPr>
        <p:spPr>
          <a:xfrm>
            <a:off x="1066680" y="2226960"/>
            <a:ext cx="664956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Fehlersuche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Analyse von Performance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Vorhersage von Interventionen (z.B. Quelle) : AI/ML Datasets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480922439"/>
              </p:ext>
            </p:extLst>
          </p:nvPr>
        </p:nvGraphicFramePr>
        <p:xfrm>
          <a:off x="307440" y="3302280"/>
          <a:ext cx="8663400" cy="130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6" name="Textfeld 28"/>
          <p:cNvSpPr/>
          <p:nvPr/>
        </p:nvSpPr>
        <p:spPr>
          <a:xfrm>
            <a:off x="1710720" y="4093920"/>
            <a:ext cx="29149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US" sz="1800" strike="noStrike" u="none">
                <a:solidFill>
                  <a:srgbClr val="4f81bd"/>
                </a:solidFill>
                <a:uFillTx/>
                <a:latin typeface="Arial"/>
              </a:rPr>
              <a:t>weiterhin nicht verfügbar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27" name="Gruppieren 29"/>
          <p:cNvGrpSpPr/>
          <p:nvPr/>
        </p:nvGrpSpPr>
        <p:grpSpPr>
          <a:xfrm>
            <a:off x="189360" y="848880"/>
            <a:ext cx="3669480" cy="312120"/>
            <a:chOff x="189360" y="848880"/>
            <a:chExt cx="3669480" cy="312120"/>
          </a:xfrm>
        </p:grpSpPr>
        <p:grpSp>
          <p:nvGrpSpPr>
            <p:cNvPr id="128" name="Gruppieren 30"/>
            <p:cNvGrpSpPr/>
            <p:nvPr/>
          </p:nvGrpSpPr>
          <p:grpSpPr>
            <a:xfrm>
              <a:off x="345600" y="879840"/>
              <a:ext cx="3513240" cy="249480"/>
              <a:chOff x="345600" y="879840"/>
              <a:chExt cx="3513240" cy="249480"/>
            </a:xfrm>
          </p:grpSpPr>
          <p:sp>
            <p:nvSpPr>
              <p:cNvPr id="129" name="Rechteck 32"/>
              <p:cNvSpPr/>
              <p:nvPr/>
            </p:nvSpPr>
            <p:spPr>
              <a:xfrm>
                <a:off x="345600" y="879840"/>
                <a:ext cx="3513240" cy="24948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0" name="Textfeld 33"/>
              <p:cNvSpPr/>
              <p:nvPr/>
            </p:nvSpPr>
            <p:spPr>
              <a:xfrm>
                <a:off x="345600" y="879840"/>
                <a:ext cx="3513240" cy="24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1200240">
                  <a:lnSpc>
                    <a:spcPct val="90000"/>
                  </a:lnSpc>
                  <a:spcAft>
                    <a:spcPts val="386"/>
                  </a:spcAft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HITRAP Betrieb unabhängig von ESR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131" name="Ellipse 31"/>
            <p:cNvSpPr/>
            <p:nvPr/>
          </p:nvSpPr>
          <p:spPr>
            <a:xfrm>
              <a:off x="189360" y="848880"/>
              <a:ext cx="312120" cy="3121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32" name="Gruppieren 34"/>
          <p:cNvGrpSpPr/>
          <p:nvPr/>
        </p:nvGrpSpPr>
        <p:grpSpPr>
          <a:xfrm>
            <a:off x="386640" y="1130040"/>
            <a:ext cx="3570840" cy="303840"/>
            <a:chOff x="386640" y="1130040"/>
            <a:chExt cx="3570840" cy="303840"/>
          </a:xfrm>
        </p:grpSpPr>
        <p:grpSp>
          <p:nvGrpSpPr>
            <p:cNvPr id="133" name="Gruppieren 35"/>
            <p:cNvGrpSpPr/>
            <p:nvPr/>
          </p:nvGrpSpPr>
          <p:grpSpPr>
            <a:xfrm>
              <a:off x="538560" y="1160280"/>
              <a:ext cx="3418920" cy="243000"/>
              <a:chOff x="538560" y="1160280"/>
              <a:chExt cx="3418920" cy="243000"/>
            </a:xfrm>
          </p:grpSpPr>
          <p:sp>
            <p:nvSpPr>
              <p:cNvPr id="134" name="Rechteck 37"/>
              <p:cNvSpPr/>
              <p:nvPr/>
            </p:nvSpPr>
            <p:spPr>
              <a:xfrm>
                <a:off x="538560" y="1160280"/>
                <a:ext cx="3418920" cy="24300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5" name="Textfeld 38"/>
              <p:cNvSpPr/>
              <p:nvPr/>
            </p:nvSpPr>
            <p:spPr>
              <a:xfrm>
                <a:off x="538560" y="1160280"/>
                <a:ext cx="3418920" cy="24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1200240">
                  <a:lnSpc>
                    <a:spcPct val="90000"/>
                  </a:lnSpc>
                  <a:spcAft>
                    <a:spcPts val="386"/>
                  </a:spcAft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TRIM Zeiten/Verzögerung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136" name="Ellipse 36"/>
            <p:cNvSpPr/>
            <p:nvPr/>
          </p:nvSpPr>
          <p:spPr>
            <a:xfrm>
              <a:off x="386640" y="1130040"/>
              <a:ext cx="303840" cy="3038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37" name="PlaceHolder 1"/>
          <p:cNvSpPr>
            <a:spLocks noGrp="1"/>
          </p:cNvSpPr>
          <p:nvPr>
            <p:ph type="ftr" idx="12"/>
          </p:nvPr>
        </p:nvSpPr>
        <p:spPr>
          <a:xfrm>
            <a:off x="3962520" y="4920480"/>
            <a:ext cx="3136320" cy="26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750" strike="noStrike" u="none">
                <a:solidFill>
                  <a:srgbClr val="333333"/>
                </a:solidFill>
                <a:uFillTx/>
                <a:latin typeface="Arial"/>
              </a:rPr>
              <a:t>Frank Herfurth, DEC TOP4 Controlsthemen, 7.7.2025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47A10AA-B4A3-4537-972D-E6A9B94505C1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Halbbogen 7"/>
          <p:cNvSpPr/>
          <p:nvPr/>
        </p:nvSpPr>
        <p:spPr>
          <a:xfrm>
            <a:off x="-3828600" y="448200"/>
            <a:ext cx="4953960" cy="4953960"/>
          </a:xfrm>
          <a:prstGeom prst="blockArc">
            <a:avLst>
              <a:gd name="adj1" fmla="val 18900000"/>
              <a:gd name="adj2" fmla="val 20501620"/>
              <a:gd name="adj3" fmla="val 0"/>
            </a:avLst>
          </a:prstGeom>
          <a:noFill/>
          <a:ln>
            <a:solidFill>
              <a:srgbClr val="3f6797"/>
            </a:solidFill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9" name="Gruppieren 1"/>
          <p:cNvGrpSpPr/>
          <p:nvPr/>
        </p:nvGrpSpPr>
        <p:grpSpPr>
          <a:xfrm>
            <a:off x="189360" y="848880"/>
            <a:ext cx="3669480" cy="312120"/>
            <a:chOff x="189360" y="848880"/>
            <a:chExt cx="3669480" cy="312120"/>
          </a:xfrm>
        </p:grpSpPr>
        <p:grpSp>
          <p:nvGrpSpPr>
            <p:cNvPr id="140" name="Gruppieren 14"/>
            <p:cNvGrpSpPr/>
            <p:nvPr/>
          </p:nvGrpSpPr>
          <p:grpSpPr>
            <a:xfrm>
              <a:off x="345600" y="879840"/>
              <a:ext cx="3513240" cy="249480"/>
              <a:chOff x="345600" y="879840"/>
              <a:chExt cx="3513240" cy="249480"/>
            </a:xfrm>
          </p:grpSpPr>
          <p:sp>
            <p:nvSpPr>
              <p:cNvPr id="141" name="Rechteck 15"/>
              <p:cNvSpPr/>
              <p:nvPr/>
            </p:nvSpPr>
            <p:spPr>
              <a:xfrm>
                <a:off x="345600" y="879840"/>
                <a:ext cx="3513240" cy="24948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42" name="Textfeld 16"/>
              <p:cNvSpPr/>
              <p:nvPr/>
            </p:nvSpPr>
            <p:spPr>
              <a:xfrm>
                <a:off x="345600" y="879840"/>
                <a:ext cx="3513240" cy="24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1200240">
                  <a:lnSpc>
                    <a:spcPct val="90000"/>
                  </a:lnSpc>
                  <a:spcAft>
                    <a:spcPts val="386"/>
                  </a:spcAft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HITRAP Betrieb unabhängig von ESR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143" name="Ellipse 17"/>
            <p:cNvSpPr/>
            <p:nvPr/>
          </p:nvSpPr>
          <p:spPr>
            <a:xfrm>
              <a:off x="189360" y="848880"/>
              <a:ext cx="312120" cy="3121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44" name="Gruppieren 8"/>
          <p:cNvGrpSpPr/>
          <p:nvPr/>
        </p:nvGrpSpPr>
        <p:grpSpPr>
          <a:xfrm>
            <a:off x="386640" y="1130040"/>
            <a:ext cx="3570840" cy="303840"/>
            <a:chOff x="386640" y="1130040"/>
            <a:chExt cx="3570840" cy="303840"/>
          </a:xfrm>
        </p:grpSpPr>
        <p:grpSp>
          <p:nvGrpSpPr>
            <p:cNvPr id="145" name="Gruppieren 3"/>
            <p:cNvGrpSpPr/>
            <p:nvPr/>
          </p:nvGrpSpPr>
          <p:grpSpPr>
            <a:xfrm>
              <a:off x="538560" y="1160280"/>
              <a:ext cx="3418920" cy="243000"/>
              <a:chOff x="538560" y="1160280"/>
              <a:chExt cx="3418920" cy="243000"/>
            </a:xfrm>
          </p:grpSpPr>
          <p:sp>
            <p:nvSpPr>
              <p:cNvPr id="146" name="Rechteck 5"/>
              <p:cNvSpPr/>
              <p:nvPr/>
            </p:nvSpPr>
            <p:spPr>
              <a:xfrm>
                <a:off x="538560" y="1160280"/>
                <a:ext cx="3418920" cy="24300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47" name="Textfeld 6"/>
              <p:cNvSpPr/>
              <p:nvPr/>
            </p:nvSpPr>
            <p:spPr>
              <a:xfrm>
                <a:off x="538560" y="1160280"/>
                <a:ext cx="3418920" cy="24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1200240">
                  <a:lnSpc>
                    <a:spcPct val="90000"/>
                  </a:lnSpc>
                  <a:spcAft>
                    <a:spcPts val="386"/>
                  </a:spcAft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TRIM Zeiten/Verzögerung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148" name="Ellipse 4"/>
            <p:cNvSpPr/>
            <p:nvPr/>
          </p:nvSpPr>
          <p:spPr>
            <a:xfrm>
              <a:off x="386640" y="1130040"/>
              <a:ext cx="303840" cy="3038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49" name="Gruppieren 2"/>
          <p:cNvGrpSpPr/>
          <p:nvPr/>
        </p:nvGrpSpPr>
        <p:grpSpPr>
          <a:xfrm>
            <a:off x="555120" y="1411560"/>
            <a:ext cx="3750120" cy="318960"/>
            <a:chOff x="555120" y="1411560"/>
            <a:chExt cx="3750120" cy="318960"/>
          </a:xfrm>
        </p:grpSpPr>
        <p:grpSp>
          <p:nvGrpSpPr>
            <p:cNvPr id="150" name="Gruppieren 20"/>
            <p:cNvGrpSpPr/>
            <p:nvPr/>
          </p:nvGrpSpPr>
          <p:grpSpPr>
            <a:xfrm>
              <a:off x="714960" y="1443600"/>
              <a:ext cx="3590280" cy="255240"/>
              <a:chOff x="714960" y="1443600"/>
              <a:chExt cx="3590280" cy="255240"/>
            </a:xfrm>
          </p:grpSpPr>
          <p:sp>
            <p:nvSpPr>
              <p:cNvPr id="151" name="Rechteck 21"/>
              <p:cNvSpPr/>
              <p:nvPr/>
            </p:nvSpPr>
            <p:spPr>
              <a:xfrm>
                <a:off x="714960" y="1443600"/>
                <a:ext cx="3590280" cy="25524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2" name="Textfeld 22"/>
              <p:cNvSpPr/>
              <p:nvPr/>
            </p:nvSpPr>
            <p:spPr>
              <a:xfrm>
                <a:off x="714960" y="1443600"/>
                <a:ext cx="3590280" cy="255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457200">
                  <a:lnSpc>
                    <a:spcPct val="100000"/>
                  </a:lnSpc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Feedback (IST Werte, Darstellung, Archiving)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153" name="Ellipse 23"/>
            <p:cNvSpPr/>
            <p:nvPr/>
          </p:nvSpPr>
          <p:spPr>
            <a:xfrm>
              <a:off x="555120" y="1411560"/>
              <a:ext cx="318960" cy="3189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54" name="Gruppieren 19"/>
          <p:cNvGrpSpPr/>
          <p:nvPr/>
        </p:nvGrpSpPr>
        <p:grpSpPr>
          <a:xfrm>
            <a:off x="967680" y="1830240"/>
            <a:ext cx="7953480" cy="565560"/>
            <a:chOff x="967680" y="1830240"/>
            <a:chExt cx="7953480" cy="565560"/>
          </a:xfrm>
        </p:grpSpPr>
        <p:sp>
          <p:nvSpPr>
            <p:cNvPr id="155" name="Rechteck 24"/>
            <p:cNvSpPr/>
            <p:nvPr/>
          </p:nvSpPr>
          <p:spPr>
            <a:xfrm>
              <a:off x="967680" y="1830240"/>
              <a:ext cx="7953480" cy="56556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6" name="Textfeld 25"/>
            <p:cNvSpPr/>
            <p:nvPr/>
          </p:nvSpPr>
          <p:spPr>
            <a:xfrm>
              <a:off x="967680" y="1830240"/>
              <a:ext cx="7953480" cy="56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49280" rIns="68760" tIns="68760" bIns="68760" anchor="ctr">
              <a:noAutofit/>
            </a:bodyPr>
            <a:p>
              <a:pPr defTabSz="457200">
                <a:lnSpc>
                  <a:spcPct val="100000"/>
                </a:lnSpc>
              </a:pPr>
              <a:r>
                <a:rPr b="0" lang="de-DE" sz="2800" strike="noStrike" u="none">
                  <a:solidFill>
                    <a:schemeClr val="lt1"/>
                  </a:solidFill>
                  <a:uFillTx/>
                  <a:latin typeface="Arial"/>
                </a:rPr>
                <a:t>Synoptik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57" name="Ellipse 26"/>
          <p:cNvSpPr/>
          <p:nvPr/>
        </p:nvSpPr>
        <p:spPr>
          <a:xfrm>
            <a:off x="614160" y="1759680"/>
            <a:ext cx="707040" cy="707040"/>
          </a:xfrm>
          <a:prstGeom prst="ellipse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Textfeld 29"/>
          <p:cNvSpPr/>
          <p:nvPr/>
        </p:nvSpPr>
        <p:spPr>
          <a:xfrm>
            <a:off x="138600" y="2527560"/>
            <a:ext cx="8949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US" sz="1800" strike="noStrike" u="none">
                <a:solidFill>
                  <a:srgbClr val="4f81bd"/>
                </a:solidFill>
                <a:uFillTx/>
                <a:latin typeface="Arial"/>
              </a:rPr>
              <a:t>Stand: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PlaceHolder 1"/>
          <p:cNvSpPr>
            <a:spLocks noGrp="1"/>
          </p:cNvSpPr>
          <p:nvPr>
            <p:ph type="ftr" idx="13"/>
          </p:nvPr>
        </p:nvSpPr>
        <p:spPr>
          <a:xfrm>
            <a:off x="3962520" y="4920480"/>
            <a:ext cx="3136320" cy="26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750" strike="noStrike" u="none">
                <a:solidFill>
                  <a:srgbClr val="333333"/>
                </a:solidFill>
                <a:uFillTx/>
                <a:latin typeface="Arial"/>
              </a:rPr>
              <a:t>Frank Herfurth, DEC TOP4 Controlsthemen, 7.7.2025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60" name="Grafik 9" descr=""/>
          <p:cNvPicPr/>
          <p:nvPr/>
        </p:nvPicPr>
        <p:blipFill>
          <a:blip r:embed="rId1"/>
          <a:stretch/>
        </p:blipFill>
        <p:spPr>
          <a:xfrm>
            <a:off x="189000" y="2957040"/>
            <a:ext cx="3422520" cy="1754640"/>
          </a:xfrm>
          <a:prstGeom prst="rect">
            <a:avLst/>
          </a:prstGeom>
          <a:ln cap="sq" w="190500">
            <a:solidFill>
              <a:srgbClr val="ffffff"/>
            </a:solidFill>
            <a:miter/>
          </a:ln>
          <a:effectLst>
            <a:outerShdw algn="tl" blurRad="65160" dir="12889470" dist="50432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1" name="Grafik 12" descr=""/>
          <p:cNvPicPr/>
          <p:nvPr/>
        </p:nvPicPr>
        <p:blipFill>
          <a:blip r:embed="rId2"/>
          <a:stretch/>
        </p:blipFill>
        <p:spPr>
          <a:xfrm>
            <a:off x="4673520" y="948960"/>
            <a:ext cx="4122720" cy="2078640"/>
          </a:xfrm>
          <a:prstGeom prst="rect">
            <a:avLst/>
          </a:prstGeom>
          <a:ln w="0">
            <a:noFill/>
          </a:ln>
        </p:spPr>
      </p:pic>
      <p:pic>
        <p:nvPicPr>
          <p:cNvPr id="162" name="Grafik 13" descr=""/>
          <p:cNvPicPr/>
          <p:nvPr/>
        </p:nvPicPr>
        <p:blipFill>
          <a:blip r:embed="rId3"/>
          <a:stretch/>
        </p:blipFill>
        <p:spPr>
          <a:xfrm>
            <a:off x="6250320" y="110880"/>
            <a:ext cx="2779200" cy="1349280"/>
          </a:xfrm>
          <a:prstGeom prst="rect">
            <a:avLst/>
          </a:prstGeom>
          <a:ln w="0">
            <a:noFill/>
          </a:ln>
        </p:spPr>
      </p:pic>
      <p:pic>
        <p:nvPicPr>
          <p:cNvPr id="163" name="Grafik 18" descr=""/>
          <p:cNvPicPr/>
          <p:nvPr/>
        </p:nvPicPr>
        <p:blipFill>
          <a:blip r:embed="rId4"/>
          <a:stretch/>
        </p:blipFill>
        <p:spPr>
          <a:xfrm>
            <a:off x="5205240" y="2743560"/>
            <a:ext cx="3824640" cy="2182320"/>
          </a:xfrm>
          <a:prstGeom prst="rect">
            <a:avLst/>
          </a:prstGeom>
          <a:ln w="0">
            <a:noFill/>
          </a:ln>
        </p:spPr>
      </p:pic>
      <p:sp>
        <p:nvSpPr>
          <p:cNvPr id="164" name="Gestreifter Pfeil nach rechts 30"/>
          <p:cNvSpPr/>
          <p:nvPr/>
        </p:nvSpPr>
        <p:spPr>
          <a:xfrm rot="20328000">
            <a:off x="3321360" y="2733480"/>
            <a:ext cx="1265760" cy="1886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65" name="Gestreifter Pfeil nach rechts 31"/>
          <p:cNvSpPr/>
          <p:nvPr/>
        </p:nvSpPr>
        <p:spPr>
          <a:xfrm rot="504000">
            <a:off x="3568320" y="3493800"/>
            <a:ext cx="1371240" cy="1886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66" name="Rechteck 32"/>
          <p:cNvSpPr/>
          <p:nvPr/>
        </p:nvSpPr>
        <p:spPr>
          <a:xfrm>
            <a:off x="3912480" y="2712240"/>
            <a:ext cx="60300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de-DE" sz="5400" strike="noStrike" u="none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Arial"/>
              </a:rPr>
              <a:t>?</a:t>
            </a:r>
            <a:endParaRPr b="0" lang="en-US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8E3BB96-135F-45C2-9B97-2A0FAA88DD0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rafik 35" descr=""/>
          <p:cNvPicPr/>
          <p:nvPr/>
        </p:nvPicPr>
        <p:blipFill>
          <a:blip r:embed="rId1"/>
          <a:stretch/>
        </p:blipFill>
        <p:spPr>
          <a:xfrm>
            <a:off x="6456960" y="1130040"/>
            <a:ext cx="2404440" cy="2080080"/>
          </a:xfrm>
          <a:prstGeom prst="rect">
            <a:avLst/>
          </a:prstGeom>
          <a:ln w="0">
            <a:noFill/>
          </a:ln>
        </p:spPr>
      </p:pic>
      <p:pic>
        <p:nvPicPr>
          <p:cNvPr id="168" name="Grafik 36" descr=""/>
          <p:cNvPicPr/>
          <p:nvPr/>
        </p:nvPicPr>
        <p:blipFill>
          <a:blip r:embed="rId2"/>
          <a:stretch/>
        </p:blipFill>
        <p:spPr>
          <a:xfrm>
            <a:off x="6352200" y="3040560"/>
            <a:ext cx="2699280" cy="1883160"/>
          </a:xfrm>
          <a:prstGeom prst="rect">
            <a:avLst/>
          </a:prstGeom>
          <a:ln w="0">
            <a:noFill/>
          </a:ln>
        </p:spPr>
      </p:pic>
      <p:sp>
        <p:nvSpPr>
          <p:cNvPr id="169" name="Halbbogen 7"/>
          <p:cNvSpPr/>
          <p:nvPr/>
        </p:nvSpPr>
        <p:spPr>
          <a:xfrm>
            <a:off x="-3828600" y="448200"/>
            <a:ext cx="4953960" cy="4953960"/>
          </a:xfrm>
          <a:prstGeom prst="blockArc">
            <a:avLst>
              <a:gd name="adj1" fmla="val 18900000"/>
              <a:gd name="adj2" fmla="val 20501620"/>
              <a:gd name="adj3" fmla="val 0"/>
            </a:avLst>
          </a:prstGeom>
          <a:noFill/>
          <a:ln>
            <a:solidFill>
              <a:srgbClr val="3f6797"/>
            </a:solidFill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70" name="Gruppieren 1"/>
          <p:cNvGrpSpPr/>
          <p:nvPr/>
        </p:nvGrpSpPr>
        <p:grpSpPr>
          <a:xfrm>
            <a:off x="189360" y="848880"/>
            <a:ext cx="3669480" cy="312120"/>
            <a:chOff x="189360" y="848880"/>
            <a:chExt cx="3669480" cy="312120"/>
          </a:xfrm>
        </p:grpSpPr>
        <p:grpSp>
          <p:nvGrpSpPr>
            <p:cNvPr id="171" name="Gruppieren 14"/>
            <p:cNvGrpSpPr/>
            <p:nvPr/>
          </p:nvGrpSpPr>
          <p:grpSpPr>
            <a:xfrm>
              <a:off x="345600" y="879840"/>
              <a:ext cx="3513240" cy="249480"/>
              <a:chOff x="345600" y="879840"/>
              <a:chExt cx="3513240" cy="249480"/>
            </a:xfrm>
          </p:grpSpPr>
          <p:sp>
            <p:nvSpPr>
              <p:cNvPr id="172" name="Rechteck 15"/>
              <p:cNvSpPr/>
              <p:nvPr/>
            </p:nvSpPr>
            <p:spPr>
              <a:xfrm>
                <a:off x="345600" y="879840"/>
                <a:ext cx="3513240" cy="24948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73" name="Textfeld 16"/>
              <p:cNvSpPr/>
              <p:nvPr/>
            </p:nvSpPr>
            <p:spPr>
              <a:xfrm>
                <a:off x="345600" y="879840"/>
                <a:ext cx="3513240" cy="24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1200240">
                  <a:lnSpc>
                    <a:spcPct val="90000"/>
                  </a:lnSpc>
                  <a:spcAft>
                    <a:spcPts val="386"/>
                  </a:spcAft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HITRAP Betrieb unabhängig von ESR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174" name="Ellipse 17"/>
            <p:cNvSpPr/>
            <p:nvPr/>
          </p:nvSpPr>
          <p:spPr>
            <a:xfrm>
              <a:off x="189360" y="848880"/>
              <a:ext cx="312120" cy="3121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75" name="Gruppieren 8"/>
          <p:cNvGrpSpPr/>
          <p:nvPr/>
        </p:nvGrpSpPr>
        <p:grpSpPr>
          <a:xfrm>
            <a:off x="386640" y="1130040"/>
            <a:ext cx="3570840" cy="303840"/>
            <a:chOff x="386640" y="1130040"/>
            <a:chExt cx="3570840" cy="303840"/>
          </a:xfrm>
        </p:grpSpPr>
        <p:grpSp>
          <p:nvGrpSpPr>
            <p:cNvPr id="176" name="Gruppieren 3"/>
            <p:cNvGrpSpPr/>
            <p:nvPr/>
          </p:nvGrpSpPr>
          <p:grpSpPr>
            <a:xfrm>
              <a:off x="538560" y="1160280"/>
              <a:ext cx="3418920" cy="243000"/>
              <a:chOff x="538560" y="1160280"/>
              <a:chExt cx="3418920" cy="243000"/>
            </a:xfrm>
          </p:grpSpPr>
          <p:sp>
            <p:nvSpPr>
              <p:cNvPr id="177" name="Rechteck 5"/>
              <p:cNvSpPr/>
              <p:nvPr/>
            </p:nvSpPr>
            <p:spPr>
              <a:xfrm>
                <a:off x="538560" y="1160280"/>
                <a:ext cx="3418920" cy="24300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78" name="Textfeld 6"/>
              <p:cNvSpPr/>
              <p:nvPr/>
            </p:nvSpPr>
            <p:spPr>
              <a:xfrm>
                <a:off x="538560" y="1160280"/>
                <a:ext cx="3418920" cy="24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1200240">
                  <a:lnSpc>
                    <a:spcPct val="90000"/>
                  </a:lnSpc>
                  <a:spcAft>
                    <a:spcPts val="386"/>
                  </a:spcAft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TRIM Zeiten/Verzögerung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179" name="Ellipse 4"/>
            <p:cNvSpPr/>
            <p:nvPr/>
          </p:nvSpPr>
          <p:spPr>
            <a:xfrm>
              <a:off x="386640" y="1130040"/>
              <a:ext cx="303840" cy="3038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80" name="Gruppieren 2"/>
          <p:cNvGrpSpPr/>
          <p:nvPr/>
        </p:nvGrpSpPr>
        <p:grpSpPr>
          <a:xfrm>
            <a:off x="555120" y="1411560"/>
            <a:ext cx="3750120" cy="318960"/>
            <a:chOff x="555120" y="1411560"/>
            <a:chExt cx="3750120" cy="318960"/>
          </a:xfrm>
        </p:grpSpPr>
        <p:grpSp>
          <p:nvGrpSpPr>
            <p:cNvPr id="181" name="Gruppieren 20"/>
            <p:cNvGrpSpPr/>
            <p:nvPr/>
          </p:nvGrpSpPr>
          <p:grpSpPr>
            <a:xfrm>
              <a:off x="714960" y="1443600"/>
              <a:ext cx="3590280" cy="255240"/>
              <a:chOff x="714960" y="1443600"/>
              <a:chExt cx="3590280" cy="255240"/>
            </a:xfrm>
          </p:grpSpPr>
          <p:sp>
            <p:nvSpPr>
              <p:cNvPr id="182" name="Rechteck 21"/>
              <p:cNvSpPr/>
              <p:nvPr/>
            </p:nvSpPr>
            <p:spPr>
              <a:xfrm>
                <a:off x="714960" y="1443600"/>
                <a:ext cx="3590280" cy="255240"/>
              </a:xfrm>
              <a:prstGeom prst="rect">
                <a:avLst/>
              </a:prstGeom>
              <a:solidFill>
                <a:srgbClr val="4f81bd"/>
              </a:solidFill>
              <a:ln>
                <a:solidFill>
                  <a:srgbClr val="ffffff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83" name="Textfeld 22"/>
              <p:cNvSpPr/>
              <p:nvPr/>
            </p:nvSpPr>
            <p:spPr>
              <a:xfrm>
                <a:off x="714960" y="1443600"/>
                <a:ext cx="3590280" cy="255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1440" lIns="449280" rIns="68760" tIns="68760" bIns="68760" anchor="ctr">
                <a:noAutofit/>
              </a:bodyPr>
              <a:p>
                <a:pPr defTabSz="457200">
                  <a:lnSpc>
                    <a:spcPct val="100000"/>
                  </a:lnSpc>
                </a:pPr>
                <a:r>
                  <a:rPr b="0" lang="de-DE" sz="1100" strike="noStrike" u="none">
                    <a:solidFill>
                      <a:schemeClr val="lt1"/>
                    </a:solidFill>
                    <a:uFillTx/>
                    <a:latin typeface="Arial"/>
                  </a:rPr>
                  <a:t>Feedback (IST Werte, Darstellung, Archiving)</a:t>
                </a:r>
                <a:endParaRPr b="0" lang="en-US" sz="11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184" name="Ellipse 23"/>
            <p:cNvSpPr/>
            <p:nvPr/>
          </p:nvSpPr>
          <p:spPr>
            <a:xfrm>
              <a:off x="555120" y="1411560"/>
              <a:ext cx="318960" cy="3189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85" name="Gruppieren 19"/>
          <p:cNvGrpSpPr/>
          <p:nvPr/>
        </p:nvGrpSpPr>
        <p:grpSpPr>
          <a:xfrm>
            <a:off x="967680" y="1830240"/>
            <a:ext cx="7953480" cy="565560"/>
            <a:chOff x="967680" y="1830240"/>
            <a:chExt cx="7953480" cy="565560"/>
          </a:xfrm>
        </p:grpSpPr>
        <p:sp>
          <p:nvSpPr>
            <p:cNvPr id="186" name="Rechteck 24"/>
            <p:cNvSpPr/>
            <p:nvPr/>
          </p:nvSpPr>
          <p:spPr>
            <a:xfrm>
              <a:off x="967680" y="1830240"/>
              <a:ext cx="7953480" cy="56556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7" name="Textfeld 25"/>
            <p:cNvSpPr/>
            <p:nvPr/>
          </p:nvSpPr>
          <p:spPr>
            <a:xfrm>
              <a:off x="967680" y="1830240"/>
              <a:ext cx="7953480" cy="56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49280" rIns="68760" tIns="68760" bIns="68760" anchor="ctr">
              <a:noAutofit/>
            </a:bodyPr>
            <a:p>
              <a:pPr defTabSz="457200">
                <a:lnSpc>
                  <a:spcPct val="100000"/>
                </a:lnSpc>
              </a:pPr>
              <a:r>
                <a:rPr b="0" lang="de-DE" sz="2800" strike="noStrike" u="none">
                  <a:solidFill>
                    <a:schemeClr val="lt1"/>
                  </a:solidFill>
                  <a:uFillTx/>
                  <a:latin typeface="Arial"/>
                </a:rPr>
                <a:t>Synoptik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88" name="Ellipse 26"/>
          <p:cNvSpPr/>
          <p:nvPr/>
        </p:nvSpPr>
        <p:spPr>
          <a:xfrm>
            <a:off x="614160" y="1759680"/>
            <a:ext cx="707040" cy="707040"/>
          </a:xfrm>
          <a:prstGeom prst="ellipse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Textfeld 29"/>
          <p:cNvSpPr/>
          <p:nvPr/>
        </p:nvSpPr>
        <p:spPr>
          <a:xfrm>
            <a:off x="138960" y="2527560"/>
            <a:ext cx="9417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US" sz="1800" strike="noStrike" u="none">
                <a:solidFill>
                  <a:srgbClr val="4f81bd"/>
                </a:solidFill>
                <a:uFillTx/>
                <a:latin typeface="Arial"/>
              </a:rPr>
              <a:t>Vision: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PlaceHolder 1"/>
          <p:cNvSpPr>
            <a:spLocks noGrp="1"/>
          </p:cNvSpPr>
          <p:nvPr>
            <p:ph type="ftr" idx="14"/>
          </p:nvPr>
        </p:nvSpPr>
        <p:spPr>
          <a:xfrm>
            <a:off x="3962520" y="4920480"/>
            <a:ext cx="3136320" cy="26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750" strike="noStrike" u="none">
                <a:solidFill>
                  <a:srgbClr val="333333"/>
                </a:solidFill>
                <a:uFillTx/>
                <a:latin typeface="Arial"/>
              </a:rPr>
              <a:t>Frank Herfurth, DEC TOP4 Controlsthemen, 7.7.2025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91" name="Grafik 33" descr=""/>
          <p:cNvPicPr/>
          <p:nvPr/>
        </p:nvPicPr>
        <p:blipFill>
          <a:blip r:embed="rId3"/>
          <a:stretch/>
        </p:blipFill>
        <p:spPr>
          <a:xfrm>
            <a:off x="1252080" y="2495520"/>
            <a:ext cx="2487960" cy="2317680"/>
          </a:xfrm>
          <a:prstGeom prst="rect">
            <a:avLst/>
          </a:prstGeom>
          <a:ln w="0">
            <a:noFill/>
          </a:ln>
        </p:spPr>
      </p:pic>
      <p:pic>
        <p:nvPicPr>
          <p:cNvPr id="192" name="Grafik 34" descr=""/>
          <p:cNvPicPr/>
          <p:nvPr/>
        </p:nvPicPr>
        <p:blipFill>
          <a:blip r:embed="rId4"/>
          <a:stretch/>
        </p:blipFill>
        <p:spPr>
          <a:xfrm>
            <a:off x="4719240" y="2514600"/>
            <a:ext cx="2677680" cy="1782360"/>
          </a:xfrm>
          <a:prstGeom prst="rect">
            <a:avLst/>
          </a:prstGeom>
          <a:ln w="0">
            <a:noFill/>
          </a:ln>
        </p:spPr>
      </p:pic>
      <p:sp>
        <p:nvSpPr>
          <p:cNvPr id="193" name="Pfeil nach rechts 27"/>
          <p:cNvSpPr/>
          <p:nvPr/>
        </p:nvSpPr>
        <p:spPr>
          <a:xfrm rot="12886800">
            <a:off x="2070360" y="2709360"/>
            <a:ext cx="843840" cy="662400"/>
          </a:xfrm>
          <a:prstGeom prst="rightArrow">
            <a:avLst>
              <a:gd name="adj1" fmla="val 37048"/>
              <a:gd name="adj2" fmla="val 81646"/>
            </a:avLst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uFillTx/>
                <a:latin typeface="Arial"/>
              </a:rPr>
              <a:t>click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4" name="Gestreifter Pfeil nach rechts 28"/>
          <p:cNvSpPr/>
          <p:nvPr/>
        </p:nvSpPr>
        <p:spPr>
          <a:xfrm>
            <a:off x="2956680" y="3246120"/>
            <a:ext cx="1700280" cy="1278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dbb63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numCol="1" spcCol="0" horzOverflow="overflow" tIns="32040" bIns="3204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02B367-C511-43FB-82C6-2253F9E757B8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42640" y="230400"/>
            <a:ext cx="6700680" cy="590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343080">
              <a:lnSpc>
                <a:spcPct val="100000"/>
              </a:lnSpc>
              <a:buNone/>
            </a:pPr>
            <a:r>
              <a:rPr b="1" lang="de-DE" sz="1800" strike="noStrike" u="none">
                <a:solidFill>
                  <a:srgbClr val="333333"/>
                </a:solidFill>
                <a:uFillTx/>
                <a:latin typeface="Arial"/>
              </a:rPr>
              <a:t>DEC TOP4 Controlsthemen (HITRAP &amp; CRYRING@ESR) </a:t>
            </a:r>
            <a:endParaRPr b="0" lang="de-DE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837120626"/>
              </p:ext>
            </p:extLst>
          </p:nvPr>
        </p:nvGraphicFramePr>
        <p:xfrm>
          <a:off x="317520" y="1087560"/>
          <a:ext cx="8419680" cy="367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96" name="PlaceHolder 2"/>
          <p:cNvSpPr>
            <a:spLocks noGrp="1"/>
          </p:cNvSpPr>
          <p:nvPr>
            <p:ph type="ftr" idx="15"/>
          </p:nvPr>
        </p:nvSpPr>
        <p:spPr>
          <a:xfrm>
            <a:off x="3962520" y="4920480"/>
            <a:ext cx="3136320" cy="26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750" strike="noStrike" u="none">
                <a:solidFill>
                  <a:srgbClr val="333333"/>
                </a:solidFill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750" strike="noStrike" u="none">
                <a:solidFill>
                  <a:srgbClr val="333333"/>
                </a:solidFill>
                <a:uFillTx/>
                <a:latin typeface="Arial"/>
              </a:rPr>
              <a:t>Frank Herfurth, DEC TOP4 Controlsthemen, 7.7.2025</a:t>
            </a:r>
            <a:endParaRPr b="0" lang="en-US" sz="75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263BEB-6E9D-4B81-819A-D302DD6A2919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fair-gsi-folienmaster_2017_onering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ir-gsi-folienmaster_2017_onering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ir-gsi-folienmaster_2017_onering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air-gsi-folienmaster_2017_onering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7</TotalTime>
  <Application>LibreOffice/24.8.3.2$MacOSX_X86_64 LibreOffice_project/48a6bac9e7e268aeb4c3483fcf825c94556d9f92</Application>
  <AppVersion>15.0000</AppVersion>
  <Words>400</Words>
  <Paragraphs>80</Paragraphs>
  <Company>GSI Helmholtzzentrum für Schwerionenforschung GmbH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2025-06-24T06:55:25Z</dcterms:created>
  <dc:creator>Herfurth, Frank Dr.</dc:creator>
  <dc:description/>
  <dc:language>en-US</dc:language>
  <cp:lastModifiedBy/>
  <dcterms:modified xsi:type="dcterms:W3CDTF">2025-09-01T08:48:35Z</dcterms:modified>
  <cp:revision>25</cp:revision>
  <dc:subject/>
  <dc:title>TOP 4 : Kontrolsystem : DEC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Bildschirmpräsentation (16:9)</vt:lpwstr>
  </property>
  <property fmtid="{D5CDD505-2E9C-101B-9397-08002B2CF9AE}" pid="3" name="Slides">
    <vt:i4>7</vt:i4>
  </property>
</Properties>
</file>