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12" r:id="rId3"/>
    <p:sldId id="322" r:id="rId4"/>
    <p:sldId id="317" r:id="rId5"/>
    <p:sldId id="313" r:id="rId6"/>
    <p:sldId id="318" r:id="rId7"/>
    <p:sldId id="314" r:id="rId8"/>
    <p:sldId id="319" r:id="rId9"/>
    <p:sldId id="320" r:id="rId10"/>
    <p:sldId id="321" r:id="rId11"/>
    <p:sldId id="31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660"/>
  </p:normalViewPr>
  <p:slideViewPr>
    <p:cSldViewPr snapToGrid="0">
      <p:cViewPr>
        <p:scale>
          <a:sx n="90" d="100"/>
          <a:sy n="90" d="100"/>
        </p:scale>
        <p:origin x="1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40C3E-1E80-4221-A246-1ABEA7F60795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58F75-A225-4ABE-8FE5-9E37B7C2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5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58F75-A225-4ABE-8FE5-9E37B7C282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37FF0-E396-EA9F-5EBD-04E76FDB8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E65C1E-9E3C-A455-81FE-0C1285486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0EF613-9A0E-EC68-3B6E-EA3753EF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C7B15-FBB9-9582-753D-D7E34A68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AF92-C2B5-3259-8E38-7DE2DEB3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4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7E897-E6B7-F67C-A06B-1FFD2843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ACC3B1-C5BD-4853-2474-163782192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D9E784-5B43-0F6A-1DE5-E27299E8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195D7-BEA7-1CB8-554E-A101F3AD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6CC6B8-81F1-57F7-BA06-D726B0ED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5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5F25D4-5E23-D999-0BCF-667CEF0B2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A8DC35-1777-5FC4-C930-471C5001B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4CA000-A1DA-A1DB-1061-B84477EA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CD0A9E-6ADF-F5CE-E496-510EF025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24ED89-9C3C-E3E3-1E47-902E4D47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4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39330-6629-2119-2F99-CB1972E1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AC2023-3C29-0110-482A-3C9759BB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C9059-9C32-5F64-776D-9DC5403F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0E388-79DE-6318-7B33-DE3DC86BC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92AC5-A82A-DF63-FAE7-FB5E4EF9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9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9BBF1-E92D-986E-99A5-6FEE468C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DCF28-D467-E764-A1CE-3FCB0803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9E475-3D0F-218B-9D4C-1F791E28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81A5A-1D00-2B8B-A4D1-6E6CEA21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FF5F35-45D1-E1AD-D82A-F9F3A690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2DC7F-1C92-772D-ABF5-0D3A6AF4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64591A-70B0-99DC-3CDF-FFB6CABE1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1507E9-5E4F-AD38-B2A1-C4143454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B3928A-F574-8DBF-215F-043D6343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16B9A-358B-AC2D-E819-7AF6CEFF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AA9CE0-34AF-CFB0-6A8C-82419EC6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2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00EAD-EEE3-4E91-BF9F-82249EF6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A81E4-CD9D-A34C-0B70-1904A5FE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C8CED0-7FB9-D374-DA18-FEB425A95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A9531A-8E13-E617-4C7A-81626A28C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DB3208-E3FE-3F45-4C3E-2D7A70AF3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536D6B-CEAA-1E42-B7AF-F1FDC71D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846AA1-CB50-7D68-563E-56219F65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72C7EA-3B03-690A-40DA-F92C2ABD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31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3F8E9-28FC-F297-4EF9-6E8ED67C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59933F-A6E5-E6D9-2083-1E550C92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1ACF9F-F9B2-82EC-86FF-68CF006C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1D3F6F-41B0-2CC7-FD03-B72FF7A5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C12D7E-3E92-B35A-0BA4-AA117A0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612BA2-A8E5-D90D-AF17-43D496F5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4BC31-F103-6DF7-B48E-909891E5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7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B27E0-BD57-4902-E6B2-B31B31D4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226112-90C5-0025-DE1E-C4D162A0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D7358F-CC4D-401D-642A-25BD8AB2F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8CAE0F-9039-D629-7020-5092FE36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EF9EE6-3C68-9F69-5326-4F444EC0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07DC02-30BA-2A47-AA64-EAFC1F53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34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8F973-F384-249E-9731-8443A551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33374C-B6B3-4D42-268A-2A631CF75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AAC1F8-ECDD-A22C-71BF-B490B89E0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B965B0-B9FA-47DE-82DF-8470EF64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E3166B-3B1A-046F-C1B3-BD0E048F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9AD7C2-1967-9A9D-9411-99B19356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2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E1CED5-3D90-D9A4-131C-8A4E0833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8B7CD9-1DF3-C61F-6EB2-AFA548F27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297292-8F09-B1E6-9E6B-DA734A553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EEF5-088F-4C8F-B531-082786E2E62C}" type="datetimeFigureOut">
              <a:rPr lang="zh-CN" altLang="en-US" smtClean="0"/>
              <a:t>2025/6/30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854ED4-CEEE-368F-4E6E-3587794DA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5BA8EB-9173-FD53-CC66-A134316C4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EF46-0BBC-4B67-AC40-53F5427B4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314FECB-62E3-BB81-F24A-6C5D1FF10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4113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Simulations for Forward Spectator Detector in CBM </a:t>
            </a:r>
            <a:b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zh-CN" alt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CB36866D-893A-D891-D2E1-87D5FC0C2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745" y="3076593"/>
            <a:ext cx="9144000" cy="2478813"/>
          </a:xfrm>
        </p:spPr>
        <p:txBody>
          <a:bodyPr>
            <a:normAutofit/>
          </a:bodyPr>
          <a:lstStyle/>
          <a:p>
            <a:endParaRPr lang="en-US" altLang="zh-CN" sz="2000" u="sng" dirty="0"/>
          </a:p>
          <a:p>
            <a:endParaRPr lang="en-US" altLang="zh-CN" sz="2000" u="sng" dirty="0"/>
          </a:p>
          <a:p>
            <a:endParaRPr lang="en-US" altLang="zh-CN" sz="2000" u="sng" dirty="0"/>
          </a:p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Ruijia Yang</a:t>
            </a:r>
          </a:p>
          <a:p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30.06.2025</a:t>
            </a:r>
          </a:p>
          <a:p>
            <a:endParaRPr lang="en-US" altLang="zh-CN" sz="1600" dirty="0"/>
          </a:p>
          <a:p>
            <a:pPr algn="l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5138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CC568-3AD8-1FB9-2B96-586BED19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CB0B8D74-ED2D-BED7-DB60-B1ED925E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5cm x 5cm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6293A39-0472-EDF6-CD67-5625D3EF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D0BC1A-7C09-0F8E-67D4-09D6854A220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7058BA-2F90-BC05-B1D1-0C34E0A5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6860"/>
            <a:ext cx="6095999" cy="31357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C75A55-EBED-A24A-F049-A5130B76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36861"/>
            <a:ext cx="6158576" cy="30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5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D3EEF-39FC-A44D-2E77-E16C24906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2F1276AA-32A5-325A-57A8-D4CEBCDE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fixed beam angle check 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66D9BA-A4E3-9100-166C-47C8DD60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0A91100-0F5D-B564-68E1-6A8589A95C86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26377" y="707923"/>
                <a:ext cx="11739245" cy="560805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Beam: proton 12 GeV/c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Beam profile: fixed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=0.01,   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=0.01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Events: 1000*10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>
                    <a:ea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:endParaRPr lang="en-US" altLang="zh-CN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0A91100-0F5D-B564-68E1-6A8589A9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6377" y="707923"/>
                <a:ext cx="11739245" cy="5608059"/>
              </a:xfrm>
              <a:prstGeom prst="rect">
                <a:avLst/>
              </a:prstGeom>
              <a:blipFill>
                <a:blip r:embed="rId3"/>
                <a:stretch>
                  <a:fillRect l="-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7FBE88A-7C5D-B3E0-9CAA-216E1B22F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" y="1947797"/>
            <a:ext cx="6324735" cy="36382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DBC05D-00DF-7797-0F30-DB648E75D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907" y="1988165"/>
            <a:ext cx="5991616" cy="36382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A475B1B-429A-D30E-E332-A427B6305DE2}"/>
              </a:ext>
            </a:extLst>
          </p:cNvPr>
          <p:cNvSpPr txBox="1"/>
          <p:nvPr/>
        </p:nvSpPr>
        <p:spPr>
          <a:xfrm>
            <a:off x="9162790" y="5666786"/>
            <a:ext cx="99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2.48543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C1A7B1-A175-FF0D-C057-AF44B0B8D903}"/>
              </a:ext>
            </a:extLst>
          </p:cNvPr>
          <p:cNvSpPr txBox="1"/>
          <p:nvPr/>
        </p:nvSpPr>
        <p:spPr>
          <a:xfrm>
            <a:off x="2671630" y="5586050"/>
            <a:ext cx="99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2.57852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98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21DEE-A07A-3C55-8AE7-A5CC87BB4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63374E7D-3624-00A0-B3E6-BF0A4B17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B24FC51-4228-D298-8984-180A5D04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C05272-BADE-BA61-204A-A94257046F0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56C793C-D945-D813-81EB-36585A887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4" y="1831134"/>
            <a:ext cx="6763694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5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0E69-8734-7D29-7C0F-305860B6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72DD96E3-3854-0876-B561-CF43717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1cm x 1cm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CB1D00-0257-E7BA-BD9A-17AD68C7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8506A5-FB16-BDFD-276C-57F7A8B5D04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100,000*10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9B694E8-E158-754E-801F-65F82ACF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" y="1920662"/>
            <a:ext cx="6014208" cy="4618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C808F4-3BAB-524C-3165-AE071FE2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450" y="1920662"/>
            <a:ext cx="5993192" cy="46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A6E93-F09B-9398-A62F-B9F7E5285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AAEBF1E4-D833-CA08-8454-C9858F3E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1cm x 1cm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948BDE1-30D6-A206-8A22-6EA54289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8ECD6E-5070-DE2A-3C5B-B7518F4CC63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100,000*10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3DDEABE-E1BF-A618-6BEB-AA1716FE8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6" y="1822925"/>
            <a:ext cx="6054064" cy="43874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83570B-B878-28D6-F382-B6155AEDE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53" y="1877245"/>
            <a:ext cx="5977310" cy="42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6AAFD-D6EF-59ED-FCDD-99CAF470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BC53C409-F018-DE7E-94DE-1BB11C3F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2cm x 2cm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372FB70-9DA5-E7F6-7C70-68F87ADC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9125C0-A916-7CFA-4D96-C07AB5515C0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78C1CF-32B1-1B2C-863F-A92BD7DE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68100"/>
            <a:ext cx="6072222" cy="44678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02763C-EAF2-DD0A-0D1E-06246826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84" y="1768100"/>
            <a:ext cx="6139225" cy="44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16979-4956-B619-FC6E-ACC74FDD3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D6122B39-E461-E1CF-4406-3BCC1B4F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2cm x 2cm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7CE5467-78E6-2DC5-E303-DBFF671B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39D9E4-6390-2471-19A5-1C098F3F58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614CD5-441B-B3DF-6CB7-8A32788FD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0499"/>
            <a:ext cx="6098368" cy="44195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2F49D8-17C2-3587-CE8B-890EBD03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30499"/>
            <a:ext cx="6021342" cy="42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66F97-4201-072A-C48D-F139688A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87534E97-4314-52DE-77CF-045BF884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4cm x 4cm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9BB045F-0368-3B7A-3093-286E8DEF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920759-080C-7E85-BEFE-975D75C65D0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E029D6-377F-9AF5-DBC6-4C88E638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637"/>
            <a:ext cx="6096000" cy="45047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2C4B23-5360-D2F2-DA72-4668A6010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164" y="1687637"/>
            <a:ext cx="6148836" cy="45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FEDC-05AE-1E37-CA70-7D232F50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EE0EE85B-5A02-99CF-0E9B-D386C10F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4cm x 4cm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126E7D-3497-9EF2-7708-5BE5F42A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39D20E-09C7-BB50-E6C4-7E746B49CA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172090-5735-2CEA-7D95-5E6EE226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" y="1532184"/>
            <a:ext cx="6081053" cy="43508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FE11B4-DA36-1099-5A4D-D0DC1ADE2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29658"/>
            <a:ext cx="6020118" cy="4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FC422-B7B8-9DF9-9291-45A6AA6C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853D7FCE-3E02-E67C-6D70-B3ED5532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7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    </a:t>
            </a:r>
            <a:r>
              <a:rPr lang="en-US" altLang="zh-C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lang="en-US" altLang="zh-CN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5cm x 5cm</a:t>
            </a:r>
            <a:endParaRPr lang="en-US" altLang="zh-C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DB28D28-5208-2B37-22B3-8EEB1291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56E6-8D58-4BC3-914C-A12950BDD0E7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4E05B5-A1A1-F7CA-1733-9121F875B3C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6377" y="707923"/>
            <a:ext cx="11739245" cy="56080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Beam: proton 12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Events: 100,000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E9A1F1-4634-EBE8-7BF7-FC12BBAB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34691"/>
            <a:ext cx="6001958" cy="3076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DC8311-4EBE-450B-F59B-0A094B1AB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" y="2034691"/>
            <a:ext cx="6095999" cy="31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75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203</Words>
  <Application>Microsoft Office PowerPoint</Application>
  <PresentationFormat>宽屏</PresentationFormat>
  <Paragraphs>91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Cambria Math</vt:lpstr>
      <vt:lpstr>Office 主题​​</vt:lpstr>
      <vt:lpstr>Simulations for Forward Spectator Detector in CBM  </vt:lpstr>
      <vt:lpstr>    Simulation</vt:lpstr>
      <vt:lpstr>    Simulation – 1cm x 1cm</vt:lpstr>
      <vt:lpstr>    Simulation – 1cm x 1cm</vt:lpstr>
      <vt:lpstr>    Simulation – 2cm x 2cm</vt:lpstr>
      <vt:lpstr>    Simulation – 2cm x 2cm</vt:lpstr>
      <vt:lpstr>    Simulation – 4cm x 4cm</vt:lpstr>
      <vt:lpstr>    Simulation – 4cm x 4cm</vt:lpstr>
      <vt:lpstr>    Simulation – 5cm x 5cm</vt:lpstr>
      <vt:lpstr>    Simulation – 5cm x 5cm</vt:lpstr>
      <vt:lpstr>    Simulation – fixed beam angle check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Ruijia Yang</dc:creator>
  <cp:lastModifiedBy>Ruijia Yang</cp:lastModifiedBy>
  <cp:revision>22</cp:revision>
  <dcterms:created xsi:type="dcterms:W3CDTF">2025-06-27T07:44:02Z</dcterms:created>
  <dcterms:modified xsi:type="dcterms:W3CDTF">2025-06-30T11:45:53Z</dcterms:modified>
</cp:coreProperties>
</file>