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5" r:id="rId2"/>
    <p:sldId id="256" r:id="rId3"/>
    <p:sldId id="815" r:id="rId4"/>
    <p:sldId id="273" r:id="rId5"/>
    <p:sldId id="274" r:id="rId6"/>
    <p:sldId id="390" r:id="rId7"/>
    <p:sldId id="391" r:id="rId8"/>
    <p:sldId id="392" r:id="rId9"/>
    <p:sldId id="393" r:id="rId10"/>
    <p:sldId id="329" r:id="rId11"/>
    <p:sldId id="301" r:id="rId12"/>
    <p:sldId id="330" r:id="rId13"/>
    <p:sldId id="331" r:id="rId14"/>
    <p:sldId id="399" r:id="rId15"/>
    <p:sldId id="403" r:id="rId16"/>
    <p:sldId id="263" r:id="rId17"/>
    <p:sldId id="395" r:id="rId18"/>
    <p:sldId id="401" r:id="rId19"/>
    <p:sldId id="402" r:id="rId20"/>
    <p:sldId id="400" r:id="rId21"/>
    <p:sldId id="396" r:id="rId22"/>
    <p:sldId id="336" r:id="rId23"/>
    <p:sldId id="319" r:id="rId24"/>
    <p:sldId id="320" r:id="rId25"/>
    <p:sldId id="813" r:id="rId26"/>
    <p:sldId id="347" r:id="rId27"/>
    <p:sldId id="345" r:id="rId28"/>
    <p:sldId id="3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2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93B541-41AA-C346-995C-45675B9ED52E}" v="3429" dt="2025-08-19T09:49:46.116"/>
    <p1510:client id="{9EF96034-35FE-BF37-E5AF-0053861E0E3A}" v="100" dt="2025-08-18T13:52:46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ltana, Chowdhury Irin" userId="S::sulta1c@cmich.edu::00ffb94c-5fb3-4eca-bba8-b1bdc2783198" providerId="AD" clId="Web-{9EF96034-35FE-BF37-E5AF-0053861E0E3A}"/>
    <pc:docChg chg="addSld modSld">
      <pc:chgData name="Sultana, Chowdhury Irin" userId="S::sulta1c@cmich.edu::00ffb94c-5fb3-4eca-bba8-b1bdc2783198" providerId="AD" clId="Web-{9EF96034-35FE-BF37-E5AF-0053861E0E3A}" dt="2025-08-18T13:52:46.188" v="98"/>
      <pc:docMkLst>
        <pc:docMk/>
      </pc:docMkLst>
      <pc:sldChg chg="modSp">
        <pc:chgData name="Sultana, Chowdhury Irin" userId="S::sulta1c@cmich.edu::00ffb94c-5fb3-4eca-bba8-b1bdc2783198" providerId="AD" clId="Web-{9EF96034-35FE-BF37-E5AF-0053861E0E3A}" dt="2025-08-18T13:52:46.188" v="98"/>
        <pc:sldMkLst>
          <pc:docMk/>
          <pc:sldMk cId="2209432252" sldId="396"/>
        </pc:sldMkLst>
        <pc:spChg chg="mod">
          <ac:chgData name="Sultana, Chowdhury Irin" userId="S::sulta1c@cmich.edu::00ffb94c-5fb3-4eca-bba8-b1bdc2783198" providerId="AD" clId="Web-{9EF96034-35FE-BF37-E5AF-0053861E0E3A}" dt="2025-08-18T13:52:46.188" v="98"/>
          <ac:spMkLst>
            <pc:docMk/>
            <pc:sldMk cId="2209432252" sldId="396"/>
            <ac:spMk id="12" creationId="{24802319-A7D6-6F06-0857-1983D62665FA}"/>
          </ac:spMkLst>
        </pc:spChg>
      </pc:sldChg>
      <pc:sldChg chg="modSp new">
        <pc:chgData name="Sultana, Chowdhury Irin" userId="S::sulta1c@cmich.edu::00ffb94c-5fb3-4eca-bba8-b1bdc2783198" providerId="AD" clId="Web-{9EF96034-35FE-BF37-E5AF-0053861E0E3A}" dt="2025-08-18T13:52:31.672" v="96" actId="20577"/>
        <pc:sldMkLst>
          <pc:docMk/>
          <pc:sldMk cId="3970573043" sldId="403"/>
        </pc:sldMkLst>
        <pc:spChg chg="mod">
          <ac:chgData name="Sultana, Chowdhury Irin" userId="S::sulta1c@cmich.edu::00ffb94c-5fb3-4eca-bba8-b1bdc2783198" providerId="AD" clId="Web-{9EF96034-35FE-BF37-E5AF-0053861E0E3A}" dt="2025-08-18T13:51:57.016" v="27" actId="20577"/>
          <ac:spMkLst>
            <pc:docMk/>
            <pc:sldMk cId="3970573043" sldId="403"/>
            <ac:spMk id="2" creationId="{9554EA4E-44E6-B64D-5B59-DF6682E27F35}"/>
          </ac:spMkLst>
        </pc:spChg>
        <pc:spChg chg="mod">
          <ac:chgData name="Sultana, Chowdhury Irin" userId="S::sulta1c@cmich.edu::00ffb94c-5fb3-4eca-bba8-b1bdc2783198" providerId="AD" clId="Web-{9EF96034-35FE-BF37-E5AF-0053861E0E3A}" dt="2025-08-18T13:52:31.672" v="96" actId="20577"/>
          <ac:spMkLst>
            <pc:docMk/>
            <pc:sldMk cId="3970573043" sldId="403"/>
            <ac:spMk id="3" creationId="{994C121E-2561-C8D6-19B5-B4C02F013979}"/>
          </ac:spMkLst>
        </pc:spChg>
      </pc:sldChg>
    </pc:docChg>
  </pc:docChgLst>
  <pc:docChgLst>
    <pc:chgData name="Sultana, Chowdhury Irin" userId="S::sulta1c@cmich.edu::00ffb94c-5fb3-4eca-bba8-b1bdc2783198" providerId="AD" clId="Web-{FBDDBAC0-8F9D-2EC1-83FD-259FC4BD0FD7}"/>
    <pc:docChg chg="addSld">
      <pc:chgData name="Sultana, Chowdhury Irin" userId="S::sulta1c@cmich.edu::00ffb94c-5fb3-4eca-bba8-b1bdc2783198" providerId="AD" clId="Web-{FBDDBAC0-8F9D-2EC1-83FD-259FC4BD0FD7}" dt="2025-08-17T22:56:19.192" v="5"/>
      <pc:docMkLst>
        <pc:docMk/>
      </pc:docMkLst>
      <pc:sldChg chg="add">
        <pc:chgData name="Sultana, Chowdhury Irin" userId="S::sulta1c@cmich.edu::00ffb94c-5fb3-4eca-bba8-b1bdc2783198" providerId="AD" clId="Web-{FBDDBAC0-8F9D-2EC1-83FD-259FC4BD0FD7}" dt="2025-08-17T22:55:12.002" v="0"/>
        <pc:sldMkLst>
          <pc:docMk/>
          <pc:sldMk cId="3655756753" sldId="273"/>
        </pc:sldMkLst>
      </pc:sldChg>
      <pc:sldChg chg="add">
        <pc:chgData name="Sultana, Chowdhury Irin" userId="S::sulta1c@cmich.edu::00ffb94c-5fb3-4eca-bba8-b1bdc2783198" providerId="AD" clId="Web-{FBDDBAC0-8F9D-2EC1-83FD-259FC4BD0FD7}" dt="2025-08-17T22:56:17.536" v="1"/>
        <pc:sldMkLst>
          <pc:docMk/>
          <pc:sldMk cId="3727249021" sldId="274"/>
        </pc:sldMkLst>
      </pc:sldChg>
      <pc:sldChg chg="add">
        <pc:chgData name="Sultana, Chowdhury Irin" userId="S::sulta1c@cmich.edu::00ffb94c-5fb3-4eca-bba8-b1bdc2783198" providerId="AD" clId="Web-{FBDDBAC0-8F9D-2EC1-83FD-259FC4BD0FD7}" dt="2025-08-17T22:56:17.833" v="2"/>
        <pc:sldMkLst>
          <pc:docMk/>
          <pc:sldMk cId="3267766973" sldId="390"/>
        </pc:sldMkLst>
      </pc:sldChg>
      <pc:sldChg chg="add">
        <pc:chgData name="Sultana, Chowdhury Irin" userId="S::sulta1c@cmich.edu::00ffb94c-5fb3-4eca-bba8-b1bdc2783198" providerId="AD" clId="Web-{FBDDBAC0-8F9D-2EC1-83FD-259FC4BD0FD7}" dt="2025-08-17T22:56:18.302" v="3"/>
        <pc:sldMkLst>
          <pc:docMk/>
          <pc:sldMk cId="1496631073" sldId="391"/>
        </pc:sldMkLst>
      </pc:sldChg>
      <pc:sldChg chg="add">
        <pc:chgData name="Sultana, Chowdhury Irin" userId="S::sulta1c@cmich.edu::00ffb94c-5fb3-4eca-bba8-b1bdc2783198" providerId="AD" clId="Web-{FBDDBAC0-8F9D-2EC1-83FD-259FC4BD0FD7}" dt="2025-08-17T22:56:18.770" v="4"/>
        <pc:sldMkLst>
          <pc:docMk/>
          <pc:sldMk cId="109185530" sldId="392"/>
        </pc:sldMkLst>
      </pc:sldChg>
      <pc:sldChg chg="add">
        <pc:chgData name="Sultana, Chowdhury Irin" userId="S::sulta1c@cmich.edu::00ffb94c-5fb3-4eca-bba8-b1bdc2783198" providerId="AD" clId="Web-{FBDDBAC0-8F9D-2EC1-83FD-259FC4BD0FD7}" dt="2025-08-17T22:56:19.192" v="5"/>
        <pc:sldMkLst>
          <pc:docMk/>
          <pc:sldMk cId="4105954826" sldId="393"/>
        </pc:sldMkLst>
      </pc:sldChg>
    </pc:docChg>
  </pc:docChgLst>
  <pc:docChgLst>
    <pc:chgData name="Sultana, Chowdhury Irin" userId="S::sulta1c@cmich.edu::00ffb94c-5fb3-4eca-bba8-b1bdc2783198" providerId="AD" clId="Web-{9B0D1DAD-02A1-6C71-74CB-F91251CBD2B7}"/>
    <pc:docChg chg="addSld delSld modSld">
      <pc:chgData name="Sultana, Chowdhury Irin" userId="S::sulta1c@cmich.edu::00ffb94c-5fb3-4eca-bba8-b1bdc2783198" providerId="AD" clId="Web-{9B0D1DAD-02A1-6C71-74CB-F91251CBD2B7}" dt="2025-08-16T04:55:58.783" v="35" actId="20577"/>
      <pc:docMkLst>
        <pc:docMk/>
      </pc:docMkLst>
      <pc:sldChg chg="add">
        <pc:chgData name="Sultana, Chowdhury Irin" userId="S::sulta1c@cmich.edu::00ffb94c-5fb3-4eca-bba8-b1bdc2783198" providerId="AD" clId="Web-{9B0D1DAD-02A1-6C71-74CB-F91251CBD2B7}" dt="2025-08-16T03:57:47.642" v="0"/>
        <pc:sldMkLst>
          <pc:docMk/>
          <pc:sldMk cId="3948019641" sldId="259"/>
        </pc:sldMkLst>
      </pc:sldChg>
      <pc:sldChg chg="modSp add">
        <pc:chgData name="Sultana, Chowdhury Irin" userId="S::sulta1c@cmich.edu::00ffb94c-5fb3-4eca-bba8-b1bdc2783198" providerId="AD" clId="Web-{9B0D1DAD-02A1-6C71-74CB-F91251CBD2B7}" dt="2025-08-16T04:47:04.733" v="19" actId="14100"/>
        <pc:sldMkLst>
          <pc:docMk/>
          <pc:sldMk cId="540503424" sldId="263"/>
        </pc:sldMkLst>
        <pc:spChg chg="mod">
          <ac:chgData name="Sultana, Chowdhury Irin" userId="S::sulta1c@cmich.edu::00ffb94c-5fb3-4eca-bba8-b1bdc2783198" providerId="AD" clId="Web-{9B0D1DAD-02A1-6C71-74CB-F91251CBD2B7}" dt="2025-08-16T04:47:04.733" v="19" actId="14100"/>
          <ac:spMkLst>
            <pc:docMk/>
            <pc:sldMk cId="540503424" sldId="263"/>
            <ac:spMk id="2" creationId="{2DB7883F-8C9E-47AF-9BA7-FB0FF2A6EA10}"/>
          </ac:spMkLst>
        </pc:spChg>
      </pc:sldChg>
      <pc:sldChg chg="add">
        <pc:chgData name="Sultana, Chowdhury Irin" userId="S::sulta1c@cmich.edu::00ffb94c-5fb3-4eca-bba8-b1bdc2783198" providerId="AD" clId="Web-{9B0D1DAD-02A1-6C71-74CB-F91251CBD2B7}" dt="2025-08-16T04:46:16.388" v="18"/>
        <pc:sldMkLst>
          <pc:docMk/>
          <pc:sldMk cId="2752016990" sldId="264"/>
        </pc:sldMkLst>
      </pc:sldChg>
      <pc:sldChg chg="modSp add">
        <pc:chgData name="Sultana, Chowdhury Irin" userId="S::sulta1c@cmich.edu::00ffb94c-5fb3-4eca-bba8-b1bdc2783198" providerId="AD" clId="Web-{9B0D1DAD-02A1-6C71-74CB-F91251CBD2B7}" dt="2025-08-16T04:30:09.381" v="14" actId="20577"/>
        <pc:sldMkLst>
          <pc:docMk/>
          <pc:sldMk cId="276652520" sldId="295"/>
        </pc:sldMkLst>
      </pc:sldChg>
      <pc:sldChg chg="add">
        <pc:chgData name="Sultana, Chowdhury Irin" userId="S::sulta1c@cmich.edu::00ffb94c-5fb3-4eca-bba8-b1bdc2783198" providerId="AD" clId="Web-{9B0D1DAD-02A1-6C71-74CB-F91251CBD2B7}" dt="2025-08-16T04:22:40.486" v="2"/>
        <pc:sldMkLst>
          <pc:docMk/>
          <pc:sldMk cId="52495062" sldId="301"/>
        </pc:sldMkLst>
      </pc:sldChg>
      <pc:sldChg chg="modSp add">
        <pc:chgData name="Sultana, Chowdhury Irin" userId="S::sulta1c@cmich.edu::00ffb94c-5fb3-4eca-bba8-b1bdc2783198" providerId="AD" clId="Web-{9B0D1DAD-02A1-6C71-74CB-F91251CBD2B7}" dt="2025-08-16T04:29:35.145" v="9" actId="20577"/>
        <pc:sldMkLst>
          <pc:docMk/>
          <pc:sldMk cId="1216769324" sldId="305"/>
        </pc:sldMkLst>
      </pc:sldChg>
      <pc:sldChg chg="modSp add">
        <pc:chgData name="Sultana, Chowdhury Irin" userId="S::sulta1c@cmich.edu::00ffb94c-5fb3-4eca-bba8-b1bdc2783198" providerId="AD" clId="Web-{9B0D1DAD-02A1-6C71-74CB-F91251CBD2B7}" dt="2025-08-16T04:30:15.053" v="16" actId="20577"/>
        <pc:sldMkLst>
          <pc:docMk/>
          <pc:sldMk cId="877643848" sldId="311"/>
        </pc:sldMkLst>
      </pc:sldChg>
      <pc:sldChg chg="add">
        <pc:chgData name="Sultana, Chowdhury Irin" userId="S::sulta1c@cmich.edu::00ffb94c-5fb3-4eca-bba8-b1bdc2783198" providerId="AD" clId="Web-{9B0D1DAD-02A1-6C71-74CB-F91251CBD2B7}" dt="2025-08-16T04:48:34.439" v="21"/>
        <pc:sldMkLst>
          <pc:docMk/>
          <pc:sldMk cId="1104855741" sldId="319"/>
        </pc:sldMkLst>
      </pc:sldChg>
      <pc:sldChg chg="add">
        <pc:chgData name="Sultana, Chowdhury Irin" userId="S::sulta1c@cmich.edu::00ffb94c-5fb3-4eca-bba8-b1bdc2783198" providerId="AD" clId="Web-{9B0D1DAD-02A1-6C71-74CB-F91251CBD2B7}" dt="2025-08-16T04:48:34.611" v="22"/>
        <pc:sldMkLst>
          <pc:docMk/>
          <pc:sldMk cId="810654970" sldId="320"/>
        </pc:sldMkLst>
      </pc:sldChg>
      <pc:sldChg chg="add">
        <pc:chgData name="Sultana, Chowdhury Irin" userId="S::sulta1c@cmich.edu::00ffb94c-5fb3-4eca-bba8-b1bdc2783198" providerId="AD" clId="Web-{9B0D1DAD-02A1-6C71-74CB-F91251CBD2B7}" dt="2025-08-16T04:22:23.828" v="1"/>
        <pc:sldMkLst>
          <pc:docMk/>
          <pc:sldMk cId="2090333917" sldId="329"/>
        </pc:sldMkLst>
      </pc:sldChg>
      <pc:sldChg chg="add">
        <pc:chgData name="Sultana, Chowdhury Irin" userId="S::sulta1c@cmich.edu::00ffb94c-5fb3-4eca-bba8-b1bdc2783198" providerId="AD" clId="Web-{9B0D1DAD-02A1-6C71-74CB-F91251CBD2B7}" dt="2025-08-16T04:22:47.252" v="3"/>
        <pc:sldMkLst>
          <pc:docMk/>
          <pc:sldMk cId="2213628326" sldId="330"/>
        </pc:sldMkLst>
      </pc:sldChg>
      <pc:sldChg chg="add">
        <pc:chgData name="Sultana, Chowdhury Irin" userId="S::sulta1c@cmich.edu::00ffb94c-5fb3-4eca-bba8-b1bdc2783198" providerId="AD" clId="Web-{9B0D1DAD-02A1-6C71-74CB-F91251CBD2B7}" dt="2025-08-16T04:22:55.721" v="4"/>
        <pc:sldMkLst>
          <pc:docMk/>
          <pc:sldMk cId="1210600553" sldId="331"/>
        </pc:sldMkLst>
      </pc:sldChg>
      <pc:sldChg chg="add del">
        <pc:chgData name="Sultana, Chowdhury Irin" userId="S::sulta1c@cmich.edu::00ffb94c-5fb3-4eca-bba8-b1bdc2783198" providerId="AD" clId="Web-{9B0D1DAD-02A1-6C71-74CB-F91251CBD2B7}" dt="2025-08-16T04:29:40.161" v="10"/>
        <pc:sldMkLst>
          <pc:docMk/>
          <pc:sldMk cId="1216769324" sldId="332"/>
        </pc:sldMkLst>
      </pc:sldChg>
      <pc:sldChg chg="add">
        <pc:chgData name="Sultana, Chowdhury Irin" userId="S::sulta1c@cmich.edu::00ffb94c-5fb3-4eca-bba8-b1bdc2783198" providerId="AD" clId="Web-{9B0D1DAD-02A1-6C71-74CB-F91251CBD2B7}" dt="2025-08-16T04:54:14.560" v="25"/>
        <pc:sldMkLst>
          <pc:docMk/>
          <pc:sldMk cId="1971822109" sldId="334"/>
        </pc:sldMkLst>
      </pc:sldChg>
      <pc:sldChg chg="add">
        <pc:chgData name="Sultana, Chowdhury Irin" userId="S::sulta1c@cmich.edu::00ffb94c-5fb3-4eca-bba8-b1bdc2783198" providerId="AD" clId="Web-{9B0D1DAD-02A1-6C71-74CB-F91251CBD2B7}" dt="2025-08-16T04:48:34.064" v="20"/>
        <pc:sldMkLst>
          <pc:docMk/>
          <pc:sldMk cId="891471218" sldId="336"/>
        </pc:sldMkLst>
      </pc:sldChg>
      <pc:sldChg chg="add">
        <pc:chgData name="Sultana, Chowdhury Irin" userId="S::sulta1c@cmich.edu::00ffb94c-5fb3-4eca-bba8-b1bdc2783198" providerId="AD" clId="Web-{9B0D1DAD-02A1-6C71-74CB-F91251CBD2B7}" dt="2025-08-16T04:49:03.800" v="24"/>
        <pc:sldMkLst>
          <pc:docMk/>
          <pc:sldMk cId="309227670" sldId="345"/>
        </pc:sldMkLst>
      </pc:sldChg>
      <pc:sldChg chg="add">
        <pc:chgData name="Sultana, Chowdhury Irin" userId="S::sulta1c@cmich.edu::00ffb94c-5fb3-4eca-bba8-b1bdc2783198" providerId="AD" clId="Web-{9B0D1DAD-02A1-6C71-74CB-F91251CBD2B7}" dt="2025-08-16T04:48:34.814" v="23"/>
        <pc:sldMkLst>
          <pc:docMk/>
          <pc:sldMk cId="1470814474" sldId="347"/>
        </pc:sldMkLst>
      </pc:sldChg>
      <pc:sldChg chg="addSp delSp modSp new">
        <pc:chgData name="Sultana, Chowdhury Irin" userId="S::sulta1c@cmich.edu::00ffb94c-5fb3-4eca-bba8-b1bdc2783198" providerId="AD" clId="Web-{9B0D1DAD-02A1-6C71-74CB-F91251CBD2B7}" dt="2025-08-16T04:55:58.783" v="35" actId="20577"/>
        <pc:sldMkLst>
          <pc:docMk/>
          <pc:sldMk cId="4043112150" sldId="348"/>
        </pc:sldMkLst>
      </pc:sldChg>
    </pc:docChg>
  </pc:docChgLst>
  <pc:docChgLst>
    <pc:chgData name="Sultana, Chowdhury Irin" userId="S::sulta1c@cmich.edu::00ffb94c-5fb3-4eca-bba8-b1bdc2783198" providerId="AD" clId="Web-{A2871DD4-01DC-3E47-C055-FC7B0CB6DA80}"/>
    <pc:docChg chg="addSld modSld sldOrd">
      <pc:chgData name="Sultana, Chowdhury Irin" userId="S::sulta1c@cmich.edu::00ffb94c-5fb3-4eca-bba8-b1bdc2783198" providerId="AD" clId="Web-{A2871DD4-01DC-3E47-C055-FC7B0CB6DA80}" dt="2025-08-15T04:41:43.318" v="287" actId="20577"/>
      <pc:docMkLst>
        <pc:docMk/>
      </pc:docMkLst>
      <pc:sldChg chg="addSp delSp modSp">
        <pc:chgData name="Sultana, Chowdhury Irin" userId="S::sulta1c@cmich.edu::00ffb94c-5fb3-4eca-bba8-b1bdc2783198" providerId="AD" clId="Web-{A2871DD4-01DC-3E47-C055-FC7B0CB6DA80}" dt="2025-08-15T04:41:43.318" v="287" actId="20577"/>
        <pc:sldMkLst>
          <pc:docMk/>
          <pc:sldMk cId="109857222" sldId="256"/>
        </pc:sldMkLst>
        <pc:spChg chg="add mod">
          <ac:chgData name="Sultana, Chowdhury Irin" userId="S::sulta1c@cmich.edu::00ffb94c-5fb3-4eca-bba8-b1bdc2783198" providerId="AD" clId="Web-{A2871DD4-01DC-3E47-C055-FC7B0CB6DA80}" dt="2025-08-15T04:15:25.232" v="33" actId="20577"/>
          <ac:spMkLst>
            <pc:docMk/>
            <pc:sldMk cId="109857222" sldId="256"/>
            <ac:spMk id="4" creationId="{7F65C16F-7C50-DD6C-07C3-08542AA1E829}"/>
          </ac:spMkLst>
        </pc:spChg>
        <pc:spChg chg="add mod">
          <ac:chgData name="Sultana, Chowdhury Irin" userId="S::sulta1c@cmich.edu::00ffb94c-5fb3-4eca-bba8-b1bdc2783198" providerId="AD" clId="Web-{A2871DD4-01DC-3E47-C055-FC7B0CB6DA80}" dt="2025-08-15T04:41:43.318" v="287" actId="20577"/>
          <ac:spMkLst>
            <pc:docMk/>
            <pc:sldMk cId="109857222" sldId="256"/>
            <ac:spMk id="5" creationId="{ED3C13B2-1DEE-D72A-5DAE-ED433923C13E}"/>
          </ac:spMkLst>
        </pc:spChg>
      </pc:sldChg>
      <pc:sldChg chg="modSp add ord">
        <pc:chgData name="Sultana, Chowdhury Irin" userId="S::sulta1c@cmich.edu::00ffb94c-5fb3-4eca-bba8-b1bdc2783198" providerId="AD" clId="Web-{A2871DD4-01DC-3E47-C055-FC7B0CB6DA80}" dt="2025-08-15T04:19:07.026" v="40" actId="1076"/>
        <pc:sldMkLst>
          <pc:docMk/>
          <pc:sldMk cId="3046960157" sldId="335"/>
        </pc:sldMkLst>
        <pc:spChg chg="mod">
          <ac:chgData name="Sultana, Chowdhury Irin" userId="S::sulta1c@cmich.edu::00ffb94c-5fb3-4eca-bba8-b1bdc2783198" providerId="AD" clId="Web-{A2871DD4-01DC-3E47-C055-FC7B0CB6DA80}" dt="2025-08-15T04:19:07.026" v="40" actId="1076"/>
          <ac:spMkLst>
            <pc:docMk/>
            <pc:sldMk cId="3046960157" sldId="335"/>
            <ac:spMk id="8" creationId="{5C6EAE5B-3660-06A4-808C-88A9CE33108B}"/>
          </ac:spMkLst>
        </pc:spChg>
        <pc:spChg chg="mod">
          <ac:chgData name="Sultana, Chowdhury Irin" userId="S::sulta1c@cmich.edu::00ffb94c-5fb3-4eca-bba8-b1bdc2783198" providerId="AD" clId="Web-{A2871DD4-01DC-3E47-C055-FC7B0CB6DA80}" dt="2025-08-15T04:17:48.336" v="39" actId="20577"/>
          <ac:spMkLst>
            <pc:docMk/>
            <pc:sldMk cId="3046960157" sldId="335"/>
            <ac:spMk id="11" creationId="{2277C888-F707-CB12-C6CB-0C9D5D1007E5}"/>
          </ac:spMkLst>
        </pc:spChg>
      </pc:sldChg>
    </pc:docChg>
  </pc:docChgLst>
  <pc:docChgLst>
    <pc:chgData name="Sultana, Chowdhury Irin" userId="00ffb94c-5fb3-4eca-bba8-b1bdc2783198" providerId="ADAL" clId="{5193B541-41AA-C346-995C-45675B9ED52E}"/>
    <pc:docChg chg="undo custSel addSld delSld modSld sldOrd">
      <pc:chgData name="Sultana, Chowdhury Irin" userId="00ffb94c-5fb3-4eca-bba8-b1bdc2783198" providerId="ADAL" clId="{5193B541-41AA-C346-995C-45675B9ED52E}" dt="2025-08-19T09:49:46.116" v="3437" actId="255"/>
      <pc:docMkLst>
        <pc:docMk/>
      </pc:docMkLst>
      <pc:sldChg chg="addSp delSp modSp mod">
        <pc:chgData name="Sultana, Chowdhury Irin" userId="00ffb94c-5fb3-4eca-bba8-b1bdc2783198" providerId="ADAL" clId="{5193B541-41AA-C346-995C-45675B9ED52E}" dt="2025-08-19T07:15:32.164" v="3214" actId="207"/>
        <pc:sldMkLst>
          <pc:docMk/>
          <pc:sldMk cId="109857222" sldId="256"/>
        </pc:sldMkLst>
        <pc:spChg chg="add del mod">
          <ac:chgData name="Sultana, Chowdhury Irin" userId="00ffb94c-5fb3-4eca-bba8-b1bdc2783198" providerId="ADAL" clId="{5193B541-41AA-C346-995C-45675B9ED52E}" dt="2025-08-19T04:31:29.171" v="3115" actId="478"/>
          <ac:spMkLst>
            <pc:docMk/>
            <pc:sldMk cId="109857222" sldId="256"/>
            <ac:spMk id="2" creationId="{2D29B186-96A7-582A-2392-4E22A9A589A2}"/>
          </ac:spMkLst>
        </pc:spChg>
        <pc:spChg chg="del">
          <ac:chgData name="Sultana, Chowdhury Irin" userId="00ffb94c-5fb3-4eca-bba8-b1bdc2783198" providerId="ADAL" clId="{5193B541-41AA-C346-995C-45675B9ED52E}" dt="2025-08-19T07:10:27.092" v="3134" actId="478"/>
          <ac:spMkLst>
            <pc:docMk/>
            <pc:sldMk cId="109857222" sldId="256"/>
            <ac:spMk id="4" creationId="{7F65C16F-7C50-DD6C-07C3-08542AA1E829}"/>
          </ac:spMkLst>
        </pc:spChg>
        <pc:spChg chg="del mod">
          <ac:chgData name="Sultana, Chowdhury Irin" userId="00ffb94c-5fb3-4eca-bba8-b1bdc2783198" providerId="ADAL" clId="{5193B541-41AA-C346-995C-45675B9ED52E}" dt="2025-08-19T07:10:37.526" v="3138" actId="478"/>
          <ac:spMkLst>
            <pc:docMk/>
            <pc:sldMk cId="109857222" sldId="256"/>
            <ac:spMk id="5" creationId="{ED3C13B2-1DEE-D72A-5DAE-ED433923C13E}"/>
          </ac:spMkLst>
        </pc:spChg>
        <pc:spChg chg="add mod">
          <ac:chgData name="Sultana, Chowdhury Irin" userId="00ffb94c-5fb3-4eca-bba8-b1bdc2783198" providerId="ADAL" clId="{5193B541-41AA-C346-995C-45675B9ED52E}" dt="2025-08-19T07:14:44.314" v="3205" actId="20577"/>
          <ac:spMkLst>
            <pc:docMk/>
            <pc:sldMk cId="109857222" sldId="256"/>
            <ac:spMk id="9" creationId="{0AD77EE3-B298-5EDE-1B9E-359B4E9B2969}"/>
          </ac:spMkLst>
        </pc:spChg>
        <pc:spChg chg="add mod">
          <ac:chgData name="Sultana, Chowdhury Irin" userId="00ffb94c-5fb3-4eca-bba8-b1bdc2783198" providerId="ADAL" clId="{5193B541-41AA-C346-995C-45675B9ED52E}" dt="2025-08-19T07:15:32.164" v="3214" actId="207"/>
          <ac:spMkLst>
            <pc:docMk/>
            <pc:sldMk cId="109857222" sldId="256"/>
            <ac:spMk id="10" creationId="{B92F6ADC-3191-398A-5193-565CE14D657C}"/>
          </ac:spMkLst>
        </pc:spChg>
        <pc:picChg chg="add mod">
          <ac:chgData name="Sultana, Chowdhury Irin" userId="00ffb94c-5fb3-4eca-bba8-b1bdc2783198" providerId="ADAL" clId="{5193B541-41AA-C346-995C-45675B9ED52E}" dt="2025-08-19T07:14:38.590" v="3203" actId="1076"/>
          <ac:picMkLst>
            <pc:docMk/>
            <pc:sldMk cId="109857222" sldId="256"/>
            <ac:picMk id="6" creationId="{93D3789A-1C16-716B-4D8C-B3C3EA0CFB1E}"/>
          </ac:picMkLst>
        </pc:picChg>
        <pc:picChg chg="add mod">
          <ac:chgData name="Sultana, Chowdhury Irin" userId="00ffb94c-5fb3-4eca-bba8-b1bdc2783198" providerId="ADAL" clId="{5193B541-41AA-C346-995C-45675B9ED52E}" dt="2025-08-19T07:14:34.402" v="3202" actId="1076"/>
          <ac:picMkLst>
            <pc:docMk/>
            <pc:sldMk cId="109857222" sldId="256"/>
            <ac:picMk id="8" creationId="{D73ED815-E6D1-AE1E-CFED-D03EB3BEF3ED}"/>
          </ac:picMkLst>
        </pc:picChg>
      </pc:sldChg>
      <pc:sldChg chg="del">
        <pc:chgData name="Sultana, Chowdhury Irin" userId="00ffb94c-5fb3-4eca-bba8-b1bdc2783198" providerId="ADAL" clId="{5193B541-41AA-C346-995C-45675B9ED52E}" dt="2025-08-17T23:04:54.783" v="0" actId="2696"/>
        <pc:sldMkLst>
          <pc:docMk/>
          <pc:sldMk cId="3948019641" sldId="259"/>
        </pc:sldMkLst>
      </pc:sldChg>
      <pc:sldChg chg="addSp delSp modSp mod">
        <pc:chgData name="Sultana, Chowdhury Irin" userId="00ffb94c-5fb3-4eca-bba8-b1bdc2783198" providerId="ADAL" clId="{5193B541-41AA-C346-995C-45675B9ED52E}" dt="2025-08-19T09:38:10.275" v="3387" actId="1036"/>
        <pc:sldMkLst>
          <pc:docMk/>
          <pc:sldMk cId="540503424" sldId="263"/>
        </pc:sldMkLst>
        <pc:spChg chg="mod">
          <ac:chgData name="Sultana, Chowdhury Irin" userId="00ffb94c-5fb3-4eca-bba8-b1bdc2783198" providerId="ADAL" clId="{5193B541-41AA-C346-995C-45675B9ED52E}" dt="2025-08-18T11:43:21.037" v="1136" actId="113"/>
          <ac:spMkLst>
            <pc:docMk/>
            <pc:sldMk cId="540503424" sldId="263"/>
            <ac:spMk id="2" creationId="{2DB7883F-8C9E-47AF-9BA7-FB0FF2A6EA10}"/>
          </ac:spMkLst>
        </pc:spChg>
        <pc:spChg chg="del mod">
          <ac:chgData name="Sultana, Chowdhury Irin" userId="00ffb94c-5fb3-4eca-bba8-b1bdc2783198" providerId="ADAL" clId="{5193B541-41AA-C346-995C-45675B9ED52E}" dt="2025-08-18T00:26:36.532" v="352" actId="478"/>
          <ac:spMkLst>
            <pc:docMk/>
            <pc:sldMk cId="540503424" sldId="263"/>
            <ac:spMk id="3" creationId="{BF5011AB-14AD-4328-8E69-AFE25B8D3CBE}"/>
          </ac:spMkLst>
        </pc:spChg>
        <pc:spChg chg="del">
          <ac:chgData name="Sultana, Chowdhury Irin" userId="00ffb94c-5fb3-4eca-bba8-b1bdc2783198" providerId="ADAL" clId="{5193B541-41AA-C346-995C-45675B9ED52E}" dt="2025-08-18T00:26:30.094" v="349" actId="478"/>
          <ac:spMkLst>
            <pc:docMk/>
            <pc:sldMk cId="540503424" sldId="263"/>
            <ac:spMk id="11" creationId="{8E5D50E2-2D91-44B6-A742-958C330E2763}"/>
          </ac:spMkLst>
        </pc:spChg>
        <pc:spChg chg="add mod">
          <ac:chgData name="Sultana, Chowdhury Irin" userId="00ffb94c-5fb3-4eca-bba8-b1bdc2783198" providerId="ADAL" clId="{5193B541-41AA-C346-995C-45675B9ED52E}" dt="2025-08-18T11:45:57.933" v="1147" actId="1076"/>
          <ac:spMkLst>
            <pc:docMk/>
            <pc:sldMk cId="540503424" sldId="263"/>
            <ac:spMk id="13" creationId="{016807AF-9ED0-54B2-6EE9-6DAEE23CF978}"/>
          </ac:spMkLst>
        </pc:spChg>
        <pc:spChg chg="add mod">
          <ac:chgData name="Sultana, Chowdhury Irin" userId="00ffb94c-5fb3-4eca-bba8-b1bdc2783198" providerId="ADAL" clId="{5193B541-41AA-C346-995C-45675B9ED52E}" dt="2025-08-19T07:56:44.181" v="3335"/>
          <ac:spMkLst>
            <pc:docMk/>
            <pc:sldMk cId="540503424" sldId="263"/>
            <ac:spMk id="14" creationId="{9FBCDC52-DFAF-D8D2-DD37-32103C9C0A84}"/>
          </ac:spMkLst>
        </pc:spChg>
        <pc:spChg chg="add mod">
          <ac:chgData name="Sultana, Chowdhury Irin" userId="00ffb94c-5fb3-4eca-bba8-b1bdc2783198" providerId="ADAL" clId="{5193B541-41AA-C346-995C-45675B9ED52E}" dt="2025-08-19T08:00:29.193" v="3349"/>
          <ac:spMkLst>
            <pc:docMk/>
            <pc:sldMk cId="540503424" sldId="263"/>
            <ac:spMk id="15" creationId="{659B17B8-05A6-E913-3EE3-9378BA658C28}"/>
          </ac:spMkLst>
        </pc:spChg>
        <pc:picChg chg="del">
          <ac:chgData name="Sultana, Chowdhury Irin" userId="00ffb94c-5fb3-4eca-bba8-b1bdc2783198" providerId="ADAL" clId="{5193B541-41AA-C346-995C-45675B9ED52E}" dt="2025-08-18T00:26:27.160" v="348" actId="478"/>
          <ac:picMkLst>
            <pc:docMk/>
            <pc:sldMk cId="540503424" sldId="263"/>
            <ac:picMk id="4" creationId="{DE20AC75-B9A4-44B1-B138-24C9BE99A39B}"/>
          </ac:picMkLst>
        </pc:picChg>
        <pc:picChg chg="add mod">
          <ac:chgData name="Sultana, Chowdhury Irin" userId="00ffb94c-5fb3-4eca-bba8-b1bdc2783198" providerId="ADAL" clId="{5193B541-41AA-C346-995C-45675B9ED52E}" dt="2025-08-19T09:38:10.275" v="3387" actId="1036"/>
          <ac:picMkLst>
            <pc:docMk/>
            <pc:sldMk cId="540503424" sldId="263"/>
            <ac:picMk id="12" creationId="{468CF57D-5465-DCCE-C5AA-6B50BE1C2CD3}"/>
          </ac:picMkLst>
        </pc:picChg>
      </pc:sldChg>
      <pc:sldChg chg="modSp del mod">
        <pc:chgData name="Sultana, Chowdhury Irin" userId="00ffb94c-5fb3-4eca-bba8-b1bdc2783198" providerId="ADAL" clId="{5193B541-41AA-C346-995C-45675B9ED52E}" dt="2025-08-18T13:07:13.702" v="1316" actId="2696"/>
        <pc:sldMkLst>
          <pc:docMk/>
          <pc:sldMk cId="2752016990" sldId="264"/>
        </pc:sldMkLst>
        <pc:spChg chg="mod">
          <ac:chgData name="Sultana, Chowdhury Irin" userId="00ffb94c-5fb3-4eca-bba8-b1bdc2783198" providerId="ADAL" clId="{5193B541-41AA-C346-995C-45675B9ED52E}" dt="2025-08-18T12:56:48.358" v="1251"/>
          <ac:spMkLst>
            <pc:docMk/>
            <pc:sldMk cId="2752016990" sldId="264"/>
            <ac:spMk id="5" creationId="{762D9386-D393-4429-A83F-290067C18380}"/>
          </ac:spMkLst>
        </pc:spChg>
        <pc:spChg chg="mod">
          <ac:chgData name="Sultana, Chowdhury Irin" userId="00ffb94c-5fb3-4eca-bba8-b1bdc2783198" providerId="ADAL" clId="{5193B541-41AA-C346-995C-45675B9ED52E}" dt="2025-08-18T12:16:09.422" v="1243" actId="20577"/>
          <ac:spMkLst>
            <pc:docMk/>
            <pc:sldMk cId="2752016990" sldId="264"/>
            <ac:spMk id="18" creationId="{FCBA791B-23F2-470B-9B3F-2FF44A6E8B5A}"/>
          </ac:spMkLst>
        </pc:spChg>
      </pc:sldChg>
      <pc:sldChg chg="modSp mod">
        <pc:chgData name="Sultana, Chowdhury Irin" userId="00ffb94c-5fb3-4eca-bba8-b1bdc2783198" providerId="ADAL" clId="{5193B541-41AA-C346-995C-45675B9ED52E}" dt="2025-08-18T06:36:34.078" v="999" actId="20577"/>
        <pc:sldMkLst>
          <pc:docMk/>
          <pc:sldMk cId="3655756753" sldId="273"/>
        </pc:sldMkLst>
        <pc:spChg chg="mod">
          <ac:chgData name="Sultana, Chowdhury Irin" userId="00ffb94c-5fb3-4eca-bba8-b1bdc2783198" providerId="ADAL" clId="{5193B541-41AA-C346-995C-45675B9ED52E}" dt="2025-08-18T06:36:34.078" v="999" actId="20577"/>
          <ac:spMkLst>
            <pc:docMk/>
            <pc:sldMk cId="3655756753" sldId="273"/>
            <ac:spMk id="47" creationId="{30B7DC74-465B-B300-5818-890ED69AE05B}"/>
          </ac:spMkLst>
        </pc:spChg>
      </pc:sldChg>
      <pc:sldChg chg="addSp delSp modSp del mod">
        <pc:chgData name="Sultana, Chowdhury Irin" userId="00ffb94c-5fb3-4eca-bba8-b1bdc2783198" providerId="ADAL" clId="{5193B541-41AA-C346-995C-45675B9ED52E}" dt="2025-08-18T11:23:55.207" v="1031" actId="2696"/>
        <pc:sldMkLst>
          <pc:docMk/>
          <pc:sldMk cId="276652520" sldId="295"/>
        </pc:sldMkLst>
        <pc:spChg chg="del">
          <ac:chgData name="Sultana, Chowdhury Irin" userId="00ffb94c-5fb3-4eca-bba8-b1bdc2783198" providerId="ADAL" clId="{5193B541-41AA-C346-995C-45675B9ED52E}" dt="2025-08-17T23:06:03.699" v="3" actId="478"/>
          <ac:spMkLst>
            <pc:docMk/>
            <pc:sldMk cId="276652520" sldId="295"/>
            <ac:spMk id="9" creationId="{B97EF279-0556-4DD8-94AD-5AC2290C80BD}"/>
          </ac:spMkLst>
        </pc:spChg>
        <pc:spChg chg="add mod">
          <ac:chgData name="Sultana, Chowdhury Irin" userId="00ffb94c-5fb3-4eca-bba8-b1bdc2783198" providerId="ADAL" clId="{5193B541-41AA-C346-995C-45675B9ED52E}" dt="2025-08-17T23:06:04.552" v="4"/>
          <ac:spMkLst>
            <pc:docMk/>
            <pc:sldMk cId="276652520" sldId="295"/>
            <ac:spMk id="12" creationId="{AE5E9CDE-E7A5-88E1-AA7B-AA27BCC5E403}"/>
          </ac:spMkLst>
        </pc:spChg>
      </pc:sldChg>
      <pc:sldChg chg="addSp delSp modSp add del mod">
        <pc:chgData name="Sultana, Chowdhury Irin" userId="00ffb94c-5fb3-4eca-bba8-b1bdc2783198" providerId="ADAL" clId="{5193B541-41AA-C346-995C-45675B9ED52E}" dt="2025-08-19T08:07:15.088" v="3369" actId="2696"/>
        <pc:sldMkLst>
          <pc:docMk/>
          <pc:sldMk cId="4059861899" sldId="295"/>
        </pc:sldMkLst>
        <pc:spChg chg="del">
          <ac:chgData name="Sultana, Chowdhury Irin" userId="00ffb94c-5fb3-4eca-bba8-b1bdc2783198" providerId="ADAL" clId="{5193B541-41AA-C346-995C-45675B9ED52E}" dt="2025-08-18T11:24:51.870" v="1054" actId="478"/>
          <ac:spMkLst>
            <pc:docMk/>
            <pc:sldMk cId="4059861899" sldId="295"/>
            <ac:spMk id="4" creationId="{3040685A-6233-49D6-9207-C149CA8395A9}"/>
          </ac:spMkLst>
        </pc:spChg>
        <pc:spChg chg="add mod">
          <ac:chgData name="Sultana, Chowdhury Irin" userId="00ffb94c-5fb3-4eca-bba8-b1bdc2783198" providerId="ADAL" clId="{5193B541-41AA-C346-995C-45675B9ED52E}" dt="2025-08-18T11:24:52.709" v="1055"/>
          <ac:spMkLst>
            <pc:docMk/>
            <pc:sldMk cId="4059861899" sldId="295"/>
            <ac:spMk id="9" creationId="{E025F8DA-66C5-B821-144C-0C2D347D2AE3}"/>
          </ac:spMkLst>
        </pc:spChg>
      </pc:sldChg>
      <pc:sldChg chg="delSp modSp del mod">
        <pc:chgData name="Sultana, Chowdhury Irin" userId="00ffb94c-5fb3-4eca-bba8-b1bdc2783198" providerId="ADAL" clId="{5193B541-41AA-C346-995C-45675B9ED52E}" dt="2025-08-18T11:23:33.699" v="1029" actId="2696"/>
        <pc:sldMkLst>
          <pc:docMk/>
          <pc:sldMk cId="52495062" sldId="301"/>
        </pc:sldMkLst>
        <pc:spChg chg="del mod">
          <ac:chgData name="Sultana, Chowdhury Irin" userId="00ffb94c-5fb3-4eca-bba8-b1bdc2783198" providerId="ADAL" clId="{5193B541-41AA-C346-995C-45675B9ED52E}" dt="2025-08-18T06:33:13.201" v="941" actId="478"/>
          <ac:spMkLst>
            <pc:docMk/>
            <pc:sldMk cId="52495062" sldId="301"/>
            <ac:spMk id="17" creationId="{974FEDB9-468A-2DC4-A4FE-D6C3938E34AC}"/>
          </ac:spMkLst>
        </pc:spChg>
      </pc:sldChg>
      <pc:sldChg chg="addSp modSp add">
        <pc:chgData name="Sultana, Chowdhury Irin" userId="00ffb94c-5fb3-4eca-bba8-b1bdc2783198" providerId="ADAL" clId="{5193B541-41AA-C346-995C-45675B9ED52E}" dt="2025-08-19T07:56:29.123" v="3330"/>
        <pc:sldMkLst>
          <pc:docMk/>
          <pc:sldMk cId="3275263954" sldId="301"/>
        </pc:sldMkLst>
        <pc:spChg chg="add mod">
          <ac:chgData name="Sultana, Chowdhury Irin" userId="00ffb94c-5fb3-4eca-bba8-b1bdc2783198" providerId="ADAL" clId="{5193B541-41AA-C346-995C-45675B9ED52E}" dt="2025-08-19T07:56:29.123" v="3330"/>
          <ac:spMkLst>
            <pc:docMk/>
            <pc:sldMk cId="3275263954" sldId="301"/>
            <ac:spMk id="4" creationId="{7F59677A-5F10-F179-CD38-2E48C439C236}"/>
          </ac:spMkLst>
        </pc:spChg>
      </pc:sldChg>
      <pc:sldChg chg="add del">
        <pc:chgData name="Sultana, Chowdhury Irin" userId="00ffb94c-5fb3-4eca-bba8-b1bdc2783198" providerId="ADAL" clId="{5193B541-41AA-C346-995C-45675B9ED52E}" dt="2025-08-19T07:30:03.987" v="3235" actId="2696"/>
        <pc:sldMkLst>
          <pc:docMk/>
          <pc:sldMk cId="3463049595" sldId="301"/>
        </pc:sldMkLst>
      </pc:sldChg>
      <pc:sldChg chg="addSp delSp modSp del mod">
        <pc:chgData name="Sultana, Chowdhury Irin" userId="00ffb94c-5fb3-4eca-bba8-b1bdc2783198" providerId="ADAL" clId="{5193B541-41AA-C346-995C-45675B9ED52E}" dt="2025-08-18T11:23:55.207" v="1031" actId="2696"/>
        <pc:sldMkLst>
          <pc:docMk/>
          <pc:sldMk cId="1216769324" sldId="305"/>
        </pc:sldMkLst>
        <pc:spChg chg="add mod">
          <ac:chgData name="Sultana, Chowdhury Irin" userId="00ffb94c-5fb3-4eca-bba8-b1bdc2783198" providerId="ADAL" clId="{5193B541-41AA-C346-995C-45675B9ED52E}" dt="2025-08-17T23:05:49.818" v="2"/>
          <ac:spMkLst>
            <pc:docMk/>
            <pc:sldMk cId="1216769324" sldId="305"/>
            <ac:spMk id="4" creationId="{38EBF6D0-E706-38DE-2FF1-64FB2DF4E1F2}"/>
          </ac:spMkLst>
        </pc:spChg>
        <pc:spChg chg="del">
          <ac:chgData name="Sultana, Chowdhury Irin" userId="00ffb94c-5fb3-4eca-bba8-b1bdc2783198" providerId="ADAL" clId="{5193B541-41AA-C346-995C-45675B9ED52E}" dt="2025-08-17T23:05:48.887" v="1" actId="478"/>
          <ac:spMkLst>
            <pc:docMk/>
            <pc:sldMk cId="1216769324" sldId="305"/>
            <ac:spMk id="9" creationId="{B97EF279-0556-4DD8-94AD-5AC2290C80BD}"/>
          </ac:spMkLst>
        </pc:spChg>
      </pc:sldChg>
      <pc:sldChg chg="modSp add del mod">
        <pc:chgData name="Sultana, Chowdhury Irin" userId="00ffb94c-5fb3-4eca-bba8-b1bdc2783198" providerId="ADAL" clId="{5193B541-41AA-C346-995C-45675B9ED52E}" dt="2025-08-19T07:30:03.987" v="3235" actId="2696"/>
        <pc:sldMkLst>
          <pc:docMk/>
          <pc:sldMk cId="2648188191" sldId="305"/>
        </pc:sldMkLst>
        <pc:spChg chg="mod">
          <ac:chgData name="Sultana, Chowdhury Irin" userId="00ffb94c-5fb3-4eca-bba8-b1bdc2783198" providerId="ADAL" clId="{5193B541-41AA-C346-995C-45675B9ED52E}" dt="2025-08-18T11:24:39.896" v="1053" actId="14100"/>
          <ac:spMkLst>
            <pc:docMk/>
            <pc:sldMk cId="2648188191" sldId="305"/>
            <ac:spMk id="2" creationId="{C7792728-7E20-46F8-96AE-4B2DF367889B}"/>
          </ac:spMkLst>
        </pc:spChg>
      </pc:sldChg>
      <pc:sldChg chg="add del">
        <pc:chgData name="Sultana, Chowdhury Irin" userId="00ffb94c-5fb3-4eca-bba8-b1bdc2783198" providerId="ADAL" clId="{5193B541-41AA-C346-995C-45675B9ED52E}" dt="2025-08-19T07:30:57.813" v="3238" actId="2696"/>
        <pc:sldMkLst>
          <pc:docMk/>
          <pc:sldMk cId="3650536871" sldId="305"/>
        </pc:sldMkLst>
      </pc:sldChg>
      <pc:sldChg chg="addSp delSp modSp del mod">
        <pc:chgData name="Sultana, Chowdhury Irin" userId="00ffb94c-5fb3-4eca-bba8-b1bdc2783198" providerId="ADAL" clId="{5193B541-41AA-C346-995C-45675B9ED52E}" dt="2025-08-18T11:23:55.207" v="1031" actId="2696"/>
        <pc:sldMkLst>
          <pc:docMk/>
          <pc:sldMk cId="877643848" sldId="311"/>
        </pc:sldMkLst>
        <pc:spChg chg="del">
          <ac:chgData name="Sultana, Chowdhury Irin" userId="00ffb94c-5fb3-4eca-bba8-b1bdc2783198" providerId="ADAL" clId="{5193B541-41AA-C346-995C-45675B9ED52E}" dt="2025-08-17T23:06:10.869" v="5" actId="478"/>
          <ac:spMkLst>
            <pc:docMk/>
            <pc:sldMk cId="877643848" sldId="311"/>
            <ac:spMk id="9" creationId="{B97EF279-0556-4DD8-94AD-5AC2290C80BD}"/>
          </ac:spMkLst>
        </pc:spChg>
        <pc:spChg chg="add mod">
          <ac:chgData name="Sultana, Chowdhury Irin" userId="00ffb94c-5fb3-4eca-bba8-b1bdc2783198" providerId="ADAL" clId="{5193B541-41AA-C346-995C-45675B9ED52E}" dt="2025-08-17T23:06:11.790" v="6"/>
          <ac:spMkLst>
            <pc:docMk/>
            <pc:sldMk cId="877643848" sldId="311"/>
            <ac:spMk id="12" creationId="{04F409D5-B17C-F38B-549E-6EEC57C5F88D}"/>
          </ac:spMkLst>
        </pc:spChg>
      </pc:sldChg>
      <pc:sldChg chg="addSp delSp modSp add del mod">
        <pc:chgData name="Sultana, Chowdhury Irin" userId="00ffb94c-5fb3-4eca-bba8-b1bdc2783198" providerId="ADAL" clId="{5193B541-41AA-C346-995C-45675B9ED52E}" dt="2025-08-19T08:07:11.475" v="3368" actId="2696"/>
        <pc:sldMkLst>
          <pc:docMk/>
          <pc:sldMk cId="1204399588" sldId="311"/>
        </pc:sldMkLst>
        <pc:spChg chg="del">
          <ac:chgData name="Sultana, Chowdhury Irin" userId="00ffb94c-5fb3-4eca-bba8-b1bdc2783198" providerId="ADAL" clId="{5193B541-41AA-C346-995C-45675B9ED52E}" dt="2025-08-18T11:24:59.298" v="1056" actId="478"/>
          <ac:spMkLst>
            <pc:docMk/>
            <pc:sldMk cId="1204399588" sldId="311"/>
            <ac:spMk id="4" creationId="{3040685A-6233-49D6-9207-C149CA8395A9}"/>
          </ac:spMkLst>
        </pc:spChg>
        <pc:spChg chg="add mod">
          <ac:chgData name="Sultana, Chowdhury Irin" userId="00ffb94c-5fb3-4eca-bba8-b1bdc2783198" providerId="ADAL" clId="{5193B541-41AA-C346-995C-45675B9ED52E}" dt="2025-08-18T11:25:00.645" v="1057"/>
          <ac:spMkLst>
            <pc:docMk/>
            <pc:sldMk cId="1204399588" sldId="311"/>
            <ac:spMk id="9" creationId="{8ADF023C-5769-93A5-D68C-F4EC25327E7D}"/>
          </ac:spMkLst>
        </pc:spChg>
      </pc:sldChg>
      <pc:sldChg chg="addSp delSp modSp mod">
        <pc:chgData name="Sultana, Chowdhury Irin" userId="00ffb94c-5fb3-4eca-bba8-b1bdc2783198" providerId="ADAL" clId="{5193B541-41AA-C346-995C-45675B9ED52E}" dt="2025-08-19T09:49:46.116" v="3437" actId="255"/>
        <pc:sldMkLst>
          <pc:docMk/>
          <pc:sldMk cId="1104855741" sldId="319"/>
        </pc:sldMkLst>
        <pc:spChg chg="mod">
          <ac:chgData name="Sultana, Chowdhury Irin" userId="00ffb94c-5fb3-4eca-bba8-b1bdc2783198" providerId="ADAL" clId="{5193B541-41AA-C346-995C-45675B9ED52E}" dt="2025-08-19T03:15:24.017" v="2953" actId="1076"/>
          <ac:spMkLst>
            <pc:docMk/>
            <pc:sldMk cId="1104855741" sldId="319"/>
            <ac:spMk id="2" creationId="{474745B9-D98D-B0B8-4A07-05D78ED9855E}"/>
          </ac:spMkLst>
        </pc:spChg>
        <pc:spChg chg="add mod">
          <ac:chgData name="Sultana, Chowdhury Irin" userId="00ffb94c-5fb3-4eca-bba8-b1bdc2783198" providerId="ADAL" clId="{5193B541-41AA-C346-995C-45675B9ED52E}" dt="2025-08-19T07:57:01.446" v="3342"/>
          <ac:spMkLst>
            <pc:docMk/>
            <pc:sldMk cId="1104855741" sldId="319"/>
            <ac:spMk id="10" creationId="{DD7B0C9F-F771-0082-9E0A-AB27835CE648}"/>
          </ac:spMkLst>
        </pc:spChg>
        <pc:spChg chg="del">
          <ac:chgData name="Sultana, Chowdhury Irin" userId="00ffb94c-5fb3-4eca-bba8-b1bdc2783198" providerId="ADAL" clId="{5193B541-41AA-C346-995C-45675B9ED52E}" dt="2025-08-18T06:32:07.319" v="936" actId="478"/>
          <ac:spMkLst>
            <pc:docMk/>
            <pc:sldMk cId="1104855741" sldId="319"/>
            <ac:spMk id="11" creationId="{CF162D39-F221-21E0-A7AF-F57B905F3303}"/>
          </ac:spMkLst>
        </pc:spChg>
        <pc:spChg chg="add mod">
          <ac:chgData name="Sultana, Chowdhury Irin" userId="00ffb94c-5fb3-4eca-bba8-b1bdc2783198" providerId="ADAL" clId="{5193B541-41AA-C346-995C-45675B9ED52E}" dt="2025-08-19T08:01:31.926" v="3359"/>
          <ac:spMkLst>
            <pc:docMk/>
            <pc:sldMk cId="1104855741" sldId="319"/>
            <ac:spMk id="12" creationId="{0011C5B8-8808-B187-9E5B-C455807121C9}"/>
          </ac:spMkLst>
        </pc:spChg>
        <pc:spChg chg="del">
          <ac:chgData name="Sultana, Chowdhury Irin" userId="00ffb94c-5fb3-4eca-bba8-b1bdc2783198" providerId="ADAL" clId="{5193B541-41AA-C346-995C-45675B9ED52E}" dt="2025-08-19T02:25:08.182" v="2424" actId="478"/>
          <ac:spMkLst>
            <pc:docMk/>
            <pc:sldMk cId="1104855741" sldId="319"/>
            <ac:spMk id="13" creationId="{B8B72131-5DC2-E8D6-4C1E-B5048E78A662}"/>
          </ac:spMkLst>
        </pc:spChg>
        <pc:spChg chg="add mod">
          <ac:chgData name="Sultana, Chowdhury Irin" userId="00ffb94c-5fb3-4eca-bba8-b1bdc2783198" providerId="ADAL" clId="{5193B541-41AA-C346-995C-45675B9ED52E}" dt="2025-08-19T09:49:46.116" v="3437" actId="255"/>
          <ac:spMkLst>
            <pc:docMk/>
            <pc:sldMk cId="1104855741" sldId="319"/>
            <ac:spMk id="14" creationId="{B998DCA4-C4C5-B173-34A2-B134C28DB280}"/>
          </ac:spMkLst>
        </pc:spChg>
      </pc:sldChg>
      <pc:sldChg chg="addSp delSp modSp mod">
        <pc:chgData name="Sultana, Chowdhury Irin" userId="00ffb94c-5fb3-4eca-bba8-b1bdc2783198" providerId="ADAL" clId="{5193B541-41AA-C346-995C-45675B9ED52E}" dt="2025-08-19T08:01:34.611" v="3360"/>
        <pc:sldMkLst>
          <pc:docMk/>
          <pc:sldMk cId="810654970" sldId="320"/>
        </pc:sldMkLst>
        <pc:spChg chg="mod">
          <ac:chgData name="Sultana, Chowdhury Irin" userId="00ffb94c-5fb3-4eca-bba8-b1bdc2783198" providerId="ADAL" clId="{5193B541-41AA-C346-995C-45675B9ED52E}" dt="2025-08-19T03:15:39.802" v="2956" actId="1076"/>
          <ac:spMkLst>
            <pc:docMk/>
            <pc:sldMk cId="810654970" sldId="320"/>
            <ac:spMk id="3" creationId="{BDCC6FB9-38B0-4A93-935F-E1C5AE7F3E4E}"/>
          </ac:spMkLst>
        </pc:spChg>
        <pc:spChg chg="add mod">
          <ac:chgData name="Sultana, Chowdhury Irin" userId="00ffb94c-5fb3-4eca-bba8-b1bdc2783198" providerId="ADAL" clId="{5193B541-41AA-C346-995C-45675B9ED52E}" dt="2025-08-19T07:57:03.924" v="3343"/>
          <ac:spMkLst>
            <pc:docMk/>
            <pc:sldMk cId="810654970" sldId="320"/>
            <ac:spMk id="7" creationId="{6AE9A707-5DA3-F0A7-059E-162A5003FB7B}"/>
          </ac:spMkLst>
        </pc:spChg>
        <pc:spChg chg="add mod">
          <ac:chgData name="Sultana, Chowdhury Irin" userId="00ffb94c-5fb3-4eca-bba8-b1bdc2783198" providerId="ADAL" clId="{5193B541-41AA-C346-995C-45675B9ED52E}" dt="2025-08-19T08:01:34.611" v="3360"/>
          <ac:spMkLst>
            <pc:docMk/>
            <pc:sldMk cId="810654970" sldId="320"/>
            <ac:spMk id="9" creationId="{D035296B-D7B4-BD85-34A3-8FB4D57A5F0B}"/>
          </ac:spMkLst>
        </pc:spChg>
        <pc:spChg chg="del">
          <ac:chgData name="Sultana, Chowdhury Irin" userId="00ffb94c-5fb3-4eca-bba8-b1bdc2783198" providerId="ADAL" clId="{5193B541-41AA-C346-995C-45675B9ED52E}" dt="2025-08-18T06:32:00.424" v="935" actId="478"/>
          <ac:spMkLst>
            <pc:docMk/>
            <pc:sldMk cId="810654970" sldId="320"/>
            <ac:spMk id="10" creationId="{D5607B31-C20A-0052-EDDD-E38DC2240E1B}"/>
          </ac:spMkLst>
        </pc:spChg>
        <pc:spChg chg="del">
          <ac:chgData name="Sultana, Chowdhury Irin" userId="00ffb94c-5fb3-4eca-bba8-b1bdc2783198" providerId="ADAL" clId="{5193B541-41AA-C346-995C-45675B9ED52E}" dt="2025-08-19T03:15:45.350" v="2957" actId="478"/>
          <ac:spMkLst>
            <pc:docMk/>
            <pc:sldMk cId="810654970" sldId="320"/>
            <ac:spMk id="12" creationId="{E8C76D1B-3984-F9A9-B646-6872EE1C499D}"/>
          </ac:spMkLst>
        </pc:spChg>
      </pc:sldChg>
      <pc:sldChg chg="add del">
        <pc:chgData name="Sultana, Chowdhury Irin" userId="00ffb94c-5fb3-4eca-bba8-b1bdc2783198" providerId="ADAL" clId="{5193B541-41AA-C346-995C-45675B9ED52E}" dt="2025-08-19T07:30:03.987" v="3235" actId="2696"/>
        <pc:sldMkLst>
          <pc:docMk/>
          <pc:sldMk cId="1585977648" sldId="329"/>
        </pc:sldMkLst>
      </pc:sldChg>
      <pc:sldChg chg="delSp del mod ord">
        <pc:chgData name="Sultana, Chowdhury Irin" userId="00ffb94c-5fb3-4eca-bba8-b1bdc2783198" providerId="ADAL" clId="{5193B541-41AA-C346-995C-45675B9ED52E}" dt="2025-08-18T11:23:33.699" v="1029" actId="2696"/>
        <pc:sldMkLst>
          <pc:docMk/>
          <pc:sldMk cId="2090333917" sldId="329"/>
        </pc:sldMkLst>
        <pc:spChg chg="del">
          <ac:chgData name="Sultana, Chowdhury Irin" userId="00ffb94c-5fb3-4eca-bba8-b1bdc2783198" providerId="ADAL" clId="{5193B541-41AA-C346-995C-45675B9ED52E}" dt="2025-08-18T06:33:20.642" v="942" actId="478"/>
          <ac:spMkLst>
            <pc:docMk/>
            <pc:sldMk cId="2090333917" sldId="329"/>
            <ac:spMk id="17" creationId="{2BEAAF44-52D9-61C3-7AAA-59623E5D710F}"/>
          </ac:spMkLst>
        </pc:spChg>
      </pc:sldChg>
      <pc:sldChg chg="addSp modSp add">
        <pc:chgData name="Sultana, Chowdhury Irin" userId="00ffb94c-5fb3-4eca-bba8-b1bdc2783198" providerId="ADAL" clId="{5193B541-41AA-C346-995C-45675B9ED52E}" dt="2025-08-19T07:56:24.300" v="3329"/>
        <pc:sldMkLst>
          <pc:docMk/>
          <pc:sldMk cId="3000181679" sldId="329"/>
        </pc:sldMkLst>
        <pc:spChg chg="add mod">
          <ac:chgData name="Sultana, Chowdhury Irin" userId="00ffb94c-5fb3-4eca-bba8-b1bdc2783198" providerId="ADAL" clId="{5193B541-41AA-C346-995C-45675B9ED52E}" dt="2025-08-19T07:56:24.300" v="3329"/>
          <ac:spMkLst>
            <pc:docMk/>
            <pc:sldMk cId="3000181679" sldId="329"/>
            <ac:spMk id="4" creationId="{AC06D2C1-09FF-AAD9-4ECF-3BC4C8284D80}"/>
          </ac:spMkLst>
        </pc:spChg>
      </pc:sldChg>
      <pc:sldChg chg="delSp del mod">
        <pc:chgData name="Sultana, Chowdhury Irin" userId="00ffb94c-5fb3-4eca-bba8-b1bdc2783198" providerId="ADAL" clId="{5193B541-41AA-C346-995C-45675B9ED52E}" dt="2025-08-18T11:23:33.699" v="1029" actId="2696"/>
        <pc:sldMkLst>
          <pc:docMk/>
          <pc:sldMk cId="2213628326" sldId="330"/>
        </pc:sldMkLst>
        <pc:spChg chg="del">
          <ac:chgData name="Sultana, Chowdhury Irin" userId="00ffb94c-5fb3-4eca-bba8-b1bdc2783198" providerId="ADAL" clId="{5193B541-41AA-C346-995C-45675B9ED52E}" dt="2025-08-18T06:32:59.263" v="939" actId="478"/>
          <ac:spMkLst>
            <pc:docMk/>
            <pc:sldMk cId="2213628326" sldId="330"/>
            <ac:spMk id="14" creationId="{A73B88E0-F40B-B57F-4C4A-474AF0394823}"/>
          </ac:spMkLst>
        </pc:spChg>
      </pc:sldChg>
      <pc:sldChg chg="add del">
        <pc:chgData name="Sultana, Chowdhury Irin" userId="00ffb94c-5fb3-4eca-bba8-b1bdc2783198" providerId="ADAL" clId="{5193B541-41AA-C346-995C-45675B9ED52E}" dt="2025-08-19T07:30:03.987" v="3235" actId="2696"/>
        <pc:sldMkLst>
          <pc:docMk/>
          <pc:sldMk cId="2308468260" sldId="330"/>
        </pc:sldMkLst>
      </pc:sldChg>
      <pc:sldChg chg="addSp modSp add">
        <pc:chgData name="Sultana, Chowdhury Irin" userId="00ffb94c-5fb3-4eca-bba8-b1bdc2783198" providerId="ADAL" clId="{5193B541-41AA-C346-995C-45675B9ED52E}" dt="2025-08-19T07:56:31.886" v="3331"/>
        <pc:sldMkLst>
          <pc:docMk/>
          <pc:sldMk cId="3706184418" sldId="330"/>
        </pc:sldMkLst>
        <pc:spChg chg="add mod">
          <ac:chgData name="Sultana, Chowdhury Irin" userId="00ffb94c-5fb3-4eca-bba8-b1bdc2783198" providerId="ADAL" clId="{5193B541-41AA-C346-995C-45675B9ED52E}" dt="2025-08-19T07:56:31.886" v="3331"/>
          <ac:spMkLst>
            <pc:docMk/>
            <pc:sldMk cId="3706184418" sldId="330"/>
            <ac:spMk id="6" creationId="{AAF3BC36-6AF6-642D-7A16-71B9F641AB01}"/>
          </ac:spMkLst>
        </pc:spChg>
      </pc:sldChg>
      <pc:sldChg chg="delSp del mod">
        <pc:chgData name="Sultana, Chowdhury Irin" userId="00ffb94c-5fb3-4eca-bba8-b1bdc2783198" providerId="ADAL" clId="{5193B541-41AA-C346-995C-45675B9ED52E}" dt="2025-08-18T11:23:33.699" v="1029" actId="2696"/>
        <pc:sldMkLst>
          <pc:docMk/>
          <pc:sldMk cId="1210600553" sldId="331"/>
        </pc:sldMkLst>
        <pc:spChg chg="del">
          <ac:chgData name="Sultana, Chowdhury Irin" userId="00ffb94c-5fb3-4eca-bba8-b1bdc2783198" providerId="ADAL" clId="{5193B541-41AA-C346-995C-45675B9ED52E}" dt="2025-08-18T06:32:50.492" v="938" actId="478"/>
          <ac:spMkLst>
            <pc:docMk/>
            <pc:sldMk cId="1210600553" sldId="331"/>
            <ac:spMk id="14" creationId="{D05091A2-0B37-E1D7-1DD8-86B03C3B4EAC}"/>
          </ac:spMkLst>
        </pc:spChg>
      </pc:sldChg>
      <pc:sldChg chg="addSp modSp add">
        <pc:chgData name="Sultana, Chowdhury Irin" userId="00ffb94c-5fb3-4eca-bba8-b1bdc2783198" providerId="ADAL" clId="{5193B541-41AA-C346-995C-45675B9ED52E}" dt="2025-08-19T07:56:35.848" v="3332"/>
        <pc:sldMkLst>
          <pc:docMk/>
          <pc:sldMk cId="1824399736" sldId="331"/>
        </pc:sldMkLst>
        <pc:spChg chg="add mod">
          <ac:chgData name="Sultana, Chowdhury Irin" userId="00ffb94c-5fb3-4eca-bba8-b1bdc2783198" providerId="ADAL" clId="{5193B541-41AA-C346-995C-45675B9ED52E}" dt="2025-08-19T07:56:35.848" v="3332"/>
          <ac:spMkLst>
            <pc:docMk/>
            <pc:sldMk cId="1824399736" sldId="331"/>
            <ac:spMk id="6" creationId="{E3C2C2BD-E83A-122E-EC14-960E48A5308A}"/>
          </ac:spMkLst>
        </pc:spChg>
      </pc:sldChg>
      <pc:sldChg chg="add del">
        <pc:chgData name="Sultana, Chowdhury Irin" userId="00ffb94c-5fb3-4eca-bba8-b1bdc2783198" providerId="ADAL" clId="{5193B541-41AA-C346-995C-45675B9ED52E}" dt="2025-08-19T07:30:03.987" v="3235" actId="2696"/>
        <pc:sldMkLst>
          <pc:docMk/>
          <pc:sldMk cId="3332065572" sldId="331"/>
        </pc:sldMkLst>
      </pc:sldChg>
      <pc:sldChg chg="addSp delSp modSp add del mod">
        <pc:chgData name="Sultana, Chowdhury Irin" userId="00ffb94c-5fb3-4eca-bba8-b1bdc2783198" providerId="ADAL" clId="{5193B541-41AA-C346-995C-45675B9ED52E}" dt="2025-08-18T11:23:55.207" v="1031" actId="2696"/>
        <pc:sldMkLst>
          <pc:docMk/>
          <pc:sldMk cId="2593078654" sldId="333"/>
        </pc:sldMkLst>
        <pc:spChg chg="del">
          <ac:chgData name="Sultana, Chowdhury Irin" userId="00ffb94c-5fb3-4eca-bba8-b1bdc2783198" providerId="ADAL" clId="{5193B541-41AA-C346-995C-45675B9ED52E}" dt="2025-08-17T23:08:07.688" v="9" actId="478"/>
          <ac:spMkLst>
            <pc:docMk/>
            <pc:sldMk cId="2593078654" sldId="333"/>
            <ac:spMk id="17" creationId="{F373FE90-DA62-9CB6-5BBA-1A6E8745F441}"/>
          </ac:spMkLst>
        </pc:spChg>
        <pc:spChg chg="add mod">
          <ac:chgData name="Sultana, Chowdhury Irin" userId="00ffb94c-5fb3-4eca-bba8-b1bdc2783198" providerId="ADAL" clId="{5193B541-41AA-C346-995C-45675B9ED52E}" dt="2025-08-17T23:08:08.553" v="10"/>
          <ac:spMkLst>
            <pc:docMk/>
            <pc:sldMk cId="2593078654" sldId="333"/>
            <ac:spMk id="18" creationId="{9D68DD48-D04C-95F1-E407-0E2F6EF2393B}"/>
          </ac:spMkLst>
        </pc:spChg>
        <pc:spChg chg="del mod">
          <ac:chgData name="Sultana, Chowdhury Irin" userId="00ffb94c-5fb3-4eca-bba8-b1bdc2783198" providerId="ADAL" clId="{5193B541-41AA-C346-995C-45675B9ED52E}" dt="2025-08-17T23:17:20.827" v="12" actId="478"/>
          <ac:spMkLst>
            <pc:docMk/>
            <pc:sldMk cId="2593078654" sldId="333"/>
            <ac:spMk id="20" creationId="{7E9CAE89-464A-5286-48BF-3C27B11731E2}"/>
          </ac:spMkLst>
        </pc:spChg>
        <pc:spChg chg="del">
          <ac:chgData name="Sultana, Chowdhury Irin" userId="00ffb94c-5fb3-4eca-bba8-b1bdc2783198" providerId="ADAL" clId="{5193B541-41AA-C346-995C-45675B9ED52E}" dt="2025-08-17T23:07:56.894" v="8" actId="478"/>
          <ac:spMkLst>
            <pc:docMk/>
            <pc:sldMk cId="2593078654" sldId="333"/>
            <ac:spMk id="26" creationId="{CB6EC4D9-DB34-7EFA-6F49-9BFD0843BCD5}"/>
          </ac:spMkLst>
        </pc:spChg>
      </pc:sldChg>
      <pc:sldChg chg="add del">
        <pc:chgData name="Sultana, Chowdhury Irin" userId="00ffb94c-5fb3-4eca-bba8-b1bdc2783198" providerId="ADAL" clId="{5193B541-41AA-C346-995C-45675B9ED52E}" dt="2025-08-19T08:06:51.311" v="3367" actId="2696"/>
        <pc:sldMkLst>
          <pc:docMk/>
          <pc:sldMk cId="2696228784" sldId="333"/>
        </pc:sldMkLst>
      </pc:sldChg>
      <pc:sldChg chg="add del">
        <pc:chgData name="Sultana, Chowdhury Irin" userId="00ffb94c-5fb3-4eca-bba8-b1bdc2783198" providerId="ADAL" clId="{5193B541-41AA-C346-995C-45675B9ED52E}" dt="2025-08-19T08:02:04.357" v="3362" actId="2696"/>
        <pc:sldMkLst>
          <pc:docMk/>
          <pc:sldMk cId="490906025" sldId="334"/>
        </pc:sldMkLst>
      </pc:sldChg>
      <pc:sldChg chg="del">
        <pc:chgData name="Sultana, Chowdhury Irin" userId="00ffb94c-5fb3-4eca-bba8-b1bdc2783198" providerId="ADAL" clId="{5193B541-41AA-C346-995C-45675B9ED52E}" dt="2025-08-19T03:14:31.494" v="2949" actId="2696"/>
        <pc:sldMkLst>
          <pc:docMk/>
          <pc:sldMk cId="1971822109" sldId="334"/>
        </pc:sldMkLst>
      </pc:sldChg>
      <pc:sldChg chg="modSp mod">
        <pc:chgData name="Sultana, Chowdhury Irin" userId="00ffb94c-5fb3-4eca-bba8-b1bdc2783198" providerId="ADAL" clId="{5193B541-41AA-C346-995C-45675B9ED52E}" dt="2025-08-19T04:31:48.505" v="3117" actId="1076"/>
        <pc:sldMkLst>
          <pc:docMk/>
          <pc:sldMk cId="3046960157" sldId="335"/>
        </pc:sldMkLst>
        <pc:spChg chg="mod">
          <ac:chgData name="Sultana, Chowdhury Irin" userId="00ffb94c-5fb3-4eca-bba8-b1bdc2783198" providerId="ADAL" clId="{5193B541-41AA-C346-995C-45675B9ED52E}" dt="2025-08-19T04:31:48.505" v="3117" actId="1076"/>
          <ac:spMkLst>
            <pc:docMk/>
            <pc:sldMk cId="3046960157" sldId="335"/>
            <ac:spMk id="11" creationId="{2277C888-F707-CB12-C6CB-0C9D5D1007E5}"/>
          </ac:spMkLst>
        </pc:spChg>
      </pc:sldChg>
      <pc:sldChg chg="addSp delSp modSp mod ord">
        <pc:chgData name="Sultana, Chowdhury Irin" userId="00ffb94c-5fb3-4eca-bba8-b1bdc2783198" providerId="ADAL" clId="{5193B541-41AA-C346-995C-45675B9ED52E}" dt="2025-08-19T08:01:28.263" v="3358"/>
        <pc:sldMkLst>
          <pc:docMk/>
          <pc:sldMk cId="891471218" sldId="336"/>
        </pc:sldMkLst>
        <pc:spChg chg="add mod">
          <ac:chgData name="Sultana, Chowdhury Irin" userId="00ffb94c-5fb3-4eca-bba8-b1bdc2783198" providerId="ADAL" clId="{5193B541-41AA-C346-995C-45675B9ED52E}" dt="2025-08-19T07:56:59.206" v="3341"/>
          <ac:spMkLst>
            <pc:docMk/>
            <pc:sldMk cId="891471218" sldId="336"/>
            <ac:spMk id="9" creationId="{111DD284-CF07-E971-282C-FEEF82E92C03}"/>
          </ac:spMkLst>
        </pc:spChg>
        <pc:spChg chg="mod">
          <ac:chgData name="Sultana, Chowdhury Irin" userId="00ffb94c-5fb3-4eca-bba8-b1bdc2783198" providerId="ADAL" clId="{5193B541-41AA-C346-995C-45675B9ED52E}" dt="2025-08-19T03:14:02.484" v="2948" actId="1076"/>
          <ac:spMkLst>
            <pc:docMk/>
            <pc:sldMk cId="891471218" sldId="336"/>
            <ac:spMk id="10" creationId="{8936C565-5E5C-51B3-6D81-48D56C99D25B}"/>
          </ac:spMkLst>
        </pc:spChg>
        <pc:spChg chg="del">
          <ac:chgData name="Sultana, Chowdhury Irin" userId="00ffb94c-5fb3-4eca-bba8-b1bdc2783198" providerId="ADAL" clId="{5193B541-41AA-C346-995C-45675B9ED52E}" dt="2025-08-18T06:32:12.929" v="937" actId="478"/>
          <ac:spMkLst>
            <pc:docMk/>
            <pc:sldMk cId="891471218" sldId="336"/>
            <ac:spMk id="11" creationId="{40191628-E90E-CB0A-D36C-66A12234A7B9}"/>
          </ac:spMkLst>
        </pc:spChg>
        <pc:spChg chg="del">
          <ac:chgData name="Sultana, Chowdhury Irin" userId="00ffb94c-5fb3-4eca-bba8-b1bdc2783198" providerId="ADAL" clId="{5193B541-41AA-C346-995C-45675B9ED52E}" dt="2025-08-19T02:25:13.008" v="2425" actId="478"/>
          <ac:spMkLst>
            <pc:docMk/>
            <pc:sldMk cId="891471218" sldId="336"/>
            <ac:spMk id="13" creationId="{80D8C717-5F40-8FA4-645F-DF483786AA3C}"/>
          </ac:spMkLst>
        </pc:spChg>
        <pc:spChg chg="add mod">
          <ac:chgData name="Sultana, Chowdhury Irin" userId="00ffb94c-5fb3-4eca-bba8-b1bdc2783198" providerId="ADAL" clId="{5193B541-41AA-C346-995C-45675B9ED52E}" dt="2025-08-19T08:01:28.263" v="3358"/>
          <ac:spMkLst>
            <pc:docMk/>
            <pc:sldMk cId="891471218" sldId="336"/>
            <ac:spMk id="16" creationId="{B3EF83BB-3066-C444-9E34-B625486BE0EF}"/>
          </ac:spMkLst>
        </pc:spChg>
      </pc:sldChg>
      <pc:sldChg chg="modSp mod">
        <pc:chgData name="Sultana, Chowdhury Irin" userId="00ffb94c-5fb3-4eca-bba8-b1bdc2783198" providerId="ADAL" clId="{5193B541-41AA-C346-995C-45675B9ED52E}" dt="2025-08-18T01:11:31.340" v="926" actId="113"/>
        <pc:sldMkLst>
          <pc:docMk/>
          <pc:sldMk cId="309227670" sldId="345"/>
        </pc:sldMkLst>
        <pc:spChg chg="mod">
          <ac:chgData name="Sultana, Chowdhury Irin" userId="00ffb94c-5fb3-4eca-bba8-b1bdc2783198" providerId="ADAL" clId="{5193B541-41AA-C346-995C-45675B9ED52E}" dt="2025-08-18T01:11:31.340" v="926" actId="113"/>
          <ac:spMkLst>
            <pc:docMk/>
            <pc:sldMk cId="309227670" sldId="345"/>
            <ac:spMk id="20" creationId="{40106A86-CC62-3A9D-7975-E6E5934292AE}"/>
          </ac:spMkLst>
        </pc:spChg>
      </pc:sldChg>
      <pc:sldChg chg="addSp delSp modSp mod">
        <pc:chgData name="Sultana, Chowdhury Irin" userId="00ffb94c-5fb3-4eca-bba8-b1bdc2783198" providerId="ADAL" clId="{5193B541-41AA-C346-995C-45675B9ED52E}" dt="2025-08-19T08:01:38.799" v="3361"/>
        <pc:sldMkLst>
          <pc:docMk/>
          <pc:sldMk cId="1470814474" sldId="347"/>
        </pc:sldMkLst>
        <pc:spChg chg="mod">
          <ac:chgData name="Sultana, Chowdhury Irin" userId="00ffb94c-5fb3-4eca-bba8-b1bdc2783198" providerId="ADAL" clId="{5193B541-41AA-C346-995C-45675B9ED52E}" dt="2025-08-19T02:53:52.969" v="2886" actId="1076"/>
          <ac:spMkLst>
            <pc:docMk/>
            <pc:sldMk cId="1470814474" sldId="347"/>
            <ac:spMk id="2" creationId="{3AD95941-CE91-73D5-8973-0D870555F496}"/>
          </ac:spMkLst>
        </pc:spChg>
        <pc:spChg chg="mod">
          <ac:chgData name="Sultana, Chowdhury Irin" userId="00ffb94c-5fb3-4eca-bba8-b1bdc2783198" providerId="ADAL" clId="{5193B541-41AA-C346-995C-45675B9ED52E}" dt="2025-08-19T03:07:43.230" v="2934" actId="113"/>
          <ac:spMkLst>
            <pc:docMk/>
            <pc:sldMk cId="1470814474" sldId="347"/>
            <ac:spMk id="5" creationId="{F8760A8B-1015-E9AB-AB43-3A00FD9B3038}"/>
          </ac:spMkLst>
        </pc:spChg>
        <pc:spChg chg="mod">
          <ac:chgData name="Sultana, Chowdhury Irin" userId="00ffb94c-5fb3-4eca-bba8-b1bdc2783198" providerId="ADAL" clId="{5193B541-41AA-C346-995C-45675B9ED52E}" dt="2025-08-18T00:12:43.450" v="344" actId="14100"/>
          <ac:spMkLst>
            <pc:docMk/>
            <pc:sldMk cId="1470814474" sldId="347"/>
            <ac:spMk id="10" creationId="{D4845899-FC38-BB3C-B9CC-7D0093D26008}"/>
          </ac:spMkLst>
        </pc:spChg>
        <pc:spChg chg="del">
          <ac:chgData name="Sultana, Chowdhury Irin" userId="00ffb94c-5fb3-4eca-bba8-b1bdc2783198" providerId="ADAL" clId="{5193B541-41AA-C346-995C-45675B9ED52E}" dt="2025-08-18T06:31:47.969" v="934" actId="478"/>
          <ac:spMkLst>
            <pc:docMk/>
            <pc:sldMk cId="1470814474" sldId="347"/>
            <ac:spMk id="14" creationId="{4E04E009-5229-5748-B236-767F002D097F}"/>
          </ac:spMkLst>
        </pc:spChg>
        <pc:spChg chg="del">
          <ac:chgData name="Sultana, Chowdhury Irin" userId="00ffb94c-5fb3-4eca-bba8-b1bdc2783198" providerId="ADAL" clId="{5193B541-41AA-C346-995C-45675B9ED52E}" dt="2025-08-19T03:09:04.389" v="2939" actId="478"/>
          <ac:spMkLst>
            <pc:docMk/>
            <pc:sldMk cId="1470814474" sldId="347"/>
            <ac:spMk id="15" creationId="{D1E6B74C-9A2C-F849-B835-0AE08B029E92}"/>
          </ac:spMkLst>
        </pc:spChg>
        <pc:spChg chg="mod">
          <ac:chgData name="Sultana, Chowdhury Irin" userId="00ffb94c-5fb3-4eca-bba8-b1bdc2783198" providerId="ADAL" clId="{5193B541-41AA-C346-995C-45675B9ED52E}" dt="2025-08-19T02:54:08.287" v="2888" actId="1076"/>
          <ac:spMkLst>
            <pc:docMk/>
            <pc:sldMk cId="1470814474" sldId="347"/>
            <ac:spMk id="16" creationId="{9A678D1A-7DC3-C5FA-102D-3706507EFA76}"/>
          </ac:spMkLst>
        </pc:spChg>
        <pc:spChg chg="add del mod">
          <ac:chgData name="Sultana, Chowdhury Irin" userId="00ffb94c-5fb3-4eca-bba8-b1bdc2783198" providerId="ADAL" clId="{5193B541-41AA-C346-995C-45675B9ED52E}" dt="2025-08-19T02:53:56.655" v="2887" actId="478"/>
          <ac:spMkLst>
            <pc:docMk/>
            <pc:sldMk cId="1470814474" sldId="347"/>
            <ac:spMk id="17" creationId="{F4C566B9-6D8C-5CF1-C0D8-B95167FDE50F}"/>
          </ac:spMkLst>
        </pc:spChg>
        <pc:spChg chg="add mod">
          <ac:chgData name="Sultana, Chowdhury Irin" userId="00ffb94c-5fb3-4eca-bba8-b1bdc2783198" providerId="ADAL" clId="{5193B541-41AA-C346-995C-45675B9ED52E}" dt="2025-08-19T03:05:01.429" v="2896" actId="14100"/>
          <ac:spMkLst>
            <pc:docMk/>
            <pc:sldMk cId="1470814474" sldId="347"/>
            <ac:spMk id="18" creationId="{AB64C9B5-B29C-F1C9-EEE8-C271F8581042}"/>
          </ac:spMkLst>
        </pc:spChg>
        <pc:spChg chg="add mod">
          <ac:chgData name="Sultana, Chowdhury Irin" userId="00ffb94c-5fb3-4eca-bba8-b1bdc2783198" providerId="ADAL" clId="{5193B541-41AA-C346-995C-45675B9ED52E}" dt="2025-08-19T03:03:23.013" v="2892" actId="1076"/>
          <ac:spMkLst>
            <pc:docMk/>
            <pc:sldMk cId="1470814474" sldId="347"/>
            <ac:spMk id="19" creationId="{A65611C3-8904-F6E8-4A9D-C6D770ACCE6B}"/>
          </ac:spMkLst>
        </pc:spChg>
        <pc:spChg chg="add mod">
          <ac:chgData name="Sultana, Chowdhury Irin" userId="00ffb94c-5fb3-4eca-bba8-b1bdc2783198" providerId="ADAL" clId="{5193B541-41AA-C346-995C-45675B9ED52E}" dt="2025-08-19T03:08:41.914" v="2938" actId="113"/>
          <ac:spMkLst>
            <pc:docMk/>
            <pc:sldMk cId="1470814474" sldId="347"/>
            <ac:spMk id="22" creationId="{D139A1C8-ADCC-3843-29A9-8569CCFDE368}"/>
          </ac:spMkLst>
        </pc:spChg>
        <pc:spChg chg="add mod">
          <ac:chgData name="Sultana, Chowdhury Irin" userId="00ffb94c-5fb3-4eca-bba8-b1bdc2783198" providerId="ADAL" clId="{5193B541-41AA-C346-995C-45675B9ED52E}" dt="2025-08-19T03:12:01.683" v="2945" actId="1076"/>
          <ac:spMkLst>
            <pc:docMk/>
            <pc:sldMk cId="1470814474" sldId="347"/>
            <ac:spMk id="23" creationId="{E280CB19-3921-1942-2758-4EBC66051B21}"/>
          </ac:spMkLst>
        </pc:spChg>
        <pc:spChg chg="add mod">
          <ac:chgData name="Sultana, Chowdhury Irin" userId="00ffb94c-5fb3-4eca-bba8-b1bdc2783198" providerId="ADAL" clId="{5193B541-41AA-C346-995C-45675B9ED52E}" dt="2025-08-19T07:57:07.355" v="3344"/>
          <ac:spMkLst>
            <pc:docMk/>
            <pc:sldMk cId="1470814474" sldId="347"/>
            <ac:spMk id="24" creationId="{6140D6EF-8E72-FAC2-DA98-BD3FFB32CD7F}"/>
          </ac:spMkLst>
        </pc:spChg>
        <pc:spChg chg="add mod">
          <ac:chgData name="Sultana, Chowdhury Irin" userId="00ffb94c-5fb3-4eca-bba8-b1bdc2783198" providerId="ADAL" clId="{5193B541-41AA-C346-995C-45675B9ED52E}" dt="2025-08-19T08:01:38.799" v="3361"/>
          <ac:spMkLst>
            <pc:docMk/>
            <pc:sldMk cId="1470814474" sldId="347"/>
            <ac:spMk id="25" creationId="{3EF6BE19-4B8C-75FE-0058-0FB49A093A73}"/>
          </ac:spMkLst>
        </pc:spChg>
        <pc:cxnChg chg="add mod">
          <ac:chgData name="Sultana, Chowdhury Irin" userId="00ffb94c-5fb3-4eca-bba8-b1bdc2783198" providerId="ADAL" clId="{5193B541-41AA-C346-995C-45675B9ED52E}" dt="2025-08-19T03:03:39.881" v="2895" actId="14100"/>
          <ac:cxnSpMkLst>
            <pc:docMk/>
            <pc:sldMk cId="1470814474" sldId="347"/>
            <ac:cxnSpMk id="20" creationId="{49073FC1-7B27-85B4-364B-093F6F399213}"/>
          </ac:cxnSpMkLst>
        </pc:cxnChg>
      </pc:sldChg>
      <pc:sldChg chg="addSp delSp modSp del">
        <pc:chgData name="Sultana, Chowdhury Irin" userId="00ffb94c-5fb3-4eca-bba8-b1bdc2783198" providerId="ADAL" clId="{5193B541-41AA-C346-995C-45675B9ED52E}" dt="2025-08-18T13:48:10.300" v="1408" actId="2696"/>
        <pc:sldMkLst>
          <pc:docMk/>
          <pc:sldMk cId="4043112150" sldId="348"/>
        </pc:sldMkLst>
        <pc:picChg chg="add del mod">
          <ac:chgData name="Sultana, Chowdhury Irin" userId="00ffb94c-5fb3-4eca-bba8-b1bdc2783198" providerId="ADAL" clId="{5193B541-41AA-C346-995C-45675B9ED52E}" dt="2025-08-18T00:59:06.168" v="731"/>
          <ac:picMkLst>
            <pc:docMk/>
            <pc:sldMk cId="4043112150" sldId="348"/>
            <ac:picMk id="2" creationId="{B6822496-8D27-6189-0633-1141583A0599}"/>
          </ac:picMkLst>
        </pc:picChg>
        <pc:picChg chg="add del mod">
          <ac:chgData name="Sultana, Chowdhury Irin" userId="00ffb94c-5fb3-4eca-bba8-b1bdc2783198" providerId="ADAL" clId="{5193B541-41AA-C346-995C-45675B9ED52E}" dt="2025-08-18T00:59:17.387" v="733"/>
          <ac:picMkLst>
            <pc:docMk/>
            <pc:sldMk cId="4043112150" sldId="348"/>
            <ac:picMk id="3" creationId="{79838BB8-8770-5479-1FBF-CCC7005E08CF}"/>
          </ac:picMkLst>
        </pc:picChg>
      </pc:sldChg>
      <pc:sldChg chg="addSp delSp modSp mod">
        <pc:chgData name="Sultana, Chowdhury Irin" userId="00ffb94c-5fb3-4eca-bba8-b1bdc2783198" providerId="ADAL" clId="{5193B541-41AA-C346-995C-45675B9ED52E}" dt="2025-08-19T07:58:48.925" v="3346" actId="14100"/>
        <pc:sldMkLst>
          <pc:docMk/>
          <pc:sldMk cId="3267766973" sldId="390"/>
        </pc:sldMkLst>
        <pc:spChg chg="add del mod">
          <ac:chgData name="Sultana, Chowdhury Irin" userId="00ffb94c-5fb3-4eca-bba8-b1bdc2783198" providerId="ADAL" clId="{5193B541-41AA-C346-995C-45675B9ED52E}" dt="2025-08-18T11:22:32.509" v="1026"/>
          <ac:spMkLst>
            <pc:docMk/>
            <pc:sldMk cId="3267766973" sldId="390"/>
            <ac:spMk id="2" creationId="{E466FB25-BABA-88A7-15B9-4E0CA2D29651}"/>
          </ac:spMkLst>
        </pc:spChg>
        <pc:spChg chg="add mod">
          <ac:chgData name="Sultana, Chowdhury Irin" userId="00ffb94c-5fb3-4eca-bba8-b1bdc2783198" providerId="ADAL" clId="{5193B541-41AA-C346-995C-45675B9ED52E}" dt="2025-08-19T07:18:59.296" v="3234" actId="1076"/>
          <ac:spMkLst>
            <pc:docMk/>
            <pc:sldMk cId="3267766973" sldId="390"/>
            <ac:spMk id="7" creationId="{D95435AB-8E85-4F06-349F-4460C52DB587}"/>
          </ac:spMkLst>
        </pc:spChg>
        <pc:spChg chg="add mod">
          <ac:chgData name="Sultana, Chowdhury Irin" userId="00ffb94c-5fb3-4eca-bba8-b1bdc2783198" providerId="ADAL" clId="{5193B541-41AA-C346-995C-45675B9ED52E}" dt="2025-08-19T07:58:48.925" v="3346" actId="14100"/>
          <ac:spMkLst>
            <pc:docMk/>
            <pc:sldMk cId="3267766973" sldId="390"/>
            <ac:spMk id="8" creationId="{549BC2BD-3CF5-DB6B-303B-138A208C9C2E}"/>
          </ac:spMkLst>
        </pc:spChg>
        <pc:spChg chg="del">
          <ac:chgData name="Sultana, Chowdhury Irin" userId="00ffb94c-5fb3-4eca-bba8-b1bdc2783198" providerId="ADAL" clId="{5193B541-41AA-C346-995C-45675B9ED52E}" dt="2025-08-19T07:55:44.749" v="3322" actId="478"/>
          <ac:spMkLst>
            <pc:docMk/>
            <pc:sldMk cId="3267766973" sldId="390"/>
            <ac:spMk id="9" creationId="{54034B16-E60B-F52E-508D-289E4F087620}"/>
          </ac:spMkLst>
        </pc:spChg>
        <pc:spChg chg="del">
          <ac:chgData name="Sultana, Chowdhury Irin" userId="00ffb94c-5fb3-4eca-bba8-b1bdc2783198" providerId="ADAL" clId="{5193B541-41AA-C346-995C-45675B9ED52E}" dt="2025-08-19T07:17:20.794" v="3215" actId="478"/>
          <ac:spMkLst>
            <pc:docMk/>
            <pc:sldMk cId="3267766973" sldId="390"/>
            <ac:spMk id="34" creationId="{5D16C160-BAFA-17DB-E441-BE1ABA55A00A}"/>
          </ac:spMkLst>
        </pc:spChg>
      </pc:sldChg>
      <pc:sldChg chg="addSp delSp modSp mod">
        <pc:chgData name="Sultana, Chowdhury Irin" userId="00ffb94c-5fb3-4eca-bba8-b1bdc2783198" providerId="ADAL" clId="{5193B541-41AA-C346-995C-45675B9ED52E}" dt="2025-08-19T07:56:05.330" v="3326" actId="1076"/>
        <pc:sldMkLst>
          <pc:docMk/>
          <pc:sldMk cId="1496631073" sldId="391"/>
        </pc:sldMkLst>
        <pc:spChg chg="add mod">
          <ac:chgData name="Sultana, Chowdhury Irin" userId="00ffb94c-5fb3-4eca-bba8-b1bdc2783198" providerId="ADAL" clId="{5193B541-41AA-C346-995C-45675B9ED52E}" dt="2025-08-19T07:56:05.330" v="3326" actId="1076"/>
          <ac:spMkLst>
            <pc:docMk/>
            <pc:sldMk cId="1496631073" sldId="391"/>
            <ac:spMk id="2" creationId="{74321DE1-23AD-7D5D-6D47-2439503CD59B}"/>
          </ac:spMkLst>
        </pc:spChg>
        <pc:spChg chg="del">
          <ac:chgData name="Sultana, Chowdhury Irin" userId="00ffb94c-5fb3-4eca-bba8-b1bdc2783198" providerId="ADAL" clId="{5193B541-41AA-C346-995C-45675B9ED52E}" dt="2025-08-18T06:33:37.672" v="945" actId="478"/>
          <ac:spMkLst>
            <pc:docMk/>
            <pc:sldMk cId="1496631073" sldId="391"/>
            <ac:spMk id="4" creationId="{9F201B8D-1191-7B8D-3FB4-2556104125EE}"/>
          </ac:spMkLst>
        </pc:spChg>
      </pc:sldChg>
      <pc:sldChg chg="addSp delSp modSp mod">
        <pc:chgData name="Sultana, Chowdhury Irin" userId="00ffb94c-5fb3-4eca-bba8-b1bdc2783198" providerId="ADAL" clId="{5193B541-41AA-C346-995C-45675B9ED52E}" dt="2025-08-19T07:56:11.092" v="3327"/>
        <pc:sldMkLst>
          <pc:docMk/>
          <pc:sldMk cId="109185530" sldId="392"/>
        </pc:sldMkLst>
        <pc:spChg chg="add mod">
          <ac:chgData name="Sultana, Chowdhury Irin" userId="00ffb94c-5fb3-4eca-bba8-b1bdc2783198" providerId="ADAL" clId="{5193B541-41AA-C346-995C-45675B9ED52E}" dt="2025-08-19T07:56:11.092" v="3327"/>
          <ac:spMkLst>
            <pc:docMk/>
            <pc:sldMk cId="109185530" sldId="392"/>
            <ac:spMk id="2" creationId="{DE44B0A6-DDFF-9044-4A97-4CBF32970C20}"/>
          </ac:spMkLst>
        </pc:spChg>
        <pc:spChg chg="del">
          <ac:chgData name="Sultana, Chowdhury Irin" userId="00ffb94c-5fb3-4eca-bba8-b1bdc2783198" providerId="ADAL" clId="{5193B541-41AA-C346-995C-45675B9ED52E}" dt="2025-08-18T06:33:31.109" v="944" actId="478"/>
          <ac:spMkLst>
            <pc:docMk/>
            <pc:sldMk cId="109185530" sldId="392"/>
            <ac:spMk id="7" creationId="{0D081A48-8A4A-8B27-5E77-44ACB57D34C4}"/>
          </ac:spMkLst>
        </pc:spChg>
      </pc:sldChg>
      <pc:sldChg chg="addSp delSp modSp mod">
        <pc:chgData name="Sultana, Chowdhury Irin" userId="00ffb94c-5fb3-4eca-bba8-b1bdc2783198" providerId="ADAL" clId="{5193B541-41AA-C346-995C-45675B9ED52E}" dt="2025-08-19T07:56:13.865" v="3328"/>
        <pc:sldMkLst>
          <pc:docMk/>
          <pc:sldMk cId="4105954826" sldId="393"/>
        </pc:sldMkLst>
        <pc:spChg chg="add mod">
          <ac:chgData name="Sultana, Chowdhury Irin" userId="00ffb94c-5fb3-4eca-bba8-b1bdc2783198" providerId="ADAL" clId="{5193B541-41AA-C346-995C-45675B9ED52E}" dt="2025-08-19T07:56:13.865" v="3328"/>
          <ac:spMkLst>
            <pc:docMk/>
            <pc:sldMk cId="4105954826" sldId="393"/>
            <ac:spMk id="2" creationId="{85E57E56-CD25-F60C-9A86-CE231F1BA5F7}"/>
          </ac:spMkLst>
        </pc:spChg>
        <pc:spChg chg="del">
          <ac:chgData name="Sultana, Chowdhury Irin" userId="00ffb94c-5fb3-4eca-bba8-b1bdc2783198" providerId="ADAL" clId="{5193B541-41AA-C346-995C-45675B9ED52E}" dt="2025-08-18T06:33:26.659" v="943" actId="478"/>
          <ac:spMkLst>
            <pc:docMk/>
            <pc:sldMk cId="4105954826" sldId="393"/>
            <ac:spMk id="4" creationId="{5AB92B5D-6E16-9B1D-FC2B-9DF5F0AF4912}"/>
          </ac:spMkLst>
        </pc:spChg>
      </pc:sldChg>
      <pc:sldChg chg="addSp delSp modSp new del mod">
        <pc:chgData name="Sultana, Chowdhury Irin" userId="00ffb94c-5fb3-4eca-bba8-b1bdc2783198" providerId="ADAL" clId="{5193B541-41AA-C346-995C-45675B9ED52E}" dt="2025-08-18T11:41:40.146" v="1132" actId="2696"/>
        <pc:sldMkLst>
          <pc:docMk/>
          <pc:sldMk cId="3330870802" sldId="394"/>
        </pc:sldMkLst>
        <pc:spChg chg="del">
          <ac:chgData name="Sultana, Chowdhury Irin" userId="00ffb94c-5fb3-4eca-bba8-b1bdc2783198" providerId="ADAL" clId="{5193B541-41AA-C346-995C-45675B9ED52E}" dt="2025-08-17T23:28:43.938" v="14" actId="478"/>
          <ac:spMkLst>
            <pc:docMk/>
            <pc:sldMk cId="3330870802" sldId="394"/>
            <ac:spMk id="2" creationId="{D20917F9-3D44-1E93-4B1C-5864C1C029AF}"/>
          </ac:spMkLst>
        </pc:spChg>
        <pc:spChg chg="del mod">
          <ac:chgData name="Sultana, Chowdhury Irin" userId="00ffb94c-5fb3-4eca-bba8-b1bdc2783198" providerId="ADAL" clId="{5193B541-41AA-C346-995C-45675B9ED52E}" dt="2025-08-17T23:28:50.607" v="16" actId="478"/>
          <ac:spMkLst>
            <pc:docMk/>
            <pc:sldMk cId="3330870802" sldId="394"/>
            <ac:spMk id="3" creationId="{1C14BE04-2635-D4F9-065A-FB955CFFBB39}"/>
          </ac:spMkLst>
        </pc:spChg>
        <pc:spChg chg="add mod">
          <ac:chgData name="Sultana, Chowdhury Irin" userId="00ffb94c-5fb3-4eca-bba8-b1bdc2783198" providerId="ADAL" clId="{5193B541-41AA-C346-995C-45675B9ED52E}" dt="2025-08-17T23:39:32.894" v="285" actId="20577"/>
          <ac:spMkLst>
            <pc:docMk/>
            <pc:sldMk cId="3330870802" sldId="394"/>
            <ac:spMk id="8" creationId="{AC3B9205-DB67-FE59-5A53-EC0C33A05C2F}"/>
          </ac:spMkLst>
        </pc:spChg>
        <pc:spChg chg="add mod">
          <ac:chgData name="Sultana, Chowdhury Irin" userId="00ffb94c-5fb3-4eca-bba8-b1bdc2783198" providerId="ADAL" clId="{5193B541-41AA-C346-995C-45675B9ED52E}" dt="2025-08-17T23:45:18.129" v="339" actId="1076"/>
          <ac:spMkLst>
            <pc:docMk/>
            <pc:sldMk cId="3330870802" sldId="394"/>
            <ac:spMk id="9" creationId="{93B14A9D-E494-7D84-C329-7289C29A88CC}"/>
          </ac:spMkLst>
        </pc:spChg>
        <pc:spChg chg="add mod">
          <ac:chgData name="Sultana, Chowdhury Irin" userId="00ffb94c-5fb3-4eca-bba8-b1bdc2783198" providerId="ADAL" clId="{5193B541-41AA-C346-995C-45675B9ED52E}" dt="2025-08-18T00:58:21.097" v="729" actId="1076"/>
          <ac:spMkLst>
            <pc:docMk/>
            <pc:sldMk cId="3330870802" sldId="394"/>
            <ac:spMk id="10" creationId="{38C14E4A-2EFB-2D61-28C2-3762719BFC88}"/>
          </ac:spMkLst>
        </pc:spChg>
        <pc:picChg chg="add mod">
          <ac:chgData name="Sultana, Chowdhury Irin" userId="00ffb94c-5fb3-4eca-bba8-b1bdc2783198" providerId="ADAL" clId="{5193B541-41AA-C346-995C-45675B9ED52E}" dt="2025-08-17T23:39:42.731" v="288" actId="1076"/>
          <ac:picMkLst>
            <pc:docMk/>
            <pc:sldMk cId="3330870802" sldId="394"/>
            <ac:picMk id="5" creationId="{CFF8FCD8-E0CC-E400-1C4E-091DD93F1FBC}"/>
          </ac:picMkLst>
        </pc:picChg>
        <pc:picChg chg="add mod">
          <ac:chgData name="Sultana, Chowdhury Irin" userId="00ffb94c-5fb3-4eca-bba8-b1bdc2783198" providerId="ADAL" clId="{5193B541-41AA-C346-995C-45675B9ED52E}" dt="2025-08-17T23:39:40.184" v="287" actId="14100"/>
          <ac:picMkLst>
            <pc:docMk/>
            <pc:sldMk cId="3330870802" sldId="394"/>
            <ac:picMk id="7" creationId="{A33A2117-10EA-0FD8-4472-3CBC62F34275}"/>
          </ac:picMkLst>
        </pc:picChg>
      </pc:sldChg>
      <pc:sldChg chg="add del">
        <pc:chgData name="Sultana, Chowdhury Irin" userId="00ffb94c-5fb3-4eca-bba8-b1bdc2783198" providerId="ADAL" clId="{5193B541-41AA-C346-995C-45675B9ED52E}" dt="2025-08-19T08:02:28.496" v="3363" actId="2696"/>
        <pc:sldMkLst>
          <pc:docMk/>
          <pc:sldMk cId="4156955573" sldId="394"/>
        </pc:sldMkLst>
      </pc:sldChg>
      <pc:sldChg chg="addSp delSp modSp add mod">
        <pc:chgData name="Sultana, Chowdhury Irin" userId="00ffb94c-5fb3-4eca-bba8-b1bdc2783198" providerId="ADAL" clId="{5193B541-41AA-C346-995C-45675B9ED52E}" dt="2025-08-19T08:00:32.475" v="3350"/>
        <pc:sldMkLst>
          <pc:docMk/>
          <pc:sldMk cId="2069248700" sldId="395"/>
        </pc:sldMkLst>
        <pc:spChg chg="mod">
          <ac:chgData name="Sultana, Chowdhury Irin" userId="00ffb94c-5fb3-4eca-bba8-b1bdc2783198" providerId="ADAL" clId="{5193B541-41AA-C346-995C-45675B9ED52E}" dt="2025-08-18T12:04:45.736" v="1194" actId="1076"/>
          <ac:spMkLst>
            <pc:docMk/>
            <pc:sldMk cId="2069248700" sldId="395"/>
            <ac:spMk id="2" creationId="{2DB7883F-8C9E-47AF-9BA7-FB0FF2A6EA10}"/>
          </ac:spMkLst>
        </pc:spChg>
        <pc:spChg chg="mod">
          <ac:chgData name="Sultana, Chowdhury Irin" userId="00ffb94c-5fb3-4eca-bba8-b1bdc2783198" providerId="ADAL" clId="{5193B541-41AA-C346-995C-45675B9ED52E}" dt="2025-08-18T12:06:33.143" v="1195" actId="1076"/>
          <ac:spMkLst>
            <pc:docMk/>
            <pc:sldMk cId="2069248700" sldId="395"/>
            <ac:spMk id="3" creationId="{BF5011AB-14AD-4328-8E69-AFE25B8D3CBE}"/>
          </ac:spMkLst>
        </pc:spChg>
        <pc:spChg chg="del mod">
          <ac:chgData name="Sultana, Chowdhury Irin" userId="00ffb94c-5fb3-4eca-bba8-b1bdc2783198" providerId="ADAL" clId="{5193B541-41AA-C346-995C-45675B9ED52E}" dt="2025-08-18T00:28:38.228" v="357" actId="478"/>
          <ac:spMkLst>
            <pc:docMk/>
            <pc:sldMk cId="2069248700" sldId="395"/>
            <ac:spMk id="6" creationId="{E767CA3C-6536-4CEA-B889-1609D7B8081D}"/>
          </ac:spMkLst>
        </pc:spChg>
        <pc:spChg chg="mod">
          <ac:chgData name="Sultana, Chowdhury Irin" userId="00ffb94c-5fb3-4eca-bba8-b1bdc2783198" providerId="ADAL" clId="{5193B541-41AA-C346-995C-45675B9ED52E}" dt="2025-08-18T12:06:36.376" v="1196" actId="1076"/>
          <ac:spMkLst>
            <pc:docMk/>
            <pc:sldMk cId="2069248700" sldId="395"/>
            <ac:spMk id="8" creationId="{634F8FE6-4B4B-4A95-B6A8-291E75E13F1B}"/>
          </ac:spMkLst>
        </pc:spChg>
        <pc:spChg chg="del mod">
          <ac:chgData name="Sultana, Chowdhury Irin" userId="00ffb94c-5fb3-4eca-bba8-b1bdc2783198" providerId="ADAL" clId="{5193B541-41AA-C346-995C-45675B9ED52E}" dt="2025-08-18T00:28:53.053" v="363" actId="478"/>
          <ac:spMkLst>
            <pc:docMk/>
            <pc:sldMk cId="2069248700" sldId="395"/>
            <ac:spMk id="9" creationId="{844CD773-42AA-4FAE-BF16-BC6402F732AF}"/>
          </ac:spMkLst>
        </pc:spChg>
        <pc:spChg chg="del">
          <ac:chgData name="Sultana, Chowdhury Irin" userId="00ffb94c-5fb3-4eca-bba8-b1bdc2783198" providerId="ADAL" clId="{5193B541-41AA-C346-995C-45675B9ED52E}" dt="2025-08-18T00:28:44.718" v="360" actId="478"/>
          <ac:spMkLst>
            <pc:docMk/>
            <pc:sldMk cId="2069248700" sldId="395"/>
            <ac:spMk id="10" creationId="{B59E7601-DA4C-4DE6-A140-F0810994215C}"/>
          </ac:spMkLst>
        </pc:spChg>
        <pc:spChg chg="mod">
          <ac:chgData name="Sultana, Chowdhury Irin" userId="00ffb94c-5fb3-4eca-bba8-b1bdc2783198" providerId="ADAL" clId="{5193B541-41AA-C346-995C-45675B9ED52E}" dt="2025-08-18T12:11:57.249" v="1200" actId="255"/>
          <ac:spMkLst>
            <pc:docMk/>
            <pc:sldMk cId="2069248700" sldId="395"/>
            <ac:spMk id="11" creationId="{8E5D50E2-2D91-44B6-A742-958C330E2763}"/>
          </ac:spMkLst>
        </pc:spChg>
        <pc:spChg chg="add del mod">
          <ac:chgData name="Sultana, Chowdhury Irin" userId="00ffb94c-5fb3-4eca-bba8-b1bdc2783198" providerId="ADAL" clId="{5193B541-41AA-C346-995C-45675B9ED52E}" dt="2025-08-18T11:47:28.419" v="1149" actId="478"/>
          <ac:spMkLst>
            <pc:docMk/>
            <pc:sldMk cId="2069248700" sldId="395"/>
            <ac:spMk id="12" creationId="{B4E6D2BE-0D4C-9FC5-6FA5-C3741E48B39F}"/>
          </ac:spMkLst>
        </pc:spChg>
        <pc:spChg chg="add del mod">
          <ac:chgData name="Sultana, Chowdhury Irin" userId="00ffb94c-5fb3-4eca-bba8-b1bdc2783198" providerId="ADAL" clId="{5193B541-41AA-C346-995C-45675B9ED52E}" dt="2025-08-19T07:33:04.236" v="3245" actId="478"/>
          <ac:spMkLst>
            <pc:docMk/>
            <pc:sldMk cId="2069248700" sldId="395"/>
            <ac:spMk id="15" creationId="{3DAD3347-595A-1702-C5F4-7782871BD6E0}"/>
          </ac:spMkLst>
        </pc:spChg>
        <pc:spChg chg="add mod">
          <ac:chgData name="Sultana, Chowdhury Irin" userId="00ffb94c-5fb3-4eca-bba8-b1bdc2783198" providerId="ADAL" clId="{5193B541-41AA-C346-995C-45675B9ED52E}" dt="2025-08-18T12:13:42.014" v="1229" actId="1076"/>
          <ac:spMkLst>
            <pc:docMk/>
            <pc:sldMk cId="2069248700" sldId="395"/>
            <ac:spMk id="16" creationId="{7EBE8C79-C14A-AFC3-5934-23CC6FBA3BED}"/>
          </ac:spMkLst>
        </pc:spChg>
        <pc:spChg chg="add mod">
          <ac:chgData name="Sultana, Chowdhury Irin" userId="00ffb94c-5fb3-4eca-bba8-b1bdc2783198" providerId="ADAL" clId="{5193B541-41AA-C346-995C-45675B9ED52E}" dt="2025-08-19T07:56:46.569" v="3336"/>
          <ac:spMkLst>
            <pc:docMk/>
            <pc:sldMk cId="2069248700" sldId="395"/>
            <ac:spMk id="17" creationId="{7349C458-6985-35D9-1A91-B2825F2B8E65}"/>
          </ac:spMkLst>
        </pc:spChg>
        <pc:spChg chg="add mod">
          <ac:chgData name="Sultana, Chowdhury Irin" userId="00ffb94c-5fb3-4eca-bba8-b1bdc2783198" providerId="ADAL" clId="{5193B541-41AA-C346-995C-45675B9ED52E}" dt="2025-08-19T08:00:32.475" v="3350"/>
          <ac:spMkLst>
            <pc:docMk/>
            <pc:sldMk cId="2069248700" sldId="395"/>
            <ac:spMk id="18" creationId="{E79135E4-62B3-DF38-902E-FB519B50763E}"/>
          </ac:spMkLst>
        </pc:spChg>
        <pc:picChg chg="mod">
          <ac:chgData name="Sultana, Chowdhury Irin" userId="00ffb94c-5fb3-4eca-bba8-b1bdc2783198" providerId="ADAL" clId="{5193B541-41AA-C346-995C-45675B9ED52E}" dt="2025-08-18T11:48:12.655" v="1155" actId="14100"/>
          <ac:picMkLst>
            <pc:docMk/>
            <pc:sldMk cId="2069248700" sldId="395"/>
            <ac:picMk id="4" creationId="{DE20AC75-B9A4-44B1-B138-24C9BE99A39B}"/>
          </ac:picMkLst>
        </pc:picChg>
        <pc:picChg chg="del">
          <ac:chgData name="Sultana, Chowdhury Irin" userId="00ffb94c-5fb3-4eca-bba8-b1bdc2783198" providerId="ADAL" clId="{5193B541-41AA-C346-995C-45675B9ED52E}" dt="2025-08-18T00:28:39.548" v="358" actId="478"/>
          <ac:picMkLst>
            <pc:docMk/>
            <pc:sldMk cId="2069248700" sldId="395"/>
            <ac:picMk id="5" creationId="{637D8C8E-7B0B-4B83-B988-2927D0EC3D8E}"/>
          </ac:picMkLst>
        </pc:picChg>
        <pc:picChg chg="del">
          <ac:chgData name="Sultana, Chowdhury Irin" userId="00ffb94c-5fb3-4eca-bba8-b1bdc2783198" providerId="ADAL" clId="{5193B541-41AA-C346-995C-45675B9ED52E}" dt="2025-08-18T00:28:41.063" v="359" actId="478"/>
          <ac:picMkLst>
            <pc:docMk/>
            <pc:sldMk cId="2069248700" sldId="395"/>
            <ac:picMk id="7" creationId="{D2CEA771-9898-4594-851A-183D9F09FF07}"/>
          </ac:picMkLst>
        </pc:picChg>
        <pc:picChg chg="add mod">
          <ac:chgData name="Sultana, Chowdhury Irin" userId="00ffb94c-5fb3-4eca-bba8-b1bdc2783198" providerId="ADAL" clId="{5193B541-41AA-C346-995C-45675B9ED52E}" dt="2025-08-18T11:48:19.651" v="1157" actId="1076"/>
          <ac:picMkLst>
            <pc:docMk/>
            <pc:sldMk cId="2069248700" sldId="395"/>
            <ac:picMk id="14" creationId="{54916094-B151-E4F4-2272-EDE1AC3E2ACA}"/>
          </ac:picMkLst>
        </pc:picChg>
      </pc:sldChg>
      <pc:sldChg chg="addSp delSp modSp new mod">
        <pc:chgData name="Sultana, Chowdhury Irin" userId="00ffb94c-5fb3-4eca-bba8-b1bdc2783198" providerId="ADAL" clId="{5193B541-41AA-C346-995C-45675B9ED52E}" dt="2025-08-19T09:46:44.652" v="3433" actId="20577"/>
        <pc:sldMkLst>
          <pc:docMk/>
          <pc:sldMk cId="2209432252" sldId="396"/>
        </pc:sldMkLst>
        <pc:spChg chg="del">
          <ac:chgData name="Sultana, Chowdhury Irin" userId="00ffb94c-5fb3-4eca-bba8-b1bdc2783198" providerId="ADAL" clId="{5193B541-41AA-C346-995C-45675B9ED52E}" dt="2025-08-18T01:05:17.985" v="735" actId="478"/>
          <ac:spMkLst>
            <pc:docMk/>
            <pc:sldMk cId="2209432252" sldId="396"/>
            <ac:spMk id="2" creationId="{10CFE61F-E885-B858-9CE2-C0A472A8D74D}"/>
          </ac:spMkLst>
        </pc:spChg>
        <pc:spChg chg="del">
          <ac:chgData name="Sultana, Chowdhury Irin" userId="00ffb94c-5fb3-4eca-bba8-b1bdc2783198" providerId="ADAL" clId="{5193B541-41AA-C346-995C-45675B9ED52E}" dt="2025-08-18T01:05:19.757" v="736" actId="478"/>
          <ac:spMkLst>
            <pc:docMk/>
            <pc:sldMk cId="2209432252" sldId="396"/>
            <ac:spMk id="3" creationId="{FA45C60D-BC2F-893D-9B80-3379F46A6BA2}"/>
          </ac:spMkLst>
        </pc:spChg>
        <pc:spChg chg="add del mod">
          <ac:chgData name="Sultana, Chowdhury Irin" userId="00ffb94c-5fb3-4eca-bba8-b1bdc2783198" providerId="ADAL" clId="{5193B541-41AA-C346-995C-45675B9ED52E}" dt="2025-08-19T01:29:16.230" v="1878" actId="478"/>
          <ac:spMkLst>
            <pc:docMk/>
            <pc:sldMk cId="2209432252" sldId="396"/>
            <ac:spMk id="10" creationId="{91F56E7E-48D4-E9DB-1BFA-2FC758CAE9F6}"/>
          </ac:spMkLst>
        </pc:spChg>
        <pc:spChg chg="add mod">
          <ac:chgData name="Sultana, Chowdhury Irin" userId="00ffb94c-5fb3-4eca-bba8-b1bdc2783198" providerId="ADAL" clId="{5193B541-41AA-C346-995C-45675B9ED52E}" dt="2025-08-18T13:53:56.766" v="1464" actId="20577"/>
          <ac:spMkLst>
            <pc:docMk/>
            <pc:sldMk cId="2209432252" sldId="396"/>
            <ac:spMk id="11" creationId="{E045F216-3B6A-EAC3-9490-049B904036DF}"/>
          </ac:spMkLst>
        </pc:spChg>
        <pc:spChg chg="add mod">
          <ac:chgData name="Sultana, Chowdhury Irin" userId="00ffb94c-5fb3-4eca-bba8-b1bdc2783198" providerId="ADAL" clId="{5193B541-41AA-C346-995C-45675B9ED52E}" dt="2025-08-18T13:50:39.392" v="1436" actId="1037"/>
          <ac:spMkLst>
            <pc:docMk/>
            <pc:sldMk cId="2209432252" sldId="396"/>
            <ac:spMk id="12" creationId="{24802319-A7D6-6F06-0857-1983D62665FA}"/>
          </ac:spMkLst>
        </pc:spChg>
        <pc:spChg chg="add mod">
          <ac:chgData name="Sultana, Chowdhury Irin" userId="00ffb94c-5fb3-4eca-bba8-b1bdc2783198" providerId="ADAL" clId="{5193B541-41AA-C346-995C-45675B9ED52E}" dt="2025-08-18T13:54:26.531" v="1477" actId="1076"/>
          <ac:spMkLst>
            <pc:docMk/>
            <pc:sldMk cId="2209432252" sldId="396"/>
            <ac:spMk id="13" creationId="{2EF9CBE9-8746-5A5A-23BF-2BEBBDDF734B}"/>
          </ac:spMkLst>
        </pc:spChg>
        <pc:spChg chg="add mod">
          <ac:chgData name="Sultana, Chowdhury Irin" userId="00ffb94c-5fb3-4eca-bba8-b1bdc2783198" providerId="ADAL" clId="{5193B541-41AA-C346-995C-45675B9ED52E}" dt="2025-08-19T02:21:23.740" v="2267" actId="20577"/>
          <ac:spMkLst>
            <pc:docMk/>
            <pc:sldMk cId="2209432252" sldId="396"/>
            <ac:spMk id="14" creationId="{DE19D6F2-1752-57E3-89BB-DCC7897652C6}"/>
          </ac:spMkLst>
        </pc:spChg>
        <pc:spChg chg="add del mod">
          <ac:chgData name="Sultana, Chowdhury Irin" userId="00ffb94c-5fb3-4eca-bba8-b1bdc2783198" providerId="ADAL" clId="{5193B541-41AA-C346-995C-45675B9ED52E}" dt="2025-08-19T02:22:18.744" v="2271"/>
          <ac:spMkLst>
            <pc:docMk/>
            <pc:sldMk cId="2209432252" sldId="396"/>
            <ac:spMk id="15" creationId="{97BEDDFC-CD58-B648-E9F0-3F0563F9A808}"/>
          </ac:spMkLst>
        </pc:spChg>
        <pc:spChg chg="add del mod">
          <ac:chgData name="Sultana, Chowdhury Irin" userId="00ffb94c-5fb3-4eca-bba8-b1bdc2783198" providerId="ADAL" clId="{5193B541-41AA-C346-995C-45675B9ED52E}" dt="2025-08-19T02:22:18.744" v="2271"/>
          <ac:spMkLst>
            <pc:docMk/>
            <pc:sldMk cId="2209432252" sldId="396"/>
            <ac:spMk id="16" creationId="{7DC4A137-F300-A7EA-BD8B-38B2D55AF638}"/>
          </ac:spMkLst>
        </pc:spChg>
        <pc:spChg chg="add del mod">
          <ac:chgData name="Sultana, Chowdhury Irin" userId="00ffb94c-5fb3-4eca-bba8-b1bdc2783198" providerId="ADAL" clId="{5193B541-41AA-C346-995C-45675B9ED52E}" dt="2025-08-19T02:22:18.081" v="2270"/>
          <ac:spMkLst>
            <pc:docMk/>
            <pc:sldMk cId="2209432252" sldId="396"/>
            <ac:spMk id="17" creationId="{3B3BB05A-7387-33E0-8DB2-48456742AF3C}"/>
          </ac:spMkLst>
        </pc:spChg>
        <pc:spChg chg="add del mod">
          <ac:chgData name="Sultana, Chowdhury Irin" userId="00ffb94c-5fb3-4eca-bba8-b1bdc2783198" providerId="ADAL" clId="{5193B541-41AA-C346-995C-45675B9ED52E}" dt="2025-08-19T02:22:18.081" v="2270"/>
          <ac:spMkLst>
            <pc:docMk/>
            <pc:sldMk cId="2209432252" sldId="396"/>
            <ac:spMk id="18" creationId="{D9693EE6-A805-FFF1-F6F5-512279F460AE}"/>
          </ac:spMkLst>
        </pc:spChg>
        <pc:spChg chg="add mod">
          <ac:chgData name="Sultana, Chowdhury Irin" userId="00ffb94c-5fb3-4eca-bba8-b1bdc2783198" providerId="ADAL" clId="{5193B541-41AA-C346-995C-45675B9ED52E}" dt="2025-08-19T02:23:07.778" v="2312" actId="14100"/>
          <ac:spMkLst>
            <pc:docMk/>
            <pc:sldMk cId="2209432252" sldId="396"/>
            <ac:spMk id="19" creationId="{A121DDB5-24DC-33B1-C007-4D270F11214C}"/>
          </ac:spMkLst>
        </pc:spChg>
        <pc:spChg chg="add mod">
          <ac:chgData name="Sultana, Chowdhury Irin" userId="00ffb94c-5fb3-4eca-bba8-b1bdc2783198" providerId="ADAL" clId="{5193B541-41AA-C346-995C-45675B9ED52E}" dt="2025-08-19T02:23:22.242" v="2338" actId="1036"/>
          <ac:spMkLst>
            <pc:docMk/>
            <pc:sldMk cId="2209432252" sldId="396"/>
            <ac:spMk id="20" creationId="{2C1FF197-2192-0FEC-841C-7D715051856C}"/>
          </ac:spMkLst>
        </pc:spChg>
        <pc:spChg chg="add mod">
          <ac:chgData name="Sultana, Chowdhury Irin" userId="00ffb94c-5fb3-4eca-bba8-b1bdc2783198" providerId="ADAL" clId="{5193B541-41AA-C346-995C-45675B9ED52E}" dt="2025-08-19T02:23:30.943" v="2377" actId="1036"/>
          <ac:spMkLst>
            <pc:docMk/>
            <pc:sldMk cId="2209432252" sldId="396"/>
            <ac:spMk id="21" creationId="{D622689A-A9FD-5D88-3258-BAA686ADE77F}"/>
          </ac:spMkLst>
        </pc:spChg>
        <pc:spChg chg="add mod">
          <ac:chgData name="Sultana, Chowdhury Irin" userId="00ffb94c-5fb3-4eca-bba8-b1bdc2783198" providerId="ADAL" clId="{5193B541-41AA-C346-995C-45675B9ED52E}" dt="2025-08-19T02:23:40.506" v="2423" actId="1036"/>
          <ac:spMkLst>
            <pc:docMk/>
            <pc:sldMk cId="2209432252" sldId="396"/>
            <ac:spMk id="22" creationId="{631DDA43-7E7E-01E4-5D21-0D2E60B68E1A}"/>
          </ac:spMkLst>
        </pc:spChg>
        <pc:spChg chg="add mod">
          <ac:chgData name="Sultana, Chowdhury Irin" userId="00ffb94c-5fb3-4eca-bba8-b1bdc2783198" providerId="ADAL" clId="{5193B541-41AA-C346-995C-45675B9ED52E}" dt="2025-08-19T07:56:56.245" v="3340"/>
          <ac:spMkLst>
            <pc:docMk/>
            <pc:sldMk cId="2209432252" sldId="396"/>
            <ac:spMk id="23" creationId="{C364B441-1F25-2313-4E7E-F5FE7223B98E}"/>
          </ac:spMkLst>
        </pc:spChg>
        <pc:spChg chg="add mod">
          <ac:chgData name="Sultana, Chowdhury Irin" userId="00ffb94c-5fb3-4eca-bba8-b1bdc2783198" providerId="ADAL" clId="{5193B541-41AA-C346-995C-45675B9ED52E}" dt="2025-08-19T08:00:49.080" v="3354"/>
          <ac:spMkLst>
            <pc:docMk/>
            <pc:sldMk cId="2209432252" sldId="396"/>
            <ac:spMk id="24" creationId="{EB4431E0-D667-BDE4-4DA8-C85F9C283C4B}"/>
          </ac:spMkLst>
        </pc:spChg>
        <pc:spChg chg="add mod">
          <ac:chgData name="Sultana, Chowdhury Irin" userId="00ffb94c-5fb3-4eca-bba8-b1bdc2783198" providerId="ADAL" clId="{5193B541-41AA-C346-995C-45675B9ED52E}" dt="2025-08-19T09:41:39.339" v="3419" actId="207"/>
          <ac:spMkLst>
            <pc:docMk/>
            <pc:sldMk cId="2209432252" sldId="396"/>
            <ac:spMk id="25" creationId="{0885776F-085F-DE9E-1DD5-55F1E5AAD826}"/>
          </ac:spMkLst>
        </pc:spChg>
        <pc:spChg chg="add mod">
          <ac:chgData name="Sultana, Chowdhury Irin" userId="00ffb94c-5fb3-4eca-bba8-b1bdc2783198" providerId="ADAL" clId="{5193B541-41AA-C346-995C-45675B9ED52E}" dt="2025-08-19T09:45:01.985" v="3421"/>
          <ac:spMkLst>
            <pc:docMk/>
            <pc:sldMk cId="2209432252" sldId="396"/>
            <ac:spMk id="26" creationId="{94754F25-293E-CC68-9900-37F7A7FB8710}"/>
          </ac:spMkLst>
        </pc:spChg>
        <pc:spChg chg="add mod">
          <ac:chgData name="Sultana, Chowdhury Irin" userId="00ffb94c-5fb3-4eca-bba8-b1bdc2783198" providerId="ADAL" clId="{5193B541-41AA-C346-995C-45675B9ED52E}" dt="2025-08-19T09:46:01.652" v="3430" actId="1076"/>
          <ac:spMkLst>
            <pc:docMk/>
            <pc:sldMk cId="2209432252" sldId="396"/>
            <ac:spMk id="27" creationId="{E5FB68CF-E54A-4C78-B81C-B1199FC7D2B5}"/>
          </ac:spMkLst>
        </pc:spChg>
        <pc:spChg chg="add mod">
          <ac:chgData name="Sultana, Chowdhury Irin" userId="00ffb94c-5fb3-4eca-bba8-b1bdc2783198" providerId="ADAL" clId="{5193B541-41AA-C346-995C-45675B9ED52E}" dt="2025-08-19T09:45:56.694" v="3429" actId="20577"/>
          <ac:spMkLst>
            <pc:docMk/>
            <pc:sldMk cId="2209432252" sldId="396"/>
            <ac:spMk id="28" creationId="{16E58264-9CAC-03AC-9E17-CD75908D2DF3}"/>
          </ac:spMkLst>
        </pc:spChg>
        <pc:spChg chg="add mod">
          <ac:chgData name="Sultana, Chowdhury Irin" userId="00ffb94c-5fb3-4eca-bba8-b1bdc2783198" providerId="ADAL" clId="{5193B541-41AA-C346-995C-45675B9ED52E}" dt="2025-08-19T09:46:44.652" v="3433" actId="20577"/>
          <ac:spMkLst>
            <pc:docMk/>
            <pc:sldMk cId="2209432252" sldId="396"/>
            <ac:spMk id="29" creationId="{AB38BA24-4952-8AC5-08E5-8C4BE5AA18B4}"/>
          </ac:spMkLst>
        </pc:spChg>
        <pc:picChg chg="mod">
          <ac:chgData name="Sultana, Chowdhury Irin" userId="00ffb94c-5fb3-4eca-bba8-b1bdc2783198" providerId="ADAL" clId="{5193B541-41AA-C346-995C-45675B9ED52E}" dt="2025-08-18T13:49:14.919" v="1413" actId="1076"/>
          <ac:picMkLst>
            <pc:docMk/>
            <pc:sldMk cId="2209432252" sldId="396"/>
            <ac:picMk id="3" creationId="{9B02F740-6FAE-7EAD-DFDA-F7B25BD70D95}"/>
          </ac:picMkLst>
        </pc:picChg>
        <pc:picChg chg="add mod">
          <ac:chgData name="Sultana, Chowdhury Irin" userId="00ffb94c-5fb3-4eca-bba8-b1bdc2783198" providerId="ADAL" clId="{5193B541-41AA-C346-995C-45675B9ED52E}" dt="2025-08-18T01:07:31.605" v="759" actId="1076"/>
          <ac:picMkLst>
            <pc:docMk/>
            <pc:sldMk cId="2209432252" sldId="396"/>
            <ac:picMk id="5" creationId="{1A3FB00B-6791-6612-693D-67C92FDF6B10}"/>
          </ac:picMkLst>
        </pc:picChg>
        <pc:picChg chg="add mod">
          <ac:chgData name="Sultana, Chowdhury Irin" userId="00ffb94c-5fb3-4eca-bba8-b1bdc2783198" providerId="ADAL" clId="{5193B541-41AA-C346-995C-45675B9ED52E}" dt="2025-08-19T08:01:00.545" v="3355" actId="1076"/>
          <ac:picMkLst>
            <pc:docMk/>
            <pc:sldMk cId="2209432252" sldId="396"/>
            <ac:picMk id="7" creationId="{D1A9D886-AF62-E2B7-4E1D-2C4902BE2165}"/>
          </ac:picMkLst>
        </pc:picChg>
        <pc:picChg chg="add mod">
          <ac:chgData name="Sultana, Chowdhury Irin" userId="00ffb94c-5fb3-4eca-bba8-b1bdc2783198" providerId="ADAL" clId="{5193B541-41AA-C346-995C-45675B9ED52E}" dt="2025-08-19T08:01:18.524" v="3357" actId="1076"/>
          <ac:picMkLst>
            <pc:docMk/>
            <pc:sldMk cId="2209432252" sldId="396"/>
            <ac:picMk id="8" creationId="{59B5F19C-52B5-D747-C5A0-ADA12200E1FF}"/>
          </ac:picMkLst>
        </pc:picChg>
        <pc:picChg chg="add mod">
          <ac:chgData name="Sultana, Chowdhury Irin" userId="00ffb94c-5fb3-4eca-bba8-b1bdc2783198" providerId="ADAL" clId="{5193B541-41AA-C346-995C-45675B9ED52E}" dt="2025-08-19T08:01:06.575" v="3356" actId="1076"/>
          <ac:picMkLst>
            <pc:docMk/>
            <pc:sldMk cId="2209432252" sldId="396"/>
            <ac:picMk id="9" creationId="{FEFD7F95-E06C-D47E-0684-610E9374EEEC}"/>
          </ac:picMkLst>
        </pc:picChg>
      </pc:sldChg>
      <pc:sldChg chg="delSp new mod">
        <pc:chgData name="Sultana, Chowdhury Irin" userId="00ffb94c-5fb3-4eca-bba8-b1bdc2783198" providerId="ADAL" clId="{5193B541-41AA-C346-995C-45675B9ED52E}" dt="2025-08-18T11:24:10.612" v="1035" actId="478"/>
        <pc:sldMkLst>
          <pc:docMk/>
          <pc:sldMk cId="2124125511" sldId="397"/>
        </pc:sldMkLst>
        <pc:spChg chg="del">
          <ac:chgData name="Sultana, Chowdhury Irin" userId="00ffb94c-5fb3-4eca-bba8-b1bdc2783198" providerId="ADAL" clId="{5193B541-41AA-C346-995C-45675B9ED52E}" dt="2025-08-18T11:24:08.792" v="1034" actId="478"/>
          <ac:spMkLst>
            <pc:docMk/>
            <pc:sldMk cId="2124125511" sldId="397"/>
            <ac:spMk id="2" creationId="{4EF3E34F-D6EF-638C-D215-1E2A19062D67}"/>
          </ac:spMkLst>
        </pc:spChg>
        <pc:spChg chg="del">
          <ac:chgData name="Sultana, Chowdhury Irin" userId="00ffb94c-5fb3-4eca-bba8-b1bdc2783198" providerId="ADAL" clId="{5193B541-41AA-C346-995C-45675B9ED52E}" dt="2025-08-18T11:24:10.612" v="1035" actId="478"/>
          <ac:spMkLst>
            <pc:docMk/>
            <pc:sldMk cId="2124125511" sldId="397"/>
            <ac:spMk id="3" creationId="{A7BFFAFD-B417-4B01-44D4-AB428199264D}"/>
          </ac:spMkLst>
        </pc:spChg>
      </pc:sldChg>
      <pc:sldChg chg="delSp new del mod">
        <pc:chgData name="Sultana, Chowdhury Irin" userId="00ffb94c-5fb3-4eca-bba8-b1bdc2783198" providerId="ADAL" clId="{5193B541-41AA-C346-995C-45675B9ED52E}" dt="2025-08-18T11:32:12.292" v="1117" actId="2696"/>
        <pc:sldMkLst>
          <pc:docMk/>
          <pc:sldMk cId="294155589" sldId="398"/>
        </pc:sldMkLst>
        <pc:spChg chg="del">
          <ac:chgData name="Sultana, Chowdhury Irin" userId="00ffb94c-5fb3-4eca-bba8-b1bdc2783198" providerId="ADAL" clId="{5193B541-41AA-C346-995C-45675B9ED52E}" dt="2025-08-18T11:26:32.155" v="1059" actId="478"/>
          <ac:spMkLst>
            <pc:docMk/>
            <pc:sldMk cId="294155589" sldId="398"/>
            <ac:spMk id="2" creationId="{4CD75CF5-E4FA-463E-C457-1C2C854E26DB}"/>
          </ac:spMkLst>
        </pc:spChg>
        <pc:spChg chg="del">
          <ac:chgData name="Sultana, Chowdhury Irin" userId="00ffb94c-5fb3-4eca-bba8-b1bdc2783198" providerId="ADAL" clId="{5193B541-41AA-C346-995C-45675B9ED52E}" dt="2025-08-18T11:26:34.171" v="1060" actId="478"/>
          <ac:spMkLst>
            <pc:docMk/>
            <pc:sldMk cId="294155589" sldId="398"/>
            <ac:spMk id="3" creationId="{F5201D13-8B79-2230-0D24-E78223A88113}"/>
          </ac:spMkLst>
        </pc:spChg>
      </pc:sldChg>
      <pc:sldChg chg="addSp delSp modSp add mod">
        <pc:chgData name="Sultana, Chowdhury Irin" userId="00ffb94c-5fb3-4eca-bba8-b1bdc2783198" providerId="ADAL" clId="{5193B541-41AA-C346-995C-45675B9ED52E}" dt="2025-08-19T08:03:28.958" v="3366" actId="113"/>
        <pc:sldMkLst>
          <pc:docMk/>
          <pc:sldMk cId="3160067244" sldId="399"/>
        </pc:sldMkLst>
        <pc:spChg chg="del">
          <ac:chgData name="Sultana, Chowdhury Irin" userId="00ffb94c-5fb3-4eca-bba8-b1bdc2783198" providerId="ADAL" clId="{5193B541-41AA-C346-995C-45675B9ED52E}" dt="2025-08-18T11:31:16.097" v="1069" actId="478"/>
          <ac:spMkLst>
            <pc:docMk/>
            <pc:sldMk cId="3160067244" sldId="399"/>
            <ac:spMk id="3" creationId="{26A1BC6B-E61B-4B29-AFA7-D037C7FF4656}"/>
          </ac:spMkLst>
        </pc:spChg>
        <pc:spChg chg="del">
          <ac:chgData name="Sultana, Chowdhury Irin" userId="00ffb94c-5fb3-4eca-bba8-b1bdc2783198" providerId="ADAL" clId="{5193B541-41AA-C346-995C-45675B9ED52E}" dt="2025-08-18T11:30:59.757" v="1064" actId="478"/>
          <ac:spMkLst>
            <pc:docMk/>
            <pc:sldMk cId="3160067244" sldId="399"/>
            <ac:spMk id="6" creationId="{5F821E62-3062-42F3-B2E6-867F082B8D0D}"/>
          </ac:spMkLst>
        </pc:spChg>
        <pc:spChg chg="del">
          <ac:chgData name="Sultana, Chowdhury Irin" userId="00ffb94c-5fb3-4eca-bba8-b1bdc2783198" providerId="ADAL" clId="{5193B541-41AA-C346-995C-45675B9ED52E}" dt="2025-08-18T11:31:22.209" v="1071" actId="478"/>
          <ac:spMkLst>
            <pc:docMk/>
            <pc:sldMk cId="3160067244" sldId="399"/>
            <ac:spMk id="8" creationId="{F1FEF6E3-FFB9-47F4-BC8F-6964D6620B6C}"/>
          </ac:spMkLst>
        </pc:spChg>
        <pc:spChg chg="mod">
          <ac:chgData name="Sultana, Chowdhury Irin" userId="00ffb94c-5fb3-4eca-bba8-b1bdc2783198" providerId="ADAL" clId="{5193B541-41AA-C346-995C-45675B9ED52E}" dt="2025-08-19T08:03:28.958" v="3366" actId="113"/>
          <ac:spMkLst>
            <pc:docMk/>
            <pc:sldMk cId="3160067244" sldId="399"/>
            <ac:spMk id="9" creationId="{8ADF023C-5769-93A5-D68C-F4EC25327E7D}"/>
          </ac:spMkLst>
        </pc:spChg>
        <pc:spChg chg="mod">
          <ac:chgData name="Sultana, Chowdhury Irin" userId="00ffb94c-5fb3-4eca-bba8-b1bdc2783198" providerId="ADAL" clId="{5193B541-41AA-C346-995C-45675B9ED52E}" dt="2025-08-18T11:31:55.855" v="1090" actId="1036"/>
          <ac:spMkLst>
            <pc:docMk/>
            <pc:sldMk cId="3160067244" sldId="399"/>
            <ac:spMk id="10" creationId="{FB0A138C-2D3D-4CEF-BF0D-158ED64263F1}"/>
          </ac:spMkLst>
        </pc:spChg>
        <pc:spChg chg="del">
          <ac:chgData name="Sultana, Chowdhury Irin" userId="00ffb94c-5fb3-4eca-bba8-b1bdc2783198" providerId="ADAL" clId="{5193B541-41AA-C346-995C-45675B9ED52E}" dt="2025-08-18T11:31:17.745" v="1070" actId="478"/>
          <ac:spMkLst>
            <pc:docMk/>
            <pc:sldMk cId="3160067244" sldId="399"/>
            <ac:spMk id="11" creationId="{89268943-ECE8-4E86-BDA9-2404A39B1BC0}"/>
          </ac:spMkLst>
        </pc:spChg>
        <pc:spChg chg="mod">
          <ac:chgData name="Sultana, Chowdhury Irin" userId="00ffb94c-5fb3-4eca-bba8-b1bdc2783198" providerId="ADAL" clId="{5193B541-41AA-C346-995C-45675B9ED52E}" dt="2025-08-18T11:31:36.626" v="1073" actId="14100"/>
          <ac:spMkLst>
            <pc:docMk/>
            <pc:sldMk cId="3160067244" sldId="399"/>
            <ac:spMk id="12" creationId="{04F409D5-B17C-F38B-549E-6EEC57C5F88D}"/>
          </ac:spMkLst>
        </pc:spChg>
        <pc:spChg chg="add mod">
          <ac:chgData name="Sultana, Chowdhury Irin" userId="00ffb94c-5fb3-4eca-bba8-b1bdc2783198" providerId="ADAL" clId="{5193B541-41AA-C346-995C-45675B9ED52E}" dt="2025-08-18T11:34:10.396" v="1131" actId="255"/>
          <ac:spMkLst>
            <pc:docMk/>
            <pc:sldMk cId="3160067244" sldId="399"/>
            <ac:spMk id="14" creationId="{323F01D3-E46A-6F1F-6C7C-3CF749F3AAD2}"/>
          </ac:spMkLst>
        </pc:spChg>
        <pc:spChg chg="del">
          <ac:chgData name="Sultana, Chowdhury Irin" userId="00ffb94c-5fb3-4eca-bba8-b1bdc2783198" providerId="ADAL" clId="{5193B541-41AA-C346-995C-45675B9ED52E}" dt="2025-08-18T11:31:12.536" v="1068" actId="478"/>
          <ac:spMkLst>
            <pc:docMk/>
            <pc:sldMk cId="3160067244" sldId="399"/>
            <ac:spMk id="15" creationId="{26C6EA5A-CAC1-4A6E-A846-C07EA254BF8A}"/>
          </ac:spMkLst>
        </pc:spChg>
        <pc:spChg chg="add mod">
          <ac:chgData name="Sultana, Chowdhury Irin" userId="00ffb94c-5fb3-4eca-bba8-b1bdc2783198" providerId="ADAL" clId="{5193B541-41AA-C346-995C-45675B9ED52E}" dt="2025-08-19T07:56:38.666" v="3333"/>
          <ac:spMkLst>
            <pc:docMk/>
            <pc:sldMk cId="3160067244" sldId="399"/>
            <ac:spMk id="16" creationId="{B196EB1B-6218-0CCA-7122-5E416CBB705E}"/>
          </ac:spMkLst>
        </pc:spChg>
        <pc:spChg chg="add mod">
          <ac:chgData name="Sultana, Chowdhury Irin" userId="00ffb94c-5fb3-4eca-bba8-b1bdc2783198" providerId="ADAL" clId="{5193B541-41AA-C346-995C-45675B9ED52E}" dt="2025-08-19T08:00:20.817" v="3347"/>
          <ac:spMkLst>
            <pc:docMk/>
            <pc:sldMk cId="3160067244" sldId="399"/>
            <ac:spMk id="18" creationId="{52A0C779-B6A4-A15E-6C5D-01F26CE3ED1C}"/>
          </ac:spMkLst>
        </pc:spChg>
        <pc:spChg chg="del">
          <ac:chgData name="Sultana, Chowdhury Irin" userId="00ffb94c-5fb3-4eca-bba8-b1bdc2783198" providerId="ADAL" clId="{5193B541-41AA-C346-995C-45675B9ED52E}" dt="2025-08-18T11:31:09.176" v="1067" actId="478"/>
          <ac:spMkLst>
            <pc:docMk/>
            <pc:sldMk cId="3160067244" sldId="399"/>
            <ac:spMk id="19" creationId="{A8461A44-5707-45C1-9213-A31803B6DF4C}"/>
          </ac:spMkLst>
        </pc:spChg>
        <pc:picChg chg="del">
          <ac:chgData name="Sultana, Chowdhury Irin" userId="00ffb94c-5fb3-4eca-bba8-b1bdc2783198" providerId="ADAL" clId="{5193B541-41AA-C346-995C-45675B9ED52E}" dt="2025-08-18T11:30:56.308" v="1063" actId="478"/>
          <ac:picMkLst>
            <pc:docMk/>
            <pc:sldMk cId="3160067244" sldId="399"/>
            <ac:picMk id="2" creationId="{2EAE16EB-BE2A-467E-A053-91665D0F7D11}"/>
          </ac:picMkLst>
        </pc:picChg>
        <pc:picChg chg="add mod">
          <ac:chgData name="Sultana, Chowdhury Irin" userId="00ffb94c-5fb3-4eca-bba8-b1bdc2783198" providerId="ADAL" clId="{5193B541-41AA-C346-995C-45675B9ED52E}" dt="2025-08-18T11:33:53.606" v="1128" actId="14100"/>
          <ac:picMkLst>
            <pc:docMk/>
            <pc:sldMk cId="3160067244" sldId="399"/>
            <ac:picMk id="4" creationId="{D87FB83F-B722-824C-DB63-9858CE12BFCF}"/>
          </ac:picMkLst>
        </pc:picChg>
        <pc:picChg chg="mod">
          <ac:chgData name="Sultana, Chowdhury Irin" userId="00ffb94c-5fb3-4eca-bba8-b1bdc2783198" providerId="ADAL" clId="{5193B541-41AA-C346-995C-45675B9ED52E}" dt="2025-08-18T11:32:04.466" v="1116" actId="1036"/>
          <ac:picMkLst>
            <pc:docMk/>
            <pc:sldMk cId="3160067244" sldId="399"/>
            <ac:picMk id="5" creationId="{EDEEE492-83D4-4063-B734-6AC77EB39112}"/>
          </ac:picMkLst>
        </pc:picChg>
        <pc:picChg chg="del">
          <ac:chgData name="Sultana, Chowdhury Irin" userId="00ffb94c-5fb3-4eca-bba8-b1bdc2783198" providerId="ADAL" clId="{5193B541-41AA-C346-995C-45675B9ED52E}" dt="2025-08-18T11:30:53.521" v="1062" actId="478"/>
          <ac:picMkLst>
            <pc:docMk/>
            <pc:sldMk cId="3160067244" sldId="399"/>
            <ac:picMk id="7" creationId="{6E68AC6E-2BED-4DA5-85BE-5B5E60730E8C}"/>
          </ac:picMkLst>
        </pc:picChg>
        <pc:cxnChg chg="del">
          <ac:chgData name="Sultana, Chowdhury Irin" userId="00ffb94c-5fb3-4eca-bba8-b1bdc2783198" providerId="ADAL" clId="{5193B541-41AA-C346-995C-45675B9ED52E}" dt="2025-08-18T11:31:01.686" v="1065" actId="478"/>
          <ac:cxnSpMkLst>
            <pc:docMk/>
            <pc:sldMk cId="3160067244" sldId="399"/>
            <ac:cxnSpMk id="13" creationId="{6B700950-45C7-4ED7-BF2C-7439A4794422}"/>
          </ac:cxnSpMkLst>
        </pc:cxnChg>
        <pc:cxnChg chg="del">
          <ac:chgData name="Sultana, Chowdhury Irin" userId="00ffb94c-5fb3-4eca-bba8-b1bdc2783198" providerId="ADAL" clId="{5193B541-41AA-C346-995C-45675B9ED52E}" dt="2025-08-18T11:31:03.644" v="1066" actId="478"/>
          <ac:cxnSpMkLst>
            <pc:docMk/>
            <pc:sldMk cId="3160067244" sldId="399"/>
            <ac:cxnSpMk id="17" creationId="{3CC4B7C9-7FD6-483F-8E46-902C8125AA16}"/>
          </ac:cxnSpMkLst>
        </pc:cxnChg>
      </pc:sldChg>
      <pc:sldChg chg="addSp delSp modSp new mod">
        <pc:chgData name="Sultana, Chowdhury Irin" userId="00ffb94c-5fb3-4eca-bba8-b1bdc2783198" providerId="ADAL" clId="{5193B541-41AA-C346-995C-45675B9ED52E}" dt="2025-08-19T08:00:44.297" v="3353" actId="1035"/>
        <pc:sldMkLst>
          <pc:docMk/>
          <pc:sldMk cId="352145537" sldId="400"/>
        </pc:sldMkLst>
        <pc:spChg chg="del">
          <ac:chgData name="Sultana, Chowdhury Irin" userId="00ffb94c-5fb3-4eca-bba8-b1bdc2783198" providerId="ADAL" clId="{5193B541-41AA-C346-995C-45675B9ED52E}" dt="2025-08-18T12:56:28.680" v="1248" actId="478"/>
          <ac:spMkLst>
            <pc:docMk/>
            <pc:sldMk cId="352145537" sldId="400"/>
            <ac:spMk id="2" creationId="{CD79D284-EAE9-B484-521D-B2E058A5106F}"/>
          </ac:spMkLst>
        </pc:spChg>
        <pc:spChg chg="del">
          <ac:chgData name="Sultana, Chowdhury Irin" userId="00ffb94c-5fb3-4eca-bba8-b1bdc2783198" providerId="ADAL" clId="{5193B541-41AA-C346-995C-45675B9ED52E}" dt="2025-08-18T12:56:30.881" v="1249" actId="478"/>
          <ac:spMkLst>
            <pc:docMk/>
            <pc:sldMk cId="352145537" sldId="400"/>
            <ac:spMk id="3" creationId="{EDB68C42-77B2-ECBA-25D0-3FE7A2888C6E}"/>
          </ac:spMkLst>
        </pc:spChg>
        <pc:spChg chg="add del mod">
          <ac:chgData name="Sultana, Chowdhury Irin" userId="00ffb94c-5fb3-4eca-bba8-b1bdc2783198" providerId="ADAL" clId="{5193B541-41AA-C346-995C-45675B9ED52E}" dt="2025-08-18T12:57:34.891" v="1257" actId="478"/>
          <ac:spMkLst>
            <pc:docMk/>
            <pc:sldMk cId="352145537" sldId="400"/>
            <ac:spMk id="4" creationId="{AEF535EE-CB00-52C1-59AB-34EAA4446DCE}"/>
          </ac:spMkLst>
        </pc:spChg>
        <pc:spChg chg="add del mod">
          <ac:chgData name="Sultana, Chowdhury Irin" userId="00ffb94c-5fb3-4eca-bba8-b1bdc2783198" providerId="ADAL" clId="{5193B541-41AA-C346-995C-45675B9ED52E}" dt="2025-08-19T01:19:12.039" v="1810" actId="478"/>
          <ac:spMkLst>
            <pc:docMk/>
            <pc:sldMk cId="352145537" sldId="400"/>
            <ac:spMk id="7" creationId="{33C9771D-0013-7733-3CA6-31B651D78590}"/>
          </ac:spMkLst>
        </pc:spChg>
        <pc:spChg chg="add mod">
          <ac:chgData name="Sultana, Chowdhury Irin" userId="00ffb94c-5fb3-4eca-bba8-b1bdc2783198" providerId="ADAL" clId="{5193B541-41AA-C346-995C-45675B9ED52E}" dt="2025-08-19T01:19:06.930" v="1809" actId="57"/>
          <ac:spMkLst>
            <pc:docMk/>
            <pc:sldMk cId="352145537" sldId="400"/>
            <ac:spMk id="12" creationId="{B3A5B1B7-F231-86D9-62FF-58E8A46E759D}"/>
          </ac:spMkLst>
        </pc:spChg>
        <pc:spChg chg="add mod">
          <ac:chgData name="Sultana, Chowdhury Irin" userId="00ffb94c-5fb3-4eca-bba8-b1bdc2783198" providerId="ADAL" clId="{5193B541-41AA-C346-995C-45675B9ED52E}" dt="2025-08-19T07:53:14.344" v="3321" actId="20577"/>
          <ac:spMkLst>
            <pc:docMk/>
            <pc:sldMk cId="352145537" sldId="400"/>
            <ac:spMk id="13" creationId="{15E3E0F9-7DF1-65E5-D17C-5210D7669A17}"/>
          </ac:spMkLst>
        </pc:spChg>
        <pc:spChg chg="add mod">
          <ac:chgData name="Sultana, Chowdhury Irin" userId="00ffb94c-5fb3-4eca-bba8-b1bdc2783198" providerId="ADAL" clId="{5193B541-41AA-C346-995C-45675B9ED52E}" dt="2025-08-19T07:56:54.191" v="3339"/>
          <ac:spMkLst>
            <pc:docMk/>
            <pc:sldMk cId="352145537" sldId="400"/>
            <ac:spMk id="14" creationId="{B2F52F5A-8F7D-7890-D5B7-34BE274892FA}"/>
          </ac:spMkLst>
        </pc:spChg>
        <pc:spChg chg="add mod">
          <ac:chgData name="Sultana, Chowdhury Irin" userId="00ffb94c-5fb3-4eca-bba8-b1bdc2783198" providerId="ADAL" clId="{5193B541-41AA-C346-995C-45675B9ED52E}" dt="2025-08-19T08:00:44.297" v="3353" actId="1035"/>
          <ac:spMkLst>
            <pc:docMk/>
            <pc:sldMk cId="352145537" sldId="400"/>
            <ac:spMk id="15" creationId="{62E19F95-C318-26A4-F856-FB98709A5FEF}"/>
          </ac:spMkLst>
        </pc:spChg>
        <pc:picChg chg="add del mod">
          <ac:chgData name="Sultana, Chowdhury Irin" userId="00ffb94c-5fb3-4eca-bba8-b1bdc2783198" providerId="ADAL" clId="{5193B541-41AA-C346-995C-45675B9ED52E}" dt="2025-08-18T13:08:22.249" v="1317" actId="478"/>
          <ac:picMkLst>
            <pc:docMk/>
            <pc:sldMk cId="352145537" sldId="400"/>
            <ac:picMk id="6" creationId="{FA062A42-A59A-08C0-A43D-04BA6FB5F143}"/>
          </ac:picMkLst>
        </pc:picChg>
        <pc:picChg chg="add mod">
          <ac:chgData name="Sultana, Chowdhury Irin" userId="00ffb94c-5fb3-4eca-bba8-b1bdc2783198" providerId="ADAL" clId="{5193B541-41AA-C346-995C-45675B9ED52E}" dt="2025-08-19T01:15:34.436" v="1758" actId="14100"/>
          <ac:picMkLst>
            <pc:docMk/>
            <pc:sldMk cId="352145537" sldId="400"/>
            <ac:picMk id="9" creationId="{30BC9FB3-6247-4346-8139-45B65D32E032}"/>
          </ac:picMkLst>
        </pc:picChg>
        <pc:picChg chg="add mod">
          <ac:chgData name="Sultana, Chowdhury Irin" userId="00ffb94c-5fb3-4eca-bba8-b1bdc2783198" providerId="ADAL" clId="{5193B541-41AA-C346-995C-45675B9ED52E}" dt="2025-08-19T01:15:37.838" v="1759" actId="1076"/>
          <ac:picMkLst>
            <pc:docMk/>
            <pc:sldMk cId="352145537" sldId="400"/>
            <ac:picMk id="11" creationId="{CCE5C9AE-D854-8778-9621-9E2C8D2DC114}"/>
          </ac:picMkLst>
        </pc:picChg>
      </pc:sldChg>
      <pc:sldChg chg="addSp delSp modSp add mod setBg">
        <pc:chgData name="Sultana, Chowdhury Irin" userId="00ffb94c-5fb3-4eca-bba8-b1bdc2783198" providerId="ADAL" clId="{5193B541-41AA-C346-995C-45675B9ED52E}" dt="2025-08-19T07:56:49.276" v="3337"/>
        <pc:sldMkLst>
          <pc:docMk/>
          <pc:sldMk cId="3379269034" sldId="401"/>
        </pc:sldMkLst>
        <pc:spChg chg="add mod">
          <ac:chgData name="Sultana, Chowdhury Irin" userId="00ffb94c-5fb3-4eca-bba8-b1bdc2783198" providerId="ADAL" clId="{5193B541-41AA-C346-995C-45675B9ED52E}" dt="2025-08-18T13:05:48.602" v="1313" actId="208"/>
          <ac:spMkLst>
            <pc:docMk/>
            <pc:sldMk cId="3379269034" sldId="401"/>
            <ac:spMk id="4" creationId="{74C0B650-B397-D7BD-BFF7-E65CD9FA8281}"/>
          </ac:spMkLst>
        </pc:spChg>
        <pc:spChg chg="add mod">
          <ac:chgData name="Sultana, Chowdhury Irin" userId="00ffb94c-5fb3-4eca-bba8-b1bdc2783198" providerId="ADAL" clId="{5193B541-41AA-C346-995C-45675B9ED52E}" dt="2025-08-19T07:56:49.276" v="3337"/>
          <ac:spMkLst>
            <pc:docMk/>
            <pc:sldMk cId="3379269034" sldId="401"/>
            <ac:spMk id="18" creationId="{67AD39D4-7D91-353D-7309-D90DDD616EDB}"/>
          </ac:spMkLst>
        </pc:spChg>
        <pc:spChg chg="del">
          <ac:chgData name="Sultana, Chowdhury Irin" userId="00ffb94c-5fb3-4eca-bba8-b1bdc2783198" providerId="ADAL" clId="{5193B541-41AA-C346-995C-45675B9ED52E}" dt="2025-08-18T13:03:07.363" v="1262" actId="478"/>
          <ac:spMkLst>
            <pc:docMk/>
            <pc:sldMk cId="3379269034" sldId="401"/>
            <ac:spMk id="36" creationId="{0DCC8553-6EEF-C826-4781-4BDD01D00983}"/>
          </ac:spMkLst>
        </pc:spChg>
        <pc:spChg chg="mod">
          <ac:chgData name="Sultana, Chowdhury Irin" userId="00ffb94c-5fb3-4eca-bba8-b1bdc2783198" providerId="ADAL" clId="{5193B541-41AA-C346-995C-45675B9ED52E}" dt="2025-08-18T13:06:14.991" v="1315"/>
          <ac:spMkLst>
            <pc:docMk/>
            <pc:sldMk cId="3379269034" sldId="401"/>
            <ac:spMk id="37" creationId="{73CCE4A8-557D-94EE-E855-53B8F743BFD4}"/>
          </ac:spMkLst>
        </pc:spChg>
        <pc:spChg chg="del">
          <ac:chgData name="Sultana, Chowdhury Irin" userId="00ffb94c-5fb3-4eca-bba8-b1bdc2783198" providerId="ADAL" clId="{5193B541-41AA-C346-995C-45675B9ED52E}" dt="2025-08-18T13:03:15.814" v="1263" actId="478"/>
          <ac:spMkLst>
            <pc:docMk/>
            <pc:sldMk cId="3379269034" sldId="401"/>
            <ac:spMk id="39" creationId="{312047FA-04D4-3DA4-59B5-3FAB8B2F9DAB}"/>
          </ac:spMkLst>
        </pc:spChg>
        <pc:spChg chg="mod">
          <ac:chgData name="Sultana, Chowdhury Irin" userId="00ffb94c-5fb3-4eca-bba8-b1bdc2783198" providerId="ADAL" clId="{5193B541-41AA-C346-995C-45675B9ED52E}" dt="2025-08-18T13:04:34.323" v="1307" actId="1037"/>
          <ac:spMkLst>
            <pc:docMk/>
            <pc:sldMk cId="3379269034" sldId="401"/>
            <ac:spMk id="49" creationId="{7433C5F2-7F79-D0A6-5104-53A411E9A865}"/>
          </ac:spMkLst>
        </pc:spChg>
      </pc:sldChg>
      <pc:sldChg chg="addSp delSp modSp add mod">
        <pc:chgData name="Sultana, Chowdhury Irin" userId="00ffb94c-5fb3-4eca-bba8-b1bdc2783198" providerId="ADAL" clId="{5193B541-41AA-C346-995C-45675B9ED52E}" dt="2025-08-19T07:56:51.809" v="3338"/>
        <pc:sldMkLst>
          <pc:docMk/>
          <pc:sldMk cId="3605727178" sldId="402"/>
        </pc:sldMkLst>
        <pc:spChg chg="add mod">
          <ac:chgData name="Sultana, Chowdhury Irin" userId="00ffb94c-5fb3-4eca-bba8-b1bdc2783198" providerId="ADAL" clId="{5193B541-41AA-C346-995C-45675B9ED52E}" dt="2025-08-18T13:33:04.097" v="1346" actId="21"/>
          <ac:spMkLst>
            <pc:docMk/>
            <pc:sldMk cId="3605727178" sldId="402"/>
            <ac:spMk id="2" creationId="{3B4BA26B-5FB6-80B1-6F95-6C405CB6AEBC}"/>
          </ac:spMkLst>
        </pc:spChg>
        <pc:spChg chg="mod">
          <ac:chgData name="Sultana, Chowdhury Irin" userId="00ffb94c-5fb3-4eca-bba8-b1bdc2783198" providerId="ADAL" clId="{5193B541-41AA-C346-995C-45675B9ED52E}" dt="2025-08-18T13:27:38.371" v="1319"/>
          <ac:spMkLst>
            <pc:docMk/>
            <pc:sldMk cId="3605727178" sldId="402"/>
            <ac:spMk id="4" creationId="{2DB7883F-8C9E-47AF-9BA7-FB0FF2A6EA10}"/>
          </ac:spMkLst>
        </pc:spChg>
        <pc:spChg chg="mod">
          <ac:chgData name="Sultana, Chowdhury Irin" userId="00ffb94c-5fb3-4eca-bba8-b1bdc2783198" providerId="ADAL" clId="{5193B541-41AA-C346-995C-45675B9ED52E}" dt="2025-08-18T13:33:57.853" v="1386" actId="20577"/>
          <ac:spMkLst>
            <pc:docMk/>
            <pc:sldMk cId="3605727178" sldId="402"/>
            <ac:spMk id="29" creationId="{CF8B950B-2E62-AC5A-BA73-0B1951E0A13C}"/>
          </ac:spMkLst>
        </pc:spChg>
        <pc:spChg chg="add del">
          <ac:chgData name="Sultana, Chowdhury Irin" userId="00ffb94c-5fb3-4eca-bba8-b1bdc2783198" providerId="ADAL" clId="{5193B541-41AA-C346-995C-45675B9ED52E}" dt="2025-08-18T13:27:55.768" v="1322" actId="478"/>
          <ac:spMkLst>
            <pc:docMk/>
            <pc:sldMk cId="3605727178" sldId="402"/>
            <ac:spMk id="30" creationId="{4A9CF939-B2E2-E734-A9A0-3F1B44E93D95}"/>
          </ac:spMkLst>
        </pc:spChg>
        <pc:spChg chg="add mod">
          <ac:chgData name="Sultana, Chowdhury Irin" userId="00ffb94c-5fb3-4eca-bba8-b1bdc2783198" providerId="ADAL" clId="{5193B541-41AA-C346-995C-45675B9ED52E}" dt="2025-08-19T07:56:51.809" v="3338"/>
          <ac:spMkLst>
            <pc:docMk/>
            <pc:sldMk cId="3605727178" sldId="402"/>
            <ac:spMk id="31" creationId="{A0432561-348E-33B7-6B12-AAC2F267DA46}"/>
          </ac:spMkLst>
        </pc:spChg>
        <pc:spChg chg="mod">
          <ac:chgData name="Sultana, Chowdhury Irin" userId="00ffb94c-5fb3-4eca-bba8-b1bdc2783198" providerId="ADAL" clId="{5193B541-41AA-C346-995C-45675B9ED52E}" dt="2025-08-18T13:41:40.443" v="1405" actId="1076"/>
          <ac:spMkLst>
            <pc:docMk/>
            <pc:sldMk cId="3605727178" sldId="402"/>
            <ac:spMk id="34" creationId="{C97F6019-2CFD-2736-FA1A-96E5401017FE}"/>
          </ac:spMkLst>
        </pc:spChg>
        <pc:spChg chg="mod">
          <ac:chgData name="Sultana, Chowdhury Irin" userId="00ffb94c-5fb3-4eca-bba8-b1bdc2783198" providerId="ADAL" clId="{5193B541-41AA-C346-995C-45675B9ED52E}" dt="2025-08-18T13:41:35.734" v="1404" actId="5793"/>
          <ac:spMkLst>
            <pc:docMk/>
            <pc:sldMk cId="3605727178" sldId="402"/>
            <ac:spMk id="35" creationId="{174EBEDC-5D9E-9655-6692-6B811B4BDEB8}"/>
          </ac:spMkLst>
        </pc:spChg>
        <pc:spChg chg="mod">
          <ac:chgData name="Sultana, Chowdhury Irin" userId="00ffb94c-5fb3-4eca-bba8-b1bdc2783198" providerId="ADAL" clId="{5193B541-41AA-C346-995C-45675B9ED52E}" dt="2025-08-18T13:41:45.564" v="1407" actId="5793"/>
          <ac:spMkLst>
            <pc:docMk/>
            <pc:sldMk cId="3605727178" sldId="402"/>
            <ac:spMk id="37" creationId="{72ED3996-349C-4A3F-9B56-55D9313E76A6}"/>
          </ac:spMkLst>
        </pc:spChg>
        <pc:spChg chg="del">
          <ac:chgData name="Sultana, Chowdhury Irin" userId="00ffb94c-5fb3-4eca-bba8-b1bdc2783198" providerId="ADAL" clId="{5193B541-41AA-C346-995C-45675B9ED52E}" dt="2025-08-18T13:27:43.494" v="1320" actId="478"/>
          <ac:spMkLst>
            <pc:docMk/>
            <pc:sldMk cId="3605727178" sldId="402"/>
            <ac:spMk id="38" creationId="{F8C92EDD-562E-6679-6D32-7D58A2AE6352}"/>
          </ac:spMkLst>
        </pc:spChg>
      </pc:sldChg>
      <pc:sldChg chg="modSp add del mod">
        <pc:chgData name="Sultana, Chowdhury Irin" userId="00ffb94c-5fb3-4eca-bba8-b1bdc2783198" providerId="ADAL" clId="{5193B541-41AA-C346-995C-45675B9ED52E}" dt="2025-08-18T13:40:47.570" v="1394" actId="2696"/>
        <pc:sldMkLst>
          <pc:docMk/>
          <pc:sldMk cId="3618134413" sldId="403"/>
        </pc:sldMkLst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2" creationId="{3B4BA26B-5FB6-80B1-6F95-6C405CB6AEBC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4" creationId="{2DB7883F-8C9E-47AF-9BA7-FB0FF2A6EA10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5" creationId="{634F8FE6-4B4B-4A95-B6A8-291E75E13F1B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7" creationId="{6B2A79B0-0802-720E-FCEB-4B97FC4DC5D9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8" creationId="{14C42475-3433-E470-91FF-8289ED5D0AE3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9" creationId="{9596699A-3666-B797-9AC0-7837BDA6FF57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10" creationId="{1376D0C5-51EE-4D3F-3AD2-B21C68DD34E7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11" creationId="{A741036B-8015-85C8-4337-966A675CB1BD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12" creationId="{D0D9343F-2883-60B0-72D0-D50324A7FDEC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13" creationId="{2801B35B-DA13-7D26-1B1F-7CC803733F3A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14" creationId="{F1FB5067-5773-6C89-9EF0-5EA743EADF8C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15" creationId="{E0428641-91BE-F3C6-68A6-5ADE1CD11C21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16" creationId="{E0016010-B5B3-B1D6-A498-55288BC2DB7A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17" creationId="{BAD8B676-56E3-FEDB-CA60-3876C2762769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18" creationId="{CE6F9F6F-8376-A351-A83B-1FD134FE5712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19" creationId="{2935D13E-C06E-79B5-2F7A-670C18A1F28B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20" creationId="{34B25B19-2AD8-8506-9C0D-59276A91E866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21" creationId="{EC240601-8984-5D26-C6CF-65C389FF7161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22" creationId="{64B3C602-B7C1-FB37-2929-E7B8893DDAF8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23" creationId="{56970D20-EED8-74A1-6F5B-1200DB88D296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24" creationId="{4599DC15-D432-7E32-E57C-A3155B2C62EA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25" creationId="{95F7FE01-846B-FCAF-6C7C-1E74F5392840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26" creationId="{AE1CA3E7-54BC-8C71-F57B-41A12329C79C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27" creationId="{9D292821-57F3-40A2-0144-070D285E9577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28" creationId="{FBFC0E10-0A10-A10F-8EDF-2BCED11C3BAC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29" creationId="{CF8B950B-2E62-AC5A-BA73-0B1951E0A13C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30" creationId="{4A9CF939-B2E2-E734-A9A0-3F1B44E93D95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32" creationId="{2481637A-42DF-B452-48C4-93266203C285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33" creationId="{3F4C45F5-9C2E-8938-57C1-B97E5BDAD39B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34" creationId="{C97F6019-2CFD-2736-FA1A-96E5401017FE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35" creationId="{174EBEDC-5D9E-9655-6692-6B811B4BDEB8}"/>
          </ac:spMkLst>
        </pc:spChg>
        <pc:spChg chg="mod">
          <ac:chgData name="Sultana, Chowdhury Irin" userId="00ffb94c-5fb3-4eca-bba8-b1bdc2783198" providerId="ADAL" clId="{5193B541-41AA-C346-995C-45675B9ED52E}" dt="2025-08-18T13:40:02.065" v="1393" actId="14100"/>
          <ac:spMkLst>
            <pc:docMk/>
            <pc:sldMk cId="3618134413" sldId="403"/>
            <ac:spMk id="37" creationId="{72ED3996-349C-4A3F-9B56-55D9313E76A6}"/>
          </ac:spMkLst>
        </pc:spChg>
        <pc:picChg chg="mod">
          <ac:chgData name="Sultana, Chowdhury Irin" userId="00ffb94c-5fb3-4eca-bba8-b1bdc2783198" providerId="ADAL" clId="{5193B541-41AA-C346-995C-45675B9ED52E}" dt="2025-08-18T13:40:02.065" v="1393" actId="14100"/>
          <ac:picMkLst>
            <pc:docMk/>
            <pc:sldMk cId="3618134413" sldId="403"/>
            <ac:picMk id="3" creationId="{AC68740D-3A7A-C2C2-610F-D86C97E4437D}"/>
          </ac:picMkLst>
        </pc:picChg>
        <pc:picChg chg="mod">
          <ac:chgData name="Sultana, Chowdhury Irin" userId="00ffb94c-5fb3-4eca-bba8-b1bdc2783198" providerId="ADAL" clId="{5193B541-41AA-C346-995C-45675B9ED52E}" dt="2025-08-18T13:40:02.065" v="1393" actId="14100"/>
          <ac:picMkLst>
            <pc:docMk/>
            <pc:sldMk cId="3618134413" sldId="403"/>
            <ac:picMk id="6" creationId="{E6A0B6CA-7F8E-5CA8-A3E8-DD810746CF86}"/>
          </ac:picMkLst>
        </pc:picChg>
      </pc:sldChg>
      <pc:sldChg chg="addSp delSp modSp mod">
        <pc:chgData name="Sultana, Chowdhury Irin" userId="00ffb94c-5fb3-4eca-bba8-b1bdc2783198" providerId="ADAL" clId="{5193B541-41AA-C346-995C-45675B9ED52E}" dt="2025-08-19T08:00:26.032" v="3348"/>
        <pc:sldMkLst>
          <pc:docMk/>
          <pc:sldMk cId="3970573043" sldId="403"/>
        </pc:sldMkLst>
        <pc:spChg chg="del">
          <ac:chgData name="Sultana, Chowdhury Irin" userId="00ffb94c-5fb3-4eca-bba8-b1bdc2783198" providerId="ADAL" clId="{5193B541-41AA-C346-995C-45675B9ED52E}" dt="2025-08-19T00:36:34.600" v="1526" actId="478"/>
          <ac:spMkLst>
            <pc:docMk/>
            <pc:sldMk cId="3970573043" sldId="403"/>
            <ac:spMk id="2" creationId="{9554EA4E-44E6-B64D-5B59-DF6682E27F35}"/>
          </ac:spMkLst>
        </pc:spChg>
        <pc:spChg chg="del mod">
          <ac:chgData name="Sultana, Chowdhury Irin" userId="00ffb94c-5fb3-4eca-bba8-b1bdc2783198" providerId="ADAL" clId="{5193B541-41AA-C346-995C-45675B9ED52E}" dt="2025-08-19T00:36:30.926" v="1525" actId="478"/>
          <ac:spMkLst>
            <pc:docMk/>
            <pc:sldMk cId="3970573043" sldId="403"/>
            <ac:spMk id="3" creationId="{994C121E-2561-C8D6-19B5-B4C02F013979}"/>
          </ac:spMkLst>
        </pc:spChg>
        <pc:spChg chg="add del mod">
          <ac:chgData name="Sultana, Chowdhury Irin" userId="00ffb94c-5fb3-4eca-bba8-b1bdc2783198" providerId="ADAL" clId="{5193B541-41AA-C346-995C-45675B9ED52E}" dt="2025-08-19T00:36:38.083" v="1528" actId="478"/>
          <ac:spMkLst>
            <pc:docMk/>
            <pc:sldMk cId="3970573043" sldId="403"/>
            <ac:spMk id="5" creationId="{395A2899-173C-4292-A417-10226E0E69BB}"/>
          </ac:spMkLst>
        </pc:spChg>
        <pc:spChg chg="add del mod">
          <ac:chgData name="Sultana, Chowdhury Irin" userId="00ffb94c-5fb3-4eca-bba8-b1bdc2783198" providerId="ADAL" clId="{5193B541-41AA-C346-995C-45675B9ED52E}" dt="2025-08-19T00:36:36.127" v="1527" actId="478"/>
          <ac:spMkLst>
            <pc:docMk/>
            <pc:sldMk cId="3970573043" sldId="403"/>
            <ac:spMk id="7" creationId="{ECF85166-BF69-6C8C-E721-F3251E9BBB38}"/>
          </ac:spMkLst>
        </pc:spChg>
        <pc:spChg chg="add mod">
          <ac:chgData name="Sultana, Chowdhury Irin" userId="00ffb94c-5fb3-4eca-bba8-b1bdc2783198" providerId="ADAL" clId="{5193B541-41AA-C346-995C-45675B9ED52E}" dt="2025-08-19T00:54:31.041" v="1742" actId="20577"/>
          <ac:spMkLst>
            <pc:docMk/>
            <pc:sldMk cId="3970573043" sldId="403"/>
            <ac:spMk id="12" creationId="{A3E8CD40-A807-F60E-931F-0CC6178ADDA4}"/>
          </ac:spMkLst>
        </pc:spChg>
        <pc:spChg chg="add mod">
          <ac:chgData name="Sultana, Chowdhury Irin" userId="00ffb94c-5fb3-4eca-bba8-b1bdc2783198" providerId="ADAL" clId="{5193B541-41AA-C346-995C-45675B9ED52E}" dt="2025-08-19T00:55:06.013" v="1748" actId="1076"/>
          <ac:spMkLst>
            <pc:docMk/>
            <pc:sldMk cId="3970573043" sldId="403"/>
            <ac:spMk id="13" creationId="{AF887711-D696-21CE-3713-505AC019F1A6}"/>
          </ac:spMkLst>
        </pc:spChg>
        <pc:spChg chg="add mod">
          <ac:chgData name="Sultana, Chowdhury Irin" userId="00ffb94c-5fb3-4eca-bba8-b1bdc2783198" providerId="ADAL" clId="{5193B541-41AA-C346-995C-45675B9ED52E}" dt="2025-08-19T07:56:42.134" v="3334"/>
          <ac:spMkLst>
            <pc:docMk/>
            <pc:sldMk cId="3970573043" sldId="403"/>
            <ac:spMk id="16" creationId="{4529CFD2-DF6A-3FFC-DB7F-8212695DEEFD}"/>
          </ac:spMkLst>
        </pc:spChg>
        <pc:spChg chg="add mod">
          <ac:chgData name="Sultana, Chowdhury Irin" userId="00ffb94c-5fb3-4eca-bba8-b1bdc2783198" providerId="ADAL" clId="{5193B541-41AA-C346-995C-45675B9ED52E}" dt="2025-08-19T08:00:26.032" v="3348"/>
          <ac:spMkLst>
            <pc:docMk/>
            <pc:sldMk cId="3970573043" sldId="403"/>
            <ac:spMk id="17" creationId="{8EAB01E3-5F5C-EA30-29E9-C66FB2C919FD}"/>
          </ac:spMkLst>
        </pc:spChg>
        <pc:picChg chg="add del mod">
          <ac:chgData name="Sultana, Chowdhury Irin" userId="00ffb94c-5fb3-4eca-bba8-b1bdc2783198" providerId="ADAL" clId="{5193B541-41AA-C346-995C-45675B9ED52E}" dt="2025-08-19T00:54:10.348" v="1702" actId="478"/>
          <ac:picMkLst>
            <pc:docMk/>
            <pc:sldMk cId="3970573043" sldId="403"/>
            <ac:picMk id="9" creationId="{DF9B269F-5A21-13F6-6EF3-F17CC0FFD1F7}"/>
          </ac:picMkLst>
        </pc:picChg>
        <pc:picChg chg="add del mod">
          <ac:chgData name="Sultana, Chowdhury Irin" userId="00ffb94c-5fb3-4eca-bba8-b1bdc2783198" providerId="ADAL" clId="{5193B541-41AA-C346-995C-45675B9ED52E}" dt="2025-08-19T00:54:04.942" v="1701" actId="478"/>
          <ac:picMkLst>
            <pc:docMk/>
            <pc:sldMk cId="3970573043" sldId="403"/>
            <ac:picMk id="11" creationId="{AAC4AE93-373A-F471-BB55-3264AD61F756}"/>
          </ac:picMkLst>
        </pc:picChg>
        <pc:picChg chg="add mod">
          <ac:chgData name="Sultana, Chowdhury Irin" userId="00ffb94c-5fb3-4eca-bba8-b1bdc2783198" providerId="ADAL" clId="{5193B541-41AA-C346-995C-45675B9ED52E}" dt="2025-08-19T00:54:52.922" v="1747" actId="1076"/>
          <ac:picMkLst>
            <pc:docMk/>
            <pc:sldMk cId="3970573043" sldId="403"/>
            <ac:picMk id="15" creationId="{093C2A9D-F9A1-3500-90E9-4903AE12AAD0}"/>
          </ac:picMkLst>
        </pc:picChg>
      </pc:sldChg>
      <pc:sldChg chg="modSp new del mod">
        <pc:chgData name="Sultana, Chowdhury Irin" userId="00ffb94c-5fb3-4eca-bba8-b1bdc2783198" providerId="ADAL" clId="{5193B541-41AA-C346-995C-45675B9ED52E}" dt="2025-08-19T02:53:35.334" v="2881" actId="2696"/>
        <pc:sldMkLst>
          <pc:docMk/>
          <pc:sldMk cId="3957403894" sldId="404"/>
        </pc:sldMkLst>
        <pc:spChg chg="mod">
          <ac:chgData name="Sultana, Chowdhury Irin" userId="00ffb94c-5fb3-4eca-bba8-b1bdc2783198" providerId="ADAL" clId="{5193B541-41AA-C346-995C-45675B9ED52E}" dt="2025-08-18T14:18:03.663" v="1523" actId="20577"/>
          <ac:spMkLst>
            <pc:docMk/>
            <pc:sldMk cId="3957403894" sldId="404"/>
            <ac:spMk id="2" creationId="{209207BA-3732-5D84-18CF-E68ACB8418AC}"/>
          </ac:spMkLst>
        </pc:spChg>
      </pc:sldChg>
      <pc:sldChg chg="addSp modSp add mod">
        <pc:chgData name="Sultana, Chowdhury Irin" userId="00ffb94c-5fb3-4eca-bba8-b1bdc2783198" providerId="ADAL" clId="{5193B541-41AA-C346-995C-45675B9ED52E}" dt="2025-08-19T02:52:14.451" v="2880" actId="207"/>
        <pc:sldMkLst>
          <pc:docMk/>
          <pc:sldMk cId="2590361572" sldId="813"/>
        </pc:sldMkLst>
        <pc:spChg chg="mod">
          <ac:chgData name="Sultana, Chowdhury Irin" userId="00ffb94c-5fb3-4eca-bba8-b1bdc2783198" providerId="ADAL" clId="{5193B541-41AA-C346-995C-45675B9ED52E}" dt="2025-08-19T02:48:10.414" v="2429" actId="1076"/>
          <ac:spMkLst>
            <pc:docMk/>
            <pc:sldMk cId="2590361572" sldId="813"/>
            <ac:spMk id="2" creationId="{4FB83364-6E1D-0043-AA5D-19EF2260CD76}"/>
          </ac:spMkLst>
        </pc:spChg>
        <pc:spChg chg="add mod">
          <ac:chgData name="Sultana, Chowdhury Irin" userId="00ffb94c-5fb3-4eca-bba8-b1bdc2783198" providerId="ADAL" clId="{5193B541-41AA-C346-995C-45675B9ED52E}" dt="2025-08-19T02:52:14.451" v="2880" actId="207"/>
          <ac:spMkLst>
            <pc:docMk/>
            <pc:sldMk cId="2590361572" sldId="813"/>
            <ac:spMk id="3" creationId="{879D24A7-3360-C556-2677-9D92BB001C34}"/>
          </ac:spMkLst>
        </pc:spChg>
        <pc:spChg chg="mod">
          <ac:chgData name="Sultana, Chowdhury Irin" userId="00ffb94c-5fb3-4eca-bba8-b1bdc2783198" providerId="ADAL" clId="{5193B541-41AA-C346-995C-45675B9ED52E}" dt="2025-08-19T02:51:09.368" v="2852" actId="14861"/>
          <ac:spMkLst>
            <pc:docMk/>
            <pc:sldMk cId="2590361572" sldId="813"/>
            <ac:spMk id="5" creationId="{983E576C-6E3D-2645-A992-F7CD908CF12A}"/>
          </ac:spMkLst>
        </pc:spChg>
        <pc:picChg chg="mod">
          <ac:chgData name="Sultana, Chowdhury Irin" userId="00ffb94c-5fb3-4eca-bba8-b1bdc2783198" providerId="ADAL" clId="{5193B541-41AA-C346-995C-45675B9ED52E}" dt="2025-08-19T02:50:23.106" v="2636" actId="1035"/>
          <ac:picMkLst>
            <pc:docMk/>
            <pc:sldMk cId="2590361572" sldId="813"/>
            <ac:picMk id="6" creationId="{5E109639-F7E1-5241-96EB-12BEAE461504}"/>
          </ac:picMkLst>
        </pc:picChg>
      </pc:sldChg>
      <pc:sldChg chg="delSp new del mod">
        <pc:chgData name="Sultana, Chowdhury Irin" userId="00ffb94c-5fb3-4eca-bba8-b1bdc2783198" providerId="ADAL" clId="{5193B541-41AA-C346-995C-45675B9ED52E}" dt="2025-08-19T08:07:18.966" v="3370" actId="2696"/>
        <pc:sldMkLst>
          <pc:docMk/>
          <pc:sldMk cId="1423175794" sldId="814"/>
        </pc:sldMkLst>
        <pc:spChg chg="del">
          <ac:chgData name="Sultana, Chowdhury Irin" userId="00ffb94c-5fb3-4eca-bba8-b1bdc2783198" providerId="ADAL" clId="{5193B541-41AA-C346-995C-45675B9ED52E}" dt="2025-08-19T03:09:19.662" v="2941" actId="478"/>
          <ac:spMkLst>
            <pc:docMk/>
            <pc:sldMk cId="1423175794" sldId="814"/>
            <ac:spMk id="2" creationId="{D6479079-903D-F221-5C33-DB0B7125FADD}"/>
          </ac:spMkLst>
        </pc:spChg>
        <pc:spChg chg="del">
          <ac:chgData name="Sultana, Chowdhury Irin" userId="00ffb94c-5fb3-4eca-bba8-b1bdc2783198" providerId="ADAL" clId="{5193B541-41AA-C346-995C-45675B9ED52E}" dt="2025-08-19T03:09:21.886" v="2942" actId="478"/>
          <ac:spMkLst>
            <pc:docMk/>
            <pc:sldMk cId="1423175794" sldId="814"/>
            <ac:spMk id="3" creationId="{BED39CA3-C582-FEB4-D633-736117DA149D}"/>
          </ac:spMkLst>
        </pc:spChg>
      </pc:sldChg>
      <pc:sldChg chg="modSp add mod">
        <pc:chgData name="Sultana, Chowdhury Irin" userId="00ffb94c-5fb3-4eca-bba8-b1bdc2783198" providerId="ADAL" clId="{5193B541-41AA-C346-995C-45675B9ED52E}" dt="2025-08-19T08:18:43.178" v="3386" actId="20577"/>
        <pc:sldMkLst>
          <pc:docMk/>
          <pc:sldMk cId="1007032606" sldId="815"/>
        </pc:sldMkLst>
        <pc:spChg chg="mod">
          <ac:chgData name="Sultana, Chowdhury Irin" userId="00ffb94c-5fb3-4eca-bba8-b1bdc2783198" providerId="ADAL" clId="{5193B541-41AA-C346-995C-45675B9ED52E}" dt="2025-08-19T08:18:43.178" v="3386" actId="20577"/>
          <ac:spMkLst>
            <pc:docMk/>
            <pc:sldMk cId="1007032606" sldId="815"/>
            <ac:spMk id="5" creationId="{ED3C13B2-1DEE-D72A-5DAE-ED433923C13E}"/>
          </ac:spMkLst>
        </pc:spChg>
      </pc:sldChg>
      <pc:sldChg chg="modSp new del mod">
        <pc:chgData name="Sultana, Chowdhury Irin" userId="00ffb94c-5fb3-4eca-bba8-b1bdc2783198" providerId="ADAL" clId="{5193B541-41AA-C346-995C-45675B9ED52E}" dt="2025-08-19T07:30:23.018" v="3237" actId="2696"/>
        <pc:sldMkLst>
          <pc:docMk/>
          <pc:sldMk cId="763579411" sldId="816"/>
        </pc:sldMkLst>
        <pc:spChg chg="mod">
          <ac:chgData name="Sultana, Chowdhury Irin" userId="00ffb94c-5fb3-4eca-bba8-b1bdc2783198" providerId="ADAL" clId="{5193B541-41AA-C346-995C-45675B9ED52E}" dt="2025-08-19T05:38:42.313" v="3133" actId="20577"/>
          <ac:spMkLst>
            <pc:docMk/>
            <pc:sldMk cId="763579411" sldId="816"/>
            <ac:spMk id="2" creationId="{34C29DD6-5E70-8728-5B98-E4227753073C}"/>
          </ac:spMkLst>
        </pc:spChg>
      </pc:sldChg>
    </pc:docChg>
  </pc:docChgLst>
  <pc:docChgLst>
    <pc:chgData name="Sultana, Chowdhury Irin" userId="S::sulta1c@cmich.edu::00ffb94c-5fb3-4eca-bba8-b1bdc2783198" providerId="AD" clId="Web-{DAD49C77-EB27-EB31-46D3-8B79162BDD7A}"/>
    <pc:docChg chg="modSld">
      <pc:chgData name="Sultana, Chowdhury Irin" userId="S::sulta1c@cmich.edu::00ffb94c-5fb3-4eca-bba8-b1bdc2783198" providerId="AD" clId="Web-{DAD49C77-EB27-EB31-46D3-8B79162BDD7A}" dt="2025-08-18T01:22:24.991" v="17" actId="1076"/>
      <pc:docMkLst>
        <pc:docMk/>
      </pc:docMkLst>
      <pc:sldChg chg="addSp modSp">
        <pc:chgData name="Sultana, Chowdhury Irin" userId="S::sulta1c@cmich.edu::00ffb94c-5fb3-4eca-bba8-b1bdc2783198" providerId="AD" clId="Web-{DAD49C77-EB27-EB31-46D3-8B79162BDD7A}" dt="2025-08-18T01:21:32.663" v="4" actId="1076"/>
        <pc:sldMkLst>
          <pc:docMk/>
          <pc:sldMk cId="4043112150" sldId="348"/>
        </pc:sldMkLst>
        <pc:picChg chg="add mod">
          <ac:chgData name="Sultana, Chowdhury Irin" userId="S::sulta1c@cmich.edu::00ffb94c-5fb3-4eca-bba8-b1bdc2783198" providerId="AD" clId="Web-{DAD49C77-EB27-EB31-46D3-8B79162BDD7A}" dt="2025-08-18T01:21:32.663" v="4" actId="1076"/>
          <ac:picMkLst>
            <pc:docMk/>
            <pc:sldMk cId="4043112150" sldId="348"/>
            <ac:picMk id="2" creationId="{68EEB912-6CA5-A84D-9693-8F65E8A51E14}"/>
          </ac:picMkLst>
        </pc:picChg>
      </pc:sldChg>
      <pc:sldChg chg="addSp modSp">
        <pc:chgData name="Sultana, Chowdhury Irin" userId="S::sulta1c@cmich.edu::00ffb94c-5fb3-4eca-bba8-b1bdc2783198" providerId="AD" clId="Web-{DAD49C77-EB27-EB31-46D3-8B79162BDD7A}" dt="2025-08-18T01:22:24.991" v="17" actId="1076"/>
        <pc:sldMkLst>
          <pc:docMk/>
          <pc:sldMk cId="2209432252" sldId="396"/>
        </pc:sldMkLst>
        <pc:spChg chg="mod">
          <ac:chgData name="Sultana, Chowdhury Irin" userId="S::sulta1c@cmich.edu::00ffb94c-5fb3-4eca-bba8-b1bdc2783198" providerId="AD" clId="Web-{DAD49C77-EB27-EB31-46D3-8B79162BDD7A}" dt="2025-08-18T01:21:57.100" v="9" actId="1076"/>
          <ac:spMkLst>
            <pc:docMk/>
            <pc:sldMk cId="2209432252" sldId="396"/>
            <ac:spMk id="10" creationId="{91F56E7E-48D4-E9DB-1BFA-2FC758CAE9F6}"/>
          </ac:spMkLst>
        </pc:spChg>
        <pc:picChg chg="add mod">
          <ac:chgData name="Sultana, Chowdhury Irin" userId="S::sulta1c@cmich.edu::00ffb94c-5fb3-4eca-bba8-b1bdc2783198" providerId="AD" clId="Web-{DAD49C77-EB27-EB31-46D3-8B79162BDD7A}" dt="2025-08-18T01:22:24.991" v="17" actId="1076"/>
          <ac:picMkLst>
            <pc:docMk/>
            <pc:sldMk cId="2209432252" sldId="396"/>
            <ac:picMk id="3" creationId="{9B02F740-6FAE-7EAD-DFDA-F7B25BD70D95}"/>
          </ac:picMkLst>
        </pc:picChg>
        <pc:picChg chg="mod">
          <ac:chgData name="Sultana, Chowdhury Irin" userId="S::sulta1c@cmich.edu::00ffb94c-5fb3-4eca-bba8-b1bdc2783198" providerId="AD" clId="Web-{DAD49C77-EB27-EB31-46D3-8B79162BDD7A}" dt="2025-08-18T01:22:09.975" v="12" actId="1076"/>
          <ac:picMkLst>
            <pc:docMk/>
            <pc:sldMk cId="2209432252" sldId="396"/>
            <ac:picMk id="5" creationId="{1A3FB00B-6791-6612-693D-67C92FDF6B10}"/>
          </ac:picMkLst>
        </pc:picChg>
        <pc:picChg chg="mod">
          <ac:chgData name="Sultana, Chowdhury Irin" userId="S::sulta1c@cmich.edu::00ffb94c-5fb3-4eca-bba8-b1bdc2783198" providerId="AD" clId="Web-{DAD49C77-EB27-EB31-46D3-8B79162BDD7A}" dt="2025-08-18T01:22:04.225" v="11" actId="1076"/>
          <ac:picMkLst>
            <pc:docMk/>
            <pc:sldMk cId="2209432252" sldId="396"/>
            <ac:picMk id="7" creationId="{D1A9D886-AF62-E2B7-4E1D-2C4902BE216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sourceforge.net/projects/libnucnet/" TargetMode="Externa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81334A05-E49A-4441-BC35-50195383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676" y="6442086"/>
            <a:ext cx="533400" cy="40957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6F2DAC8-4B98-E8D9-2843-72823DA3A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222" y="1195477"/>
            <a:ext cx="9642197" cy="5532779"/>
          </a:xfrm>
          <a:prstGeom prst="rect">
            <a:avLst/>
          </a:prstGeom>
        </p:spPr>
      </p:pic>
      <p:pic>
        <p:nvPicPr>
          <p:cNvPr id="2" name="Picture 3" descr="A picture containing worm, invertebrate&#10;&#10;Description automatically generated">
            <a:extLst>
              <a:ext uri="{FF2B5EF4-FFF2-40B4-BE49-F238E27FC236}">
                <a16:creationId xmlns:a16="http://schemas.microsoft.com/office/drawing/2014/main" id="{0B4373D4-9D7A-7016-0317-9E18E14C4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237" y="3539271"/>
            <a:ext cx="3962643" cy="2632075"/>
          </a:xfrm>
          <a:prstGeom prst="rect">
            <a:avLst/>
          </a:prstGeom>
        </p:spPr>
      </p:pic>
      <p:pic>
        <p:nvPicPr>
          <p:cNvPr id="4" name="Picture 4" descr="A picture containing dark, outdoor object, star, night sky&#10;&#10;Description automatically generated">
            <a:extLst>
              <a:ext uri="{FF2B5EF4-FFF2-40B4-BE49-F238E27FC236}">
                <a16:creationId xmlns:a16="http://schemas.microsoft.com/office/drawing/2014/main" id="{5807514E-EF23-497D-16CB-EC093AD01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7" y="2278486"/>
            <a:ext cx="3215020" cy="257448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6EAE5B-3660-06A4-808C-88A9CE331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039" y="464633"/>
            <a:ext cx="10361341" cy="73746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>
                <a:latin typeface="Gill Sans MT"/>
                <a:cs typeface="Calibri Light"/>
              </a:rPr>
              <a:t> </a:t>
            </a:r>
            <a:r>
              <a:rPr lang="en-US" sz="3600" b="1">
                <a:latin typeface="Gill Sans MT"/>
                <a:ea typeface="+mj-lt"/>
                <a:cs typeface="+mj-lt"/>
              </a:rPr>
              <a:t>Unlocking Rare Isotope Masses: The Reach Of TOF-</a:t>
            </a:r>
            <a:r>
              <a:rPr lang="en-US" sz="3600" b="1" err="1">
                <a:latin typeface="Gill Sans MT"/>
                <a:ea typeface="+mj-lt"/>
                <a:cs typeface="+mj-lt"/>
              </a:rPr>
              <a:t>Bρ</a:t>
            </a:r>
            <a:r>
              <a:rPr lang="en-US" sz="3600" b="1">
                <a:latin typeface="Gill Sans MT"/>
                <a:ea typeface="+mj-lt"/>
                <a:cs typeface="+mj-lt"/>
              </a:rPr>
              <a:t> Measurements</a:t>
            </a:r>
            <a:r>
              <a:rPr lang="en-US" sz="3600" b="1">
                <a:latin typeface="Gill Sans MT"/>
                <a:cs typeface="Calibri Light"/>
              </a:rPr>
              <a:t> 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277C888-F707-CB12-C6CB-0C9D5D100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558" y="5241415"/>
            <a:ext cx="9144000" cy="109839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>
                <a:solidFill>
                  <a:srgbClr val="FFFFFF"/>
                </a:solidFill>
                <a:latin typeface="Gill Sans MT"/>
                <a:cs typeface="Calibri"/>
              </a:rPr>
              <a:t>            </a:t>
            </a:r>
            <a:r>
              <a:rPr lang="en-US" b="1">
                <a:solidFill>
                  <a:srgbClr val="FFFFFF"/>
                </a:solidFill>
                <a:latin typeface="Gill Sans MT"/>
                <a:cs typeface="Calibri"/>
              </a:rPr>
              <a:t> </a:t>
            </a:r>
            <a:r>
              <a:rPr lang="en-US" sz="2900" b="1">
                <a:solidFill>
                  <a:srgbClr val="FFFFFF"/>
                </a:solidFill>
                <a:latin typeface="Gill Sans MT"/>
                <a:cs typeface="Calibri"/>
              </a:rPr>
              <a:t>Irin Sultana</a:t>
            </a:r>
          </a:p>
          <a:p>
            <a:pPr algn="l">
              <a:lnSpc>
                <a:spcPct val="120000"/>
              </a:lnSpc>
            </a:pPr>
            <a:r>
              <a:rPr lang="en-US">
                <a:latin typeface="Gill Sans MT"/>
                <a:ea typeface="+mn-lt"/>
                <a:cs typeface="+mn-lt"/>
              </a:rPr>
              <a:t>                                                          </a:t>
            </a:r>
            <a:r>
              <a:rPr lang="en-US" sz="2600" b="1">
                <a:latin typeface="Gill Sans MT"/>
                <a:ea typeface="+mn-lt"/>
                <a:cs typeface="+mn-lt"/>
              </a:rPr>
              <a:t>Central Michigan University</a:t>
            </a:r>
          </a:p>
          <a:p>
            <a:pPr algn="l">
              <a:lnSpc>
                <a:spcPct val="120000"/>
              </a:lnSpc>
            </a:pPr>
            <a:r>
              <a:rPr lang="en-US">
                <a:solidFill>
                  <a:srgbClr val="FFFFFF"/>
                </a:solidFill>
                <a:latin typeface="Gill Sans MT"/>
                <a:cs typeface="Calibri"/>
              </a:rPr>
              <a:t>                                                                            </a:t>
            </a:r>
          </a:p>
          <a:p>
            <a:endParaRPr lang="en-US">
              <a:solidFill>
                <a:srgbClr val="FFFFFF"/>
              </a:solidFill>
              <a:latin typeface="Gill Sans MT"/>
              <a:cs typeface="Calibri"/>
            </a:endParaRPr>
          </a:p>
        </p:txBody>
      </p:sp>
      <p:pic>
        <p:nvPicPr>
          <p:cNvPr id="5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1816B3-88C2-831C-3014-4D91526F4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5824" y="268934"/>
            <a:ext cx="12192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60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A6583B-8FEE-4EAF-8EDD-2E90AFFABDEE}"/>
              </a:ext>
            </a:extLst>
          </p:cNvPr>
          <p:cNvSpPr txBox="1"/>
          <p:nvPr/>
        </p:nvSpPr>
        <p:spPr>
          <a:xfrm>
            <a:off x="950" y="-503"/>
            <a:ext cx="1174865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Gill Sans MT"/>
                <a:cs typeface="Calibri"/>
              </a:rPr>
              <a:t>Masses are important to define  where electron capture reactions happen</a:t>
            </a:r>
          </a:p>
        </p:txBody>
      </p:sp>
      <p:pic>
        <p:nvPicPr>
          <p:cNvPr id="2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4ED3FA21-5C75-4CEE-9132-771504922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6" y="1611258"/>
            <a:ext cx="7812875" cy="51509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72780D-C21E-4850-95B4-71141CAC1DF5}"/>
              </a:ext>
            </a:extLst>
          </p:cNvPr>
          <p:cNvSpPr/>
          <p:nvPr/>
        </p:nvSpPr>
        <p:spPr>
          <a:xfrm>
            <a:off x="1136074" y="4140778"/>
            <a:ext cx="6541941" cy="2654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B23A4F-20D6-45CA-BAA3-FB670A64D964}"/>
              </a:ext>
            </a:extLst>
          </p:cNvPr>
          <p:cNvSpPr/>
          <p:nvPr/>
        </p:nvSpPr>
        <p:spPr>
          <a:xfrm>
            <a:off x="1330904" y="2456585"/>
            <a:ext cx="2446191" cy="9395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EAEBF4-A6F9-43C8-ADDD-4D549B51E65C}"/>
              </a:ext>
            </a:extLst>
          </p:cNvPr>
          <p:cNvSpPr/>
          <p:nvPr/>
        </p:nvSpPr>
        <p:spPr>
          <a:xfrm>
            <a:off x="3378778" y="1646958"/>
            <a:ext cx="2402896" cy="913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3E61AA-40BF-4832-9DCB-DA037A9F4B63}"/>
              </a:ext>
            </a:extLst>
          </p:cNvPr>
          <p:cNvSpPr/>
          <p:nvPr/>
        </p:nvSpPr>
        <p:spPr>
          <a:xfrm>
            <a:off x="5275118" y="1400174"/>
            <a:ext cx="2402896" cy="913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0706B9-D308-417B-B04B-B57465B022C8}"/>
              </a:ext>
            </a:extLst>
          </p:cNvPr>
          <p:cNvCxnSpPr/>
          <p:nvPr/>
        </p:nvCxnSpPr>
        <p:spPr>
          <a:xfrm>
            <a:off x="1906732" y="3248890"/>
            <a:ext cx="1095374" cy="12989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DAC47F-0932-48E8-9C4B-51531A43D16C}"/>
              </a:ext>
            </a:extLst>
          </p:cNvPr>
          <p:cNvSpPr txBox="1"/>
          <p:nvPr/>
        </p:nvSpPr>
        <p:spPr>
          <a:xfrm>
            <a:off x="1135207" y="2871354"/>
            <a:ext cx="99406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  <a:cs typeface="Calibri"/>
              </a:rPr>
              <a:t>E</a:t>
            </a:r>
            <a:r>
              <a:rPr lang="en-US" sz="2400" baseline="-25000">
                <a:solidFill>
                  <a:srgbClr val="FF0000"/>
                </a:solidFill>
                <a:cs typeface="Calibri"/>
              </a:rPr>
              <a:t>Fermi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146E5B6-5983-44AD-8032-5D6E2D51BF55}"/>
              </a:ext>
            </a:extLst>
          </p:cNvPr>
          <p:cNvSpPr/>
          <p:nvPr/>
        </p:nvSpPr>
        <p:spPr>
          <a:xfrm rot="10800000">
            <a:off x="8630967" y="2491220"/>
            <a:ext cx="3286124" cy="3883602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A92430-BA9F-4421-B59F-7A5A1289D7D8}"/>
              </a:ext>
            </a:extLst>
          </p:cNvPr>
          <p:cNvSpPr/>
          <p:nvPr/>
        </p:nvSpPr>
        <p:spPr>
          <a:xfrm>
            <a:off x="8483312" y="1088447"/>
            <a:ext cx="3433328" cy="558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514147F-E19F-4CF7-83AF-CE1D683479AE}"/>
              </a:ext>
            </a:extLst>
          </p:cNvPr>
          <p:cNvSpPr/>
          <p:nvPr/>
        </p:nvSpPr>
        <p:spPr>
          <a:xfrm rot="10800000">
            <a:off x="9276069" y="4032541"/>
            <a:ext cx="1995918" cy="23422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82A3C-DC75-4834-A8CA-CE17E94A2501}"/>
              </a:ext>
            </a:extLst>
          </p:cNvPr>
          <p:cNvSpPr txBox="1"/>
          <p:nvPr/>
        </p:nvSpPr>
        <p:spPr>
          <a:xfrm>
            <a:off x="8482446" y="1169843"/>
            <a:ext cx="142701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Accretion disk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A8F85980-C0B8-4D71-8E4B-5C3CFAE58550}"/>
              </a:ext>
            </a:extLst>
          </p:cNvPr>
          <p:cNvSpPr/>
          <p:nvPr/>
        </p:nvSpPr>
        <p:spPr>
          <a:xfrm>
            <a:off x="9724297" y="1653920"/>
            <a:ext cx="679738" cy="82694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DE73F4B5-D7E9-4236-BAA4-290290184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72" y="2563089"/>
            <a:ext cx="181842" cy="181842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55C9882-8716-49AC-A434-13C62347BF63}"/>
              </a:ext>
            </a:extLst>
          </p:cNvPr>
          <p:cNvCxnSpPr/>
          <p:nvPr/>
        </p:nvCxnSpPr>
        <p:spPr>
          <a:xfrm flipH="1">
            <a:off x="10524166" y="2496792"/>
            <a:ext cx="1589234" cy="39900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E9642E9-9D30-4D96-8C08-D5ABA4098650}"/>
              </a:ext>
            </a:extLst>
          </p:cNvPr>
          <p:cNvSpPr txBox="1"/>
          <p:nvPr/>
        </p:nvSpPr>
        <p:spPr>
          <a:xfrm rot="-4140000">
            <a:off x="10415161" y="360966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Depth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273F1-1544-4631-AA85-1E98FD8C305F}"/>
              </a:ext>
            </a:extLst>
          </p:cNvPr>
          <p:cNvSpPr txBox="1"/>
          <p:nvPr/>
        </p:nvSpPr>
        <p:spPr>
          <a:xfrm>
            <a:off x="8694593" y="2494685"/>
            <a:ext cx="9421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Surface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E995DEA-3B49-617B-ADDD-DA1ABAA03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2" y="6487908"/>
            <a:ext cx="523875" cy="3714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A759D-F657-B1D5-1D1E-D8075D110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AC06D2C1-09FF-AAD9-4ECF-3BC4C8284D80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0181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4ED3FA21-5C75-4CEE-9132-771504922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6" y="1611258"/>
            <a:ext cx="7812875" cy="51509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72780D-C21E-4850-95B4-71141CAC1DF5}"/>
              </a:ext>
            </a:extLst>
          </p:cNvPr>
          <p:cNvSpPr/>
          <p:nvPr/>
        </p:nvSpPr>
        <p:spPr>
          <a:xfrm>
            <a:off x="1136074" y="4140778"/>
            <a:ext cx="6541941" cy="2654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B23A4F-20D6-45CA-BAA3-FB670A64D964}"/>
              </a:ext>
            </a:extLst>
          </p:cNvPr>
          <p:cNvSpPr/>
          <p:nvPr/>
        </p:nvSpPr>
        <p:spPr>
          <a:xfrm>
            <a:off x="1330904" y="2456585"/>
            <a:ext cx="2446191" cy="9395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EAEBF4-A6F9-43C8-ADDD-4D549B51E65C}"/>
              </a:ext>
            </a:extLst>
          </p:cNvPr>
          <p:cNvSpPr/>
          <p:nvPr/>
        </p:nvSpPr>
        <p:spPr>
          <a:xfrm>
            <a:off x="3378778" y="1646958"/>
            <a:ext cx="2402896" cy="913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3E61AA-40BF-4832-9DCB-DA037A9F4B63}"/>
              </a:ext>
            </a:extLst>
          </p:cNvPr>
          <p:cNvSpPr/>
          <p:nvPr/>
        </p:nvSpPr>
        <p:spPr>
          <a:xfrm>
            <a:off x="5227493" y="1408833"/>
            <a:ext cx="2402896" cy="913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10706B9-D308-417B-B04B-B57465B022C8}"/>
              </a:ext>
            </a:extLst>
          </p:cNvPr>
          <p:cNvCxnSpPr/>
          <p:nvPr/>
        </p:nvCxnSpPr>
        <p:spPr>
          <a:xfrm>
            <a:off x="1915391" y="2950151"/>
            <a:ext cx="1095374" cy="12989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DAC47F-0932-48E8-9C4B-51531A43D16C}"/>
              </a:ext>
            </a:extLst>
          </p:cNvPr>
          <p:cNvSpPr txBox="1"/>
          <p:nvPr/>
        </p:nvSpPr>
        <p:spPr>
          <a:xfrm>
            <a:off x="1109230" y="2594263"/>
            <a:ext cx="99406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rgbClr val="FF0000"/>
                </a:solidFill>
                <a:cs typeface="Calibri"/>
              </a:rPr>
              <a:t>E</a:t>
            </a:r>
            <a:r>
              <a:rPr lang="en-US" sz="2400" baseline="-25000">
                <a:solidFill>
                  <a:srgbClr val="FF0000"/>
                </a:solidFill>
                <a:cs typeface="Calibri"/>
              </a:rPr>
              <a:t>Fermi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146E5B6-5983-44AD-8032-5D6E2D51BF55}"/>
              </a:ext>
            </a:extLst>
          </p:cNvPr>
          <p:cNvSpPr/>
          <p:nvPr/>
        </p:nvSpPr>
        <p:spPr>
          <a:xfrm rot="10800000">
            <a:off x="8630967" y="2491220"/>
            <a:ext cx="3286124" cy="388360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A92430-BA9F-4421-B59F-7A5A1289D7D8}"/>
              </a:ext>
            </a:extLst>
          </p:cNvPr>
          <p:cNvSpPr/>
          <p:nvPr/>
        </p:nvSpPr>
        <p:spPr>
          <a:xfrm>
            <a:off x="8483312" y="1088447"/>
            <a:ext cx="3433328" cy="558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514147F-E19F-4CF7-83AF-CE1D683479AE}"/>
              </a:ext>
            </a:extLst>
          </p:cNvPr>
          <p:cNvSpPr/>
          <p:nvPr/>
        </p:nvSpPr>
        <p:spPr>
          <a:xfrm rot="10800000">
            <a:off x="9276069" y="4032541"/>
            <a:ext cx="1995918" cy="23422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82A3C-DC75-4834-A8CA-CE17E94A2501}"/>
              </a:ext>
            </a:extLst>
          </p:cNvPr>
          <p:cNvSpPr txBox="1"/>
          <p:nvPr/>
        </p:nvSpPr>
        <p:spPr>
          <a:xfrm>
            <a:off x="8482446" y="1169843"/>
            <a:ext cx="142701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Accretion disk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A8F85980-C0B8-4D71-8E4B-5C3CFAE58550}"/>
              </a:ext>
            </a:extLst>
          </p:cNvPr>
          <p:cNvSpPr/>
          <p:nvPr/>
        </p:nvSpPr>
        <p:spPr>
          <a:xfrm>
            <a:off x="9724297" y="1653920"/>
            <a:ext cx="679738" cy="82694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DE73F4B5-D7E9-4236-BAA4-290290184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567" y="2744930"/>
            <a:ext cx="181842" cy="181842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55C9882-8716-49AC-A434-13C62347BF63}"/>
              </a:ext>
            </a:extLst>
          </p:cNvPr>
          <p:cNvCxnSpPr/>
          <p:nvPr/>
        </p:nvCxnSpPr>
        <p:spPr>
          <a:xfrm flipH="1">
            <a:off x="10524166" y="2496792"/>
            <a:ext cx="1589234" cy="39900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E9642E9-9D30-4D96-8C08-D5ABA4098650}"/>
              </a:ext>
            </a:extLst>
          </p:cNvPr>
          <p:cNvSpPr txBox="1"/>
          <p:nvPr/>
        </p:nvSpPr>
        <p:spPr>
          <a:xfrm rot="-4140000">
            <a:off x="10415161" y="360966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Depth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53A27D-9D47-4667-8305-14F39F8486E3}"/>
              </a:ext>
            </a:extLst>
          </p:cNvPr>
          <p:cNvSpPr txBox="1"/>
          <p:nvPr/>
        </p:nvSpPr>
        <p:spPr>
          <a:xfrm>
            <a:off x="8694593" y="2494685"/>
            <a:ext cx="9421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Surface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7CCC05B-F69A-9F6B-C820-3B7E8BF4E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2" y="6487908"/>
            <a:ext cx="523875" cy="3714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3C5DB-86BF-22DB-2773-354131833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4A9AF-425A-D520-5286-19EA3C4AFB49}"/>
              </a:ext>
            </a:extLst>
          </p:cNvPr>
          <p:cNvSpPr txBox="1"/>
          <p:nvPr/>
        </p:nvSpPr>
        <p:spPr>
          <a:xfrm>
            <a:off x="950" y="-503"/>
            <a:ext cx="1174865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Gill Sans MT"/>
                <a:cs typeface="Calibri"/>
              </a:rPr>
              <a:t>Masses are important to define  where electron capture reactions happen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7F59677A-5F10-F179-CD38-2E48C439C236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5263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4ED3FA21-5C75-4CEE-9132-771504922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6" y="1611258"/>
            <a:ext cx="7812875" cy="51509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72780D-C21E-4850-95B4-71141CAC1DF5}"/>
              </a:ext>
            </a:extLst>
          </p:cNvPr>
          <p:cNvSpPr/>
          <p:nvPr/>
        </p:nvSpPr>
        <p:spPr>
          <a:xfrm>
            <a:off x="1136074" y="4140778"/>
            <a:ext cx="6541941" cy="2654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EAEBF4-A6F9-43C8-ADDD-4D549B51E65C}"/>
              </a:ext>
            </a:extLst>
          </p:cNvPr>
          <p:cNvSpPr/>
          <p:nvPr/>
        </p:nvSpPr>
        <p:spPr>
          <a:xfrm>
            <a:off x="3378778" y="1646958"/>
            <a:ext cx="2402896" cy="913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3E61AA-40BF-4832-9DCB-DA037A9F4B63}"/>
              </a:ext>
            </a:extLst>
          </p:cNvPr>
          <p:cNvSpPr/>
          <p:nvPr/>
        </p:nvSpPr>
        <p:spPr>
          <a:xfrm>
            <a:off x="5314084" y="1391515"/>
            <a:ext cx="2402896" cy="913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146E5B6-5983-44AD-8032-5D6E2D51BF55}"/>
              </a:ext>
            </a:extLst>
          </p:cNvPr>
          <p:cNvSpPr/>
          <p:nvPr/>
        </p:nvSpPr>
        <p:spPr>
          <a:xfrm rot="10800000">
            <a:off x="8630967" y="2491220"/>
            <a:ext cx="3286124" cy="388360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A92430-BA9F-4421-B59F-7A5A1289D7D8}"/>
              </a:ext>
            </a:extLst>
          </p:cNvPr>
          <p:cNvSpPr/>
          <p:nvPr/>
        </p:nvSpPr>
        <p:spPr>
          <a:xfrm>
            <a:off x="8483312" y="1088447"/>
            <a:ext cx="3433328" cy="558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514147F-E19F-4CF7-83AF-CE1D683479AE}"/>
              </a:ext>
            </a:extLst>
          </p:cNvPr>
          <p:cNvSpPr/>
          <p:nvPr/>
        </p:nvSpPr>
        <p:spPr>
          <a:xfrm rot="10800000">
            <a:off x="9276069" y="4032541"/>
            <a:ext cx="1995918" cy="23422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82A3C-DC75-4834-A8CA-CE17E94A2501}"/>
              </a:ext>
            </a:extLst>
          </p:cNvPr>
          <p:cNvSpPr txBox="1"/>
          <p:nvPr/>
        </p:nvSpPr>
        <p:spPr>
          <a:xfrm>
            <a:off x="8482446" y="1169843"/>
            <a:ext cx="142701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Accretion disk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A8F85980-C0B8-4D71-8E4B-5C3CFAE58550}"/>
              </a:ext>
            </a:extLst>
          </p:cNvPr>
          <p:cNvSpPr/>
          <p:nvPr/>
        </p:nvSpPr>
        <p:spPr>
          <a:xfrm>
            <a:off x="9724297" y="1653920"/>
            <a:ext cx="679738" cy="82694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DE73F4B5-D7E9-4236-BAA4-290290184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169" y="2944089"/>
            <a:ext cx="181842" cy="181842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55C9882-8716-49AC-A434-13C62347BF63}"/>
              </a:ext>
            </a:extLst>
          </p:cNvPr>
          <p:cNvCxnSpPr/>
          <p:nvPr/>
        </p:nvCxnSpPr>
        <p:spPr>
          <a:xfrm flipH="1">
            <a:off x="10524166" y="2496792"/>
            <a:ext cx="1589234" cy="39900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E9642E9-9D30-4D96-8C08-D5ABA4098650}"/>
              </a:ext>
            </a:extLst>
          </p:cNvPr>
          <p:cNvSpPr txBox="1"/>
          <p:nvPr/>
        </p:nvSpPr>
        <p:spPr>
          <a:xfrm rot="-4140000">
            <a:off x="10415161" y="360966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Depth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E46BBD-1DD3-4B06-A06A-6A61D3E2005F}"/>
              </a:ext>
            </a:extLst>
          </p:cNvPr>
          <p:cNvSpPr txBox="1"/>
          <p:nvPr/>
        </p:nvSpPr>
        <p:spPr>
          <a:xfrm>
            <a:off x="8694593" y="2494685"/>
            <a:ext cx="9421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Surface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F0D1F-5AA1-4969-A008-62869978BE61}"/>
              </a:ext>
            </a:extLst>
          </p:cNvPr>
          <p:cNvSpPr txBox="1"/>
          <p:nvPr/>
        </p:nvSpPr>
        <p:spPr>
          <a:xfrm>
            <a:off x="3239365" y="498417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aseline="30000">
                <a:solidFill>
                  <a:schemeClr val="bg1">
                    <a:lumMod val="50000"/>
                  </a:schemeClr>
                </a:solidFill>
                <a:cs typeface="Calibri"/>
              </a:rPr>
              <a:t>A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Z + e</a:t>
            </a:r>
            <a:r>
              <a:rPr lang="en-US" baseline="30000">
                <a:solidFill>
                  <a:schemeClr val="bg1">
                    <a:lumMod val="50000"/>
                  </a:schemeClr>
                </a:solidFill>
                <a:cs typeface="Calibri"/>
              </a:rPr>
              <a:t>- 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         </a:t>
            </a:r>
            <a:r>
              <a:rPr lang="en-US" baseline="30000">
                <a:solidFill>
                  <a:schemeClr val="bg1">
                    <a:lumMod val="50000"/>
                  </a:schemeClr>
                </a:solidFill>
                <a:cs typeface="Calibri"/>
              </a:rPr>
              <a:t>A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Z-1 + </a:t>
            </a:r>
            <a:r>
              <a:rPr lang="en-US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ν</a:t>
            </a:r>
            <a:r>
              <a:rPr lang="en-US" baseline="-250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e</a:t>
            </a:r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03D891-BA51-43B5-B454-E97FFEBE0FBF}"/>
              </a:ext>
            </a:extLst>
          </p:cNvPr>
          <p:cNvCxnSpPr/>
          <p:nvPr/>
        </p:nvCxnSpPr>
        <p:spPr>
          <a:xfrm flipV="1">
            <a:off x="3919971" y="5202381"/>
            <a:ext cx="420831" cy="346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6506B01-525E-3B20-14BD-61D2A638A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2" y="6487908"/>
            <a:ext cx="523875" cy="37147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2087FEB-9DAE-CEE2-AA5E-705B2FE4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957D1F-282E-004A-D2C0-2BA847A0EB85}"/>
              </a:ext>
            </a:extLst>
          </p:cNvPr>
          <p:cNvSpPr txBox="1"/>
          <p:nvPr/>
        </p:nvSpPr>
        <p:spPr>
          <a:xfrm>
            <a:off x="950" y="-503"/>
            <a:ext cx="1174865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Gill Sans MT"/>
                <a:cs typeface="Calibri"/>
              </a:rPr>
              <a:t>Masses are important to define  where electron capture reactions happen</a:t>
            </a:r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AAF3BC36-6AF6-642D-7A16-71B9F641AB01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6184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4ED3FA21-5C75-4CEE-9132-771504922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6" y="1611258"/>
            <a:ext cx="7812875" cy="51509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72780D-C21E-4850-95B4-71141CAC1DF5}"/>
              </a:ext>
            </a:extLst>
          </p:cNvPr>
          <p:cNvSpPr/>
          <p:nvPr/>
        </p:nvSpPr>
        <p:spPr>
          <a:xfrm>
            <a:off x="1136074" y="4140778"/>
            <a:ext cx="6541941" cy="2654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146E5B6-5983-44AD-8032-5D6E2D51BF55}"/>
              </a:ext>
            </a:extLst>
          </p:cNvPr>
          <p:cNvSpPr/>
          <p:nvPr/>
        </p:nvSpPr>
        <p:spPr>
          <a:xfrm rot="10800000">
            <a:off x="8630967" y="2491220"/>
            <a:ext cx="3286124" cy="388360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A92430-BA9F-4421-B59F-7A5A1289D7D8}"/>
              </a:ext>
            </a:extLst>
          </p:cNvPr>
          <p:cNvSpPr/>
          <p:nvPr/>
        </p:nvSpPr>
        <p:spPr>
          <a:xfrm>
            <a:off x="8483312" y="1088447"/>
            <a:ext cx="3433328" cy="558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514147F-E19F-4CF7-83AF-CE1D683479AE}"/>
              </a:ext>
            </a:extLst>
          </p:cNvPr>
          <p:cNvSpPr/>
          <p:nvPr/>
        </p:nvSpPr>
        <p:spPr>
          <a:xfrm rot="10800000">
            <a:off x="9276069" y="4032541"/>
            <a:ext cx="1995918" cy="23422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82A3C-DC75-4834-A8CA-CE17E94A2501}"/>
              </a:ext>
            </a:extLst>
          </p:cNvPr>
          <p:cNvSpPr txBox="1"/>
          <p:nvPr/>
        </p:nvSpPr>
        <p:spPr>
          <a:xfrm>
            <a:off x="8482446" y="1169843"/>
            <a:ext cx="142701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Accretion disk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A8F85980-C0B8-4D71-8E4B-5C3CFAE58550}"/>
              </a:ext>
            </a:extLst>
          </p:cNvPr>
          <p:cNvSpPr/>
          <p:nvPr/>
        </p:nvSpPr>
        <p:spPr>
          <a:xfrm>
            <a:off x="9724297" y="1653920"/>
            <a:ext cx="679738" cy="82694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DE73F4B5-D7E9-4236-BAA4-290290184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169" y="2944089"/>
            <a:ext cx="181842" cy="181842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55C9882-8716-49AC-A434-13C62347BF63}"/>
              </a:ext>
            </a:extLst>
          </p:cNvPr>
          <p:cNvCxnSpPr/>
          <p:nvPr/>
        </p:nvCxnSpPr>
        <p:spPr>
          <a:xfrm flipH="1">
            <a:off x="10524166" y="2496792"/>
            <a:ext cx="1589234" cy="39900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E9642E9-9D30-4D96-8C08-D5ABA4098650}"/>
              </a:ext>
            </a:extLst>
          </p:cNvPr>
          <p:cNvSpPr txBox="1"/>
          <p:nvPr/>
        </p:nvSpPr>
        <p:spPr>
          <a:xfrm rot="-4140000">
            <a:off x="10415161" y="360966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Depth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2CCAAE-32F5-4DD4-B127-24C3CCA6BA5E}"/>
              </a:ext>
            </a:extLst>
          </p:cNvPr>
          <p:cNvSpPr txBox="1"/>
          <p:nvPr/>
        </p:nvSpPr>
        <p:spPr>
          <a:xfrm>
            <a:off x="8694593" y="2494685"/>
            <a:ext cx="9421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Surface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08E452-7CE1-4052-BC79-00F4FB9F757B}"/>
              </a:ext>
            </a:extLst>
          </p:cNvPr>
          <p:cNvSpPr txBox="1"/>
          <p:nvPr/>
        </p:nvSpPr>
        <p:spPr>
          <a:xfrm>
            <a:off x="3239365" y="498417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aseline="30000">
                <a:solidFill>
                  <a:schemeClr val="bg1">
                    <a:lumMod val="50000"/>
                  </a:schemeClr>
                </a:solidFill>
                <a:cs typeface="Calibri"/>
              </a:rPr>
              <a:t>A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Z + e</a:t>
            </a:r>
            <a:r>
              <a:rPr lang="en-US" baseline="30000">
                <a:solidFill>
                  <a:schemeClr val="bg1">
                    <a:lumMod val="50000"/>
                  </a:schemeClr>
                </a:solidFill>
                <a:cs typeface="Calibri"/>
              </a:rPr>
              <a:t>- 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         </a:t>
            </a:r>
            <a:r>
              <a:rPr lang="en-US" baseline="30000">
                <a:solidFill>
                  <a:schemeClr val="bg1">
                    <a:lumMod val="50000"/>
                  </a:schemeClr>
                </a:solidFill>
                <a:cs typeface="Calibri"/>
              </a:rPr>
              <a:t>A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Z-1 + </a:t>
            </a:r>
            <a:r>
              <a:rPr lang="en-US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ν</a:t>
            </a:r>
            <a:r>
              <a:rPr lang="en-US" baseline="-250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e</a:t>
            </a:r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E22FB-ADD8-4A70-AF64-959203A27FBD}"/>
              </a:ext>
            </a:extLst>
          </p:cNvPr>
          <p:cNvSpPr txBox="1"/>
          <p:nvPr/>
        </p:nvSpPr>
        <p:spPr>
          <a:xfrm>
            <a:off x="4409208" y="535738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aseline="30000">
                <a:solidFill>
                  <a:schemeClr val="bg1">
                    <a:lumMod val="50000"/>
                  </a:schemeClr>
                </a:solidFill>
                <a:cs typeface="Calibri"/>
              </a:rPr>
              <a:t>A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Z-1 + e</a:t>
            </a:r>
            <a:r>
              <a:rPr lang="en-US" baseline="30000">
                <a:solidFill>
                  <a:schemeClr val="bg1">
                    <a:lumMod val="50000"/>
                  </a:schemeClr>
                </a:solidFill>
                <a:cs typeface="Calibri"/>
              </a:rPr>
              <a:t>- 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         </a:t>
            </a:r>
            <a:r>
              <a:rPr lang="en-US" baseline="30000">
                <a:solidFill>
                  <a:schemeClr val="bg1">
                    <a:lumMod val="50000"/>
                  </a:schemeClr>
                </a:solidFill>
                <a:cs typeface="Calibri"/>
              </a:rPr>
              <a:t>A</a:t>
            </a:r>
            <a:r>
              <a:rPr lang="en-US">
                <a:solidFill>
                  <a:schemeClr val="bg1">
                    <a:lumMod val="50000"/>
                  </a:schemeClr>
                </a:solidFill>
                <a:cs typeface="Calibri"/>
              </a:rPr>
              <a:t>Z-2 + </a:t>
            </a:r>
            <a:r>
              <a:rPr lang="en-US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ν</a:t>
            </a:r>
            <a:r>
              <a:rPr lang="en-US" baseline="-250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e</a:t>
            </a:r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07FBD6-2C2B-44D9-97DC-A4BFD66401A5}"/>
              </a:ext>
            </a:extLst>
          </p:cNvPr>
          <p:cNvCxnSpPr/>
          <p:nvPr/>
        </p:nvCxnSpPr>
        <p:spPr>
          <a:xfrm flipV="1">
            <a:off x="3919971" y="5202381"/>
            <a:ext cx="420831" cy="346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2AE0EC-269A-4013-8E74-FCC18F57D8DA}"/>
              </a:ext>
            </a:extLst>
          </p:cNvPr>
          <p:cNvCxnSpPr/>
          <p:nvPr/>
        </p:nvCxnSpPr>
        <p:spPr>
          <a:xfrm flipV="1">
            <a:off x="5267326" y="5588576"/>
            <a:ext cx="420831" cy="346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9F75C20-B03B-7D95-1AC6-0EA5402D5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2" y="6487908"/>
            <a:ext cx="523875" cy="37147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166B1F-5BB1-01E8-599F-B24AD9A92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67D9D-ACE9-ED13-B3E0-177B91CD653A}"/>
              </a:ext>
            </a:extLst>
          </p:cNvPr>
          <p:cNvSpPr txBox="1"/>
          <p:nvPr/>
        </p:nvSpPr>
        <p:spPr>
          <a:xfrm>
            <a:off x="950" y="-503"/>
            <a:ext cx="1174865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Gill Sans MT"/>
                <a:cs typeface="Calibri"/>
              </a:rPr>
              <a:t>Masses are important to define  where electron capture reactions happen</a:t>
            </a:r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E3C2C2BD-E83A-122E-EC14-960E48A5308A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4399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EDEEE492-83D4-4063-B734-6AC77EB39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3" y="1203424"/>
            <a:ext cx="5899214" cy="38867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0A138C-2D3D-4CEF-BF0D-158ED64263F1}"/>
              </a:ext>
            </a:extLst>
          </p:cNvPr>
          <p:cNvSpPr txBox="1"/>
          <p:nvPr/>
        </p:nvSpPr>
        <p:spPr>
          <a:xfrm>
            <a:off x="693593" y="576306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Q</a:t>
            </a:r>
            <a:r>
              <a:rPr lang="en-US" baseline="-2500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EC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 = M(A,Z) - M(A, Z-1)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F409D5-B17C-F38B-549E-6EEC57C5F88D}"/>
              </a:ext>
            </a:extLst>
          </p:cNvPr>
          <p:cNvSpPr txBox="1"/>
          <p:nvPr/>
        </p:nvSpPr>
        <p:spPr>
          <a:xfrm>
            <a:off x="950" y="-503"/>
            <a:ext cx="1219105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Gill Sans MT"/>
                <a:cs typeface="Calibri"/>
              </a:rPr>
              <a:t>Masses are important to define  where electron capture reactions happen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F023C-5769-93A5-D68C-F4EC25327E7D}"/>
              </a:ext>
            </a:extLst>
          </p:cNvPr>
          <p:cNvSpPr txBox="1"/>
          <p:nvPr/>
        </p:nvSpPr>
        <p:spPr>
          <a:xfrm>
            <a:off x="2065192" y="5061553"/>
            <a:ext cx="22080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  <a:cs typeface="Calibri"/>
              </a:rPr>
              <a:t>A. </a:t>
            </a:r>
            <a:r>
              <a:rPr lang="en-US" sz="1400" err="1">
                <a:solidFill>
                  <a:schemeClr val="bg1">
                    <a:lumMod val="65000"/>
                  </a:schemeClr>
                </a:solidFill>
                <a:cs typeface="Calibri"/>
              </a:rPr>
              <a:t>Estrad</a:t>
            </a:r>
            <a:r>
              <a:rPr lang="en-US" sz="1400" i="0" err="1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è</a:t>
            </a:r>
            <a:r>
              <a:rPr lang="en-US" sz="1400" i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400">
                <a:solidFill>
                  <a:schemeClr val="bg1">
                    <a:lumMod val="65000"/>
                  </a:schemeClr>
                </a:solidFill>
                <a:cs typeface="Calibri"/>
              </a:rPr>
              <a:t> PhD thesis</a:t>
            </a:r>
          </a:p>
        </p:txBody>
      </p:sp>
      <p:pic>
        <p:nvPicPr>
          <p:cNvPr id="4" name="Picture 3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D87FB83F-B722-824C-DB63-9858CE12B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03" y="1602012"/>
            <a:ext cx="5899214" cy="41610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3F01D3-E46A-6F1F-6C7C-3CF749F3AAD2}"/>
              </a:ext>
            </a:extLst>
          </p:cNvPr>
          <p:cNvSpPr txBox="1"/>
          <p:nvPr/>
        </p:nvSpPr>
        <p:spPr>
          <a:xfrm>
            <a:off x="7843838" y="1598414"/>
            <a:ext cx="30802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A. </a:t>
            </a:r>
            <a:r>
              <a:rPr lang="en-US" sz="1300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Estradé</a:t>
            </a:r>
            <a:r>
              <a:rPr lang="en-US" sz="13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 et al., PRL 107, 172503 (2011)</a:t>
            </a:r>
            <a:endParaRPr lang="en-US" sz="13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B196EB1B-6218-0CCA-7122-5E416CBB705E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2A0C779-B6A4-A15E-6C5D-01F26CE3E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67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3E8CD40-A807-F60E-931F-0CC6178ADDA4}"/>
              </a:ext>
            </a:extLst>
          </p:cNvPr>
          <p:cNvSpPr txBox="1"/>
          <p:nvPr/>
        </p:nvSpPr>
        <p:spPr>
          <a:xfrm>
            <a:off x="0" y="-82729"/>
            <a:ext cx="11470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>
                <a:solidFill>
                  <a:srgbClr val="000000"/>
                </a:solidFill>
                <a:effectLst/>
                <a:latin typeface="-webkit-standard"/>
              </a:rPr>
              <a:t>More exotic nuclear masses still need to be measured</a:t>
            </a:r>
            <a:endParaRPr lang="en-US" sz="3600">
              <a:latin typeface="Gill Sans MT" panose="020B0502020104020203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887711-D696-21CE-3713-505AC019F1A6}"/>
              </a:ext>
            </a:extLst>
          </p:cNvPr>
          <p:cNvSpPr txBox="1"/>
          <p:nvPr/>
        </p:nvSpPr>
        <p:spPr>
          <a:xfrm>
            <a:off x="7834550" y="6045292"/>
            <a:ext cx="2888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Z. Meisel J. Phys.: Conf. Ser. 1668 012026</a:t>
            </a:r>
          </a:p>
        </p:txBody>
      </p:sp>
      <p:pic>
        <p:nvPicPr>
          <p:cNvPr id="15" name="Picture 14" descr="A graph of a tower&#10;&#10;Description automatically generated with medium confidence">
            <a:extLst>
              <a:ext uri="{FF2B5EF4-FFF2-40B4-BE49-F238E27FC236}">
                <a16:creationId xmlns:a16="http://schemas.microsoft.com/office/drawing/2014/main" id="{093C2A9D-F9A1-3500-90E9-4903AE12A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" y="1143577"/>
            <a:ext cx="9718964" cy="4790845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4529CFD2-DF6A-3FFC-DB7F-8212695DEEFD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EAB01E3-5F5C-EA30-29E9-C66FB2C9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73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B7883F-8C9E-47AF-9BA7-FB0FF2A6EA10}"/>
              </a:ext>
            </a:extLst>
          </p:cNvPr>
          <p:cNvSpPr txBox="1"/>
          <p:nvPr/>
        </p:nvSpPr>
        <p:spPr>
          <a:xfrm>
            <a:off x="0" y="50477"/>
            <a:ext cx="122216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Gill Sans MT" panose="020B0502020104020203" pitchFamily="34" charset="77"/>
                <a:cs typeface="Calibri"/>
              </a:rPr>
              <a:t>Time-of-flight (TOF) magnetic rigidity principle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37D8C8E-7B0B-4B83-B988-2927D0EC3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41" y="1851202"/>
            <a:ext cx="2587337" cy="964846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E767CA3C-6536-4CEA-B889-1609D7B8081D}"/>
              </a:ext>
            </a:extLst>
          </p:cNvPr>
          <p:cNvSpPr txBox="1"/>
          <p:nvPr/>
        </p:nvSpPr>
        <p:spPr>
          <a:xfrm>
            <a:off x="430233" y="1153889"/>
            <a:ext cx="3392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Direct measurement:</a:t>
            </a:r>
          </a:p>
        </p:txBody>
      </p:sp>
      <p:pic>
        <p:nvPicPr>
          <p:cNvPr id="7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D2CEA771-9898-4594-851A-183D9F09F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41" y="2852390"/>
            <a:ext cx="2922779" cy="951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4CD773-42AA-4FAE-BF16-BC6402F732AF}"/>
              </a:ext>
            </a:extLst>
          </p:cNvPr>
          <p:cNvSpPr txBox="1"/>
          <p:nvPr/>
        </p:nvSpPr>
        <p:spPr>
          <a:xfrm>
            <a:off x="429492" y="4559877"/>
            <a:ext cx="483869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Calibri"/>
              </a:rPr>
              <a:t>Instead m</a:t>
            </a:r>
            <a:r>
              <a:rPr lang="en-US" sz="2000" baseline="-25000">
                <a:cs typeface="Calibri"/>
              </a:rPr>
              <a:t>0</a:t>
            </a:r>
            <a:r>
              <a:rPr lang="en-US" sz="2000">
                <a:cs typeface="Calibri"/>
              </a:rPr>
              <a:t>/q is determined empirically by measuring the TOF of well-known masses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F8FE6-4B4B-4A95-B6A8-291E75E13F1B}"/>
              </a:ext>
            </a:extLst>
          </p:cNvPr>
          <p:cNvSpPr/>
          <p:nvPr/>
        </p:nvSpPr>
        <p:spPr>
          <a:xfrm>
            <a:off x="8838334" y="5218833"/>
            <a:ext cx="913534" cy="281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E7601-DA4C-4DE6-A140-F0810994215C}"/>
              </a:ext>
            </a:extLst>
          </p:cNvPr>
          <p:cNvSpPr txBox="1"/>
          <p:nvPr/>
        </p:nvSpPr>
        <p:spPr>
          <a:xfrm>
            <a:off x="1182832" y="3806537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  <a:cs typeface="Calibri"/>
              </a:rPr>
              <a:t>M. Matos et al. 2007</a:t>
            </a:r>
          </a:p>
        </p:txBody>
      </p:sp>
      <p:pic>
        <p:nvPicPr>
          <p:cNvPr id="12" name="Picture 17" descr="Chart&#10;&#10;Description automatically generated">
            <a:extLst>
              <a:ext uri="{FF2B5EF4-FFF2-40B4-BE49-F238E27FC236}">
                <a16:creationId xmlns:a16="http://schemas.microsoft.com/office/drawing/2014/main" id="{468CF57D-5465-DCCE-C5AA-6B50BE1C2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780" y="1663989"/>
            <a:ext cx="5397288" cy="39462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6807AF-9ED0-54B2-6EE9-6DAEE23CF978}"/>
              </a:ext>
            </a:extLst>
          </p:cNvPr>
          <p:cNvSpPr txBox="1"/>
          <p:nvPr/>
        </p:nvSpPr>
        <p:spPr>
          <a:xfrm>
            <a:off x="8369500" y="1353944"/>
            <a:ext cx="29899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Z. Meisel et al., PRL 115, 162501 (2015)</a:t>
            </a:r>
            <a:endParaRPr lang="en-US" sz="13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9FBCDC52-DFAF-D8D2-DD37-32103C9C0A84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659B17B8-05A6-E913-3EE3-9378BA65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03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B7883F-8C9E-47AF-9BA7-FB0FF2A6EA10}"/>
              </a:ext>
            </a:extLst>
          </p:cNvPr>
          <p:cNvSpPr txBox="1"/>
          <p:nvPr/>
        </p:nvSpPr>
        <p:spPr>
          <a:xfrm>
            <a:off x="-14835" y="0"/>
            <a:ext cx="122216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Gill Sans MT" panose="020B0502020104020203" pitchFamily="34" charset="77"/>
                <a:cs typeface="Calibri"/>
              </a:rPr>
              <a:t>The reach of the </a:t>
            </a:r>
            <a:r>
              <a:rPr lang="en-US" sz="3600">
                <a:latin typeface="Gill Sans MT" panose="020B0502020104020203" pitchFamily="34" charset="77"/>
                <a:ea typeface="+mj-lt"/>
                <a:cs typeface="+mj-lt"/>
              </a:rPr>
              <a:t>TOF-</a:t>
            </a:r>
            <a:r>
              <a:rPr lang="en-US" sz="3600" err="1">
                <a:latin typeface="Gill Sans MT" panose="020B0502020104020203" pitchFamily="34" charset="77"/>
                <a:ea typeface="+mj-lt"/>
                <a:cs typeface="+mj-lt"/>
              </a:rPr>
              <a:t>Bρ</a:t>
            </a:r>
            <a:r>
              <a:rPr lang="en-US" sz="3600">
                <a:latin typeface="Gill Sans MT" panose="020B0502020104020203" pitchFamily="34" charset="77"/>
                <a:ea typeface="+mj-lt"/>
                <a:cs typeface="+mj-lt"/>
              </a:rPr>
              <a:t> </a:t>
            </a:r>
            <a:r>
              <a:rPr lang="en-US" sz="3600">
                <a:latin typeface="Gill Sans MT" panose="020B0502020104020203" pitchFamily="34" charset="77"/>
                <a:cs typeface="Calibri"/>
              </a:rPr>
              <a:t>technique</a:t>
            </a:r>
          </a:p>
        </p:txBody>
      </p:sp>
      <p:pic>
        <p:nvPicPr>
          <p:cNvPr id="4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DE20AC75-B9A4-44B1-B138-24C9BE99A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96075"/>
            <a:ext cx="5988770" cy="41062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4F8FE6-4B4B-4A95-B6A8-291E75E13F1B}"/>
              </a:ext>
            </a:extLst>
          </p:cNvPr>
          <p:cNvSpPr/>
          <p:nvPr/>
        </p:nvSpPr>
        <p:spPr>
          <a:xfrm>
            <a:off x="8838334" y="5289467"/>
            <a:ext cx="913534" cy="281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011AB-14AD-4328-8E69-AFE25B8D3CBE}"/>
              </a:ext>
            </a:extLst>
          </p:cNvPr>
          <p:cNvSpPr txBox="1"/>
          <p:nvPr/>
        </p:nvSpPr>
        <p:spPr>
          <a:xfrm>
            <a:off x="8838334" y="529619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err="1">
                <a:cs typeface="Calibri"/>
              </a:rPr>
              <a:t>Exoticity</a:t>
            </a:r>
            <a:endParaRPr lang="en-US" b="1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5D50E2-2D91-44B6-A742-958C330E2763}"/>
              </a:ext>
            </a:extLst>
          </p:cNvPr>
          <p:cNvSpPr txBox="1"/>
          <p:nvPr/>
        </p:nvSpPr>
        <p:spPr>
          <a:xfrm>
            <a:off x="7148947" y="1816243"/>
            <a:ext cx="2743199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b="1">
                <a:solidFill>
                  <a:schemeClr val="bg1">
                    <a:lumMod val="49000"/>
                  </a:schemeClr>
                </a:solidFill>
                <a:ea typeface="Calibri"/>
                <a:cs typeface="Calibri"/>
              </a:rPr>
              <a:t>Z. Meisel PhD Thesis (2015)</a:t>
            </a:r>
          </a:p>
        </p:txBody>
      </p:sp>
      <p:pic>
        <p:nvPicPr>
          <p:cNvPr id="14" name="Picture 13" descr="A graph of a flight&#10;&#10;Description automatically generated with medium confidence">
            <a:extLst>
              <a:ext uri="{FF2B5EF4-FFF2-40B4-BE49-F238E27FC236}">
                <a16:creationId xmlns:a16="http://schemas.microsoft.com/office/drawing/2014/main" id="{54916094-B151-E4F4-2272-EDE1AC3E2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8" y="1689237"/>
            <a:ext cx="5807796" cy="38906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BE8C79-C14A-AFC3-5934-23CC6FBA3BED}"/>
              </a:ext>
            </a:extLst>
          </p:cNvPr>
          <p:cNvSpPr txBox="1"/>
          <p:nvPr/>
        </p:nvSpPr>
        <p:spPr>
          <a:xfrm>
            <a:off x="1285875" y="1596075"/>
            <a:ext cx="245772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>
                <a:solidFill>
                  <a:schemeClr val="bg1">
                    <a:lumMod val="50000"/>
                  </a:schemeClr>
                </a:solidFill>
                <a:effectLst/>
                <a:latin typeface="Times"/>
              </a:rPr>
              <a:t>Z. Meisel PRC </a:t>
            </a:r>
            <a:r>
              <a:rPr lang="en-US" sz="1300" b="1">
                <a:solidFill>
                  <a:schemeClr val="bg1">
                    <a:lumMod val="50000"/>
                  </a:schemeClr>
                </a:solidFill>
                <a:effectLst/>
                <a:latin typeface="Times"/>
              </a:rPr>
              <a:t>93</a:t>
            </a:r>
            <a:r>
              <a:rPr lang="en-US" sz="1300">
                <a:solidFill>
                  <a:schemeClr val="bg1">
                    <a:lumMod val="50000"/>
                  </a:schemeClr>
                </a:solidFill>
                <a:effectLst/>
                <a:latin typeface="Times"/>
              </a:rPr>
              <a:t>, 035805 (2016)</a:t>
            </a:r>
            <a:br>
              <a:rPr lang="en-US" sz="1300">
                <a:solidFill>
                  <a:schemeClr val="bg1">
                    <a:lumMod val="50000"/>
                  </a:schemeClr>
                </a:solidFill>
                <a:effectLst/>
                <a:latin typeface="Times"/>
              </a:rPr>
            </a:br>
            <a:endParaRPr lang="en-US" sz="1300">
              <a:solidFill>
                <a:schemeClr val="bg1">
                  <a:lumMod val="50000"/>
                </a:schemeClr>
              </a:solidFill>
            </a:endParaRPr>
          </a:p>
          <a:p>
            <a:endParaRPr lang="en-US" sz="13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7349C458-6985-35D9-1A91-B2825F2B8E65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79135E4-62B3-DF38-902E-FB519B507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48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C10F22-7B88-4106-948A-1E55190F3560}"/>
              </a:ext>
            </a:extLst>
          </p:cNvPr>
          <p:cNvSpPr/>
          <p:nvPr/>
        </p:nvSpPr>
        <p:spPr>
          <a:xfrm>
            <a:off x="1014846" y="4530437"/>
            <a:ext cx="4507056" cy="1459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E1668C-F607-4B70-A88E-9E5F3CC95CE0}"/>
              </a:ext>
            </a:extLst>
          </p:cNvPr>
          <p:cNvSpPr/>
          <p:nvPr/>
        </p:nvSpPr>
        <p:spPr>
          <a:xfrm>
            <a:off x="1066800" y="3937288"/>
            <a:ext cx="575830" cy="5325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6561C5-BB7B-43BC-9C5F-0B77E68178A3}"/>
              </a:ext>
            </a:extLst>
          </p:cNvPr>
          <p:cNvSpPr/>
          <p:nvPr/>
        </p:nvSpPr>
        <p:spPr>
          <a:xfrm>
            <a:off x="5807653" y="3755448"/>
            <a:ext cx="575830" cy="5325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2FE77D-484D-495C-BE03-D45A4EA77C16}"/>
              </a:ext>
            </a:extLst>
          </p:cNvPr>
          <p:cNvSpPr/>
          <p:nvPr/>
        </p:nvSpPr>
        <p:spPr>
          <a:xfrm>
            <a:off x="1097107" y="2876550"/>
            <a:ext cx="575830" cy="5325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B4DA4E-A01C-4535-9301-67FB7943BCD5}"/>
              </a:ext>
            </a:extLst>
          </p:cNvPr>
          <p:cNvSpPr/>
          <p:nvPr/>
        </p:nvSpPr>
        <p:spPr>
          <a:xfrm>
            <a:off x="2257425" y="4287981"/>
            <a:ext cx="2186420" cy="454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1C2A36-6FEF-49EA-86F6-B9D2D359FDC4}"/>
              </a:ext>
            </a:extLst>
          </p:cNvPr>
          <p:cNvSpPr/>
          <p:nvPr/>
        </p:nvSpPr>
        <p:spPr>
          <a:xfrm rot="19980000" flipH="1">
            <a:off x="10545669" y="3682012"/>
            <a:ext cx="86591" cy="887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BB2A34-494F-4BA6-B080-9ADA0E53F1F1}"/>
              </a:ext>
            </a:extLst>
          </p:cNvPr>
          <p:cNvSpPr/>
          <p:nvPr/>
        </p:nvSpPr>
        <p:spPr>
          <a:xfrm>
            <a:off x="10453255" y="1491095"/>
            <a:ext cx="316057" cy="2251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3339913-256C-4940-91DE-F47184288D14}"/>
              </a:ext>
            </a:extLst>
          </p:cNvPr>
          <p:cNvSpPr/>
          <p:nvPr/>
        </p:nvSpPr>
        <p:spPr>
          <a:xfrm>
            <a:off x="10297390" y="4240356"/>
            <a:ext cx="393989" cy="2727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B8AA78-4918-4B6F-A4DD-404FC586DF55}"/>
              </a:ext>
            </a:extLst>
          </p:cNvPr>
          <p:cNvSpPr/>
          <p:nvPr/>
        </p:nvSpPr>
        <p:spPr>
          <a:xfrm>
            <a:off x="9712902" y="3144981"/>
            <a:ext cx="2108488" cy="77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8" descr="Diagram&#10;&#10;Description automatically generated">
            <a:extLst>
              <a:ext uri="{FF2B5EF4-FFF2-40B4-BE49-F238E27FC236}">
                <a16:creationId xmlns:a16="http://schemas.microsoft.com/office/drawing/2014/main" id="{889F9A6E-83F5-D2ED-9BEA-04E795922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71" y="100209"/>
            <a:ext cx="11708635" cy="49650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5E12F9-CA80-FFEB-5E1A-0D1F5775C978}"/>
              </a:ext>
            </a:extLst>
          </p:cNvPr>
          <p:cNvSpPr/>
          <p:nvPr/>
        </p:nvSpPr>
        <p:spPr>
          <a:xfrm>
            <a:off x="974314" y="2806204"/>
            <a:ext cx="9096642" cy="2337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76A35E-7FB3-CD42-8CBD-B2F0891DC203}"/>
              </a:ext>
            </a:extLst>
          </p:cNvPr>
          <p:cNvSpPr/>
          <p:nvPr/>
        </p:nvSpPr>
        <p:spPr>
          <a:xfrm>
            <a:off x="1463674" y="75285"/>
            <a:ext cx="6328473" cy="1028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EE9AEF1-6BAE-F673-4582-F55FC3529CE4}"/>
              </a:ext>
            </a:extLst>
          </p:cNvPr>
          <p:cNvSpPr/>
          <p:nvPr/>
        </p:nvSpPr>
        <p:spPr>
          <a:xfrm>
            <a:off x="8369837" y="2469718"/>
            <a:ext cx="1110711" cy="508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113ED4-13C1-B4E2-DF5D-7787352FFFE6}"/>
              </a:ext>
            </a:extLst>
          </p:cNvPr>
          <p:cNvSpPr/>
          <p:nvPr/>
        </p:nvSpPr>
        <p:spPr>
          <a:xfrm>
            <a:off x="6015763" y="2651339"/>
            <a:ext cx="533830" cy="383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9FD08F-2606-00CB-DC53-AFB6CDD97E3C}"/>
              </a:ext>
            </a:extLst>
          </p:cNvPr>
          <p:cNvSpPr/>
          <p:nvPr/>
        </p:nvSpPr>
        <p:spPr>
          <a:xfrm>
            <a:off x="1465288" y="2595372"/>
            <a:ext cx="533830" cy="383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BA7DC2-CB5B-A494-AF5B-8FC6B8854742}"/>
              </a:ext>
            </a:extLst>
          </p:cNvPr>
          <p:cNvSpPr/>
          <p:nvPr/>
        </p:nvSpPr>
        <p:spPr>
          <a:xfrm>
            <a:off x="1374881" y="1669779"/>
            <a:ext cx="533830" cy="383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23FDD1-D28E-C77F-EDFA-C5E05D30C4B6}"/>
              </a:ext>
            </a:extLst>
          </p:cNvPr>
          <p:cNvSpPr/>
          <p:nvPr/>
        </p:nvSpPr>
        <p:spPr>
          <a:xfrm rot="3120000">
            <a:off x="1907243" y="1511109"/>
            <a:ext cx="1209728" cy="133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AD4995-F58E-6C58-50A6-C93867B48CE4}"/>
              </a:ext>
            </a:extLst>
          </p:cNvPr>
          <p:cNvSpPr/>
          <p:nvPr/>
        </p:nvSpPr>
        <p:spPr>
          <a:xfrm rot="3480000">
            <a:off x="3056952" y="1128915"/>
            <a:ext cx="878236" cy="154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EC6FE3-AB52-D0D3-D222-0A3D79360B09}"/>
              </a:ext>
            </a:extLst>
          </p:cNvPr>
          <p:cNvSpPr/>
          <p:nvPr/>
        </p:nvSpPr>
        <p:spPr>
          <a:xfrm rot="1560000">
            <a:off x="3706767" y="1183923"/>
            <a:ext cx="1209728" cy="133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250AF9-1114-55DA-B1FF-6609158F9D7A}"/>
              </a:ext>
            </a:extLst>
          </p:cNvPr>
          <p:cNvSpPr/>
          <p:nvPr/>
        </p:nvSpPr>
        <p:spPr>
          <a:xfrm rot="1800000">
            <a:off x="5334726" y="1047698"/>
            <a:ext cx="641457" cy="215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9EAC06-D774-A3B7-B87C-4AA17E624C51}"/>
              </a:ext>
            </a:extLst>
          </p:cNvPr>
          <p:cNvSpPr/>
          <p:nvPr/>
        </p:nvSpPr>
        <p:spPr>
          <a:xfrm>
            <a:off x="7400531" y="835211"/>
            <a:ext cx="1209728" cy="133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739867F-F835-A036-25EB-24B063A81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42" y="3714103"/>
            <a:ext cx="2201190" cy="2199955"/>
          </a:xfrm>
          <a:prstGeom prst="rect">
            <a:avLst/>
          </a:prstGeom>
        </p:spPr>
      </p:pic>
      <p:pic>
        <p:nvPicPr>
          <p:cNvPr id="34" name="Picture 6" descr="Diagram&#10;&#10;Description automatically generated">
            <a:extLst>
              <a:ext uri="{FF2B5EF4-FFF2-40B4-BE49-F238E27FC236}">
                <a16:creationId xmlns:a16="http://schemas.microsoft.com/office/drawing/2014/main" id="{86E78369-C69A-DD34-BF27-17E292692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589" y="3577251"/>
            <a:ext cx="3884779" cy="216183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3CCE4A8-557D-94EE-E855-53B8F743BFD4}"/>
              </a:ext>
            </a:extLst>
          </p:cNvPr>
          <p:cNvSpPr txBox="1"/>
          <p:nvPr/>
        </p:nvSpPr>
        <p:spPr>
          <a:xfrm>
            <a:off x="1256" y="2122"/>
            <a:ext cx="97613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Gill Sans MT"/>
                <a:cs typeface="Calibri"/>
              </a:rPr>
              <a:t>TOF-</a:t>
            </a:r>
            <a:r>
              <a:rPr lang="en-US" sz="3600" err="1">
                <a:latin typeface="Gill Sans MT"/>
                <a:ea typeface="+mn-lt"/>
                <a:cs typeface="+mn-lt"/>
              </a:rPr>
              <a:t>B</a:t>
            </a:r>
            <a:r>
              <a:rPr lang="en-US" sz="3600" err="1">
                <a:latin typeface="Gill Sans MT" panose="020B0502020104020203" pitchFamily="34" charset="77"/>
                <a:ea typeface="+mj-lt"/>
                <a:cs typeface="+mj-lt"/>
              </a:rPr>
              <a:t>ρ</a:t>
            </a:r>
            <a:r>
              <a:rPr lang="en-US" sz="3600">
                <a:latin typeface="Gill Sans MT"/>
                <a:cs typeface="Calibri"/>
              </a:rPr>
              <a:t> Mass Measurement at NSCL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ECACCB0-6056-1A9C-8024-B79F2DC4C6B2}"/>
              </a:ext>
            </a:extLst>
          </p:cNvPr>
          <p:cNvSpPr/>
          <p:nvPr/>
        </p:nvSpPr>
        <p:spPr>
          <a:xfrm>
            <a:off x="515523" y="3701985"/>
            <a:ext cx="2247252" cy="421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AB0CC99-3CBE-9B5F-4C67-FDF2F01FD856}"/>
              </a:ext>
            </a:extLst>
          </p:cNvPr>
          <p:cNvSpPr/>
          <p:nvPr/>
        </p:nvSpPr>
        <p:spPr>
          <a:xfrm>
            <a:off x="5928046" y="3846538"/>
            <a:ext cx="508000" cy="3573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77AE2F0-D68B-EA57-353A-F3CD2B83538C}"/>
              </a:ext>
            </a:extLst>
          </p:cNvPr>
          <p:cNvSpPr/>
          <p:nvPr/>
        </p:nvSpPr>
        <p:spPr>
          <a:xfrm>
            <a:off x="8989769" y="3756938"/>
            <a:ext cx="3073828" cy="86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5" descr="Diagram&#10;&#10;Description automatically generated">
            <a:extLst>
              <a:ext uri="{FF2B5EF4-FFF2-40B4-BE49-F238E27FC236}">
                <a16:creationId xmlns:a16="http://schemas.microsoft.com/office/drawing/2014/main" id="{9A3A7F5B-B41A-E5BD-FCED-E2079CBB0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933" y="3874766"/>
            <a:ext cx="3324387" cy="2193110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FD27FA9C-AD01-C63A-891B-F0CA6EF3ABE4}"/>
              </a:ext>
            </a:extLst>
          </p:cNvPr>
          <p:cNvSpPr/>
          <p:nvPr/>
        </p:nvSpPr>
        <p:spPr>
          <a:xfrm>
            <a:off x="3440402" y="3916739"/>
            <a:ext cx="508000" cy="3702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86D472D-33ED-3191-0355-4B223449FC32}"/>
              </a:ext>
            </a:extLst>
          </p:cNvPr>
          <p:cNvSpPr/>
          <p:nvPr/>
        </p:nvSpPr>
        <p:spPr>
          <a:xfrm>
            <a:off x="7675911" y="3338537"/>
            <a:ext cx="4098440" cy="42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433C5F2-7F79-D0A6-5104-53A411E9A865}"/>
              </a:ext>
            </a:extLst>
          </p:cNvPr>
          <p:cNvSpPr/>
          <p:nvPr/>
        </p:nvSpPr>
        <p:spPr>
          <a:xfrm>
            <a:off x="6723597" y="3384925"/>
            <a:ext cx="1235958" cy="2548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026D11F-0EDE-1B19-CAEB-871EDEAFAEAF}"/>
              </a:ext>
            </a:extLst>
          </p:cNvPr>
          <p:cNvSpPr/>
          <p:nvPr/>
        </p:nvSpPr>
        <p:spPr>
          <a:xfrm>
            <a:off x="9052099" y="5883907"/>
            <a:ext cx="2044913" cy="103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099DE7A-A111-90D6-FE25-A2B48B434916}"/>
              </a:ext>
            </a:extLst>
          </p:cNvPr>
          <p:cNvSpPr/>
          <p:nvPr/>
        </p:nvSpPr>
        <p:spPr>
          <a:xfrm>
            <a:off x="9392884" y="4150616"/>
            <a:ext cx="324506" cy="1787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00AAECF-0160-2DE3-DB0A-7A483B55A8C0}"/>
              </a:ext>
            </a:extLst>
          </p:cNvPr>
          <p:cNvSpPr txBox="1"/>
          <p:nvPr/>
        </p:nvSpPr>
        <p:spPr>
          <a:xfrm>
            <a:off x="505145" y="3258497"/>
            <a:ext cx="220866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Calibri"/>
              </a:rPr>
              <a:t>Timing measurement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5D41016-FB4F-156B-9C3E-6B42FA305E2C}"/>
              </a:ext>
            </a:extLst>
          </p:cNvPr>
          <p:cNvSpPr txBox="1"/>
          <p:nvPr/>
        </p:nvSpPr>
        <p:spPr>
          <a:xfrm>
            <a:off x="3592917" y="3258999"/>
            <a:ext cx="346575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Calibri"/>
              </a:rPr>
              <a:t>Momentum measurement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7446C39-FFC7-EE4C-3E80-85A58B70D519}"/>
              </a:ext>
            </a:extLst>
          </p:cNvPr>
          <p:cNvSpPr txBox="1"/>
          <p:nvPr/>
        </p:nvSpPr>
        <p:spPr>
          <a:xfrm>
            <a:off x="6868587" y="3260125"/>
            <a:ext cx="220866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Calibri"/>
              </a:rPr>
              <a:t>Energy loss &amp; tracking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158210-4CBB-235B-8320-43691D68E805}"/>
              </a:ext>
            </a:extLst>
          </p:cNvPr>
          <p:cNvSpPr>
            <a:spLocks noGrp="1"/>
          </p:cNvSpPr>
          <p:nvPr/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953624-3D72-B656-305C-0073CA47D3D0}"/>
              </a:ext>
            </a:extLst>
          </p:cNvPr>
          <p:cNvSpPr/>
          <p:nvPr/>
        </p:nvSpPr>
        <p:spPr>
          <a:xfrm>
            <a:off x="7595809" y="5068050"/>
            <a:ext cx="413288" cy="520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D7328A-E9DD-6ACA-BD4D-CFD45F17601C}"/>
              </a:ext>
            </a:extLst>
          </p:cNvPr>
          <p:cNvSpPr txBox="1"/>
          <p:nvPr/>
        </p:nvSpPr>
        <p:spPr>
          <a:xfrm>
            <a:off x="7475504" y="5067260"/>
            <a:ext cx="7966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cs typeface="Calibri"/>
              </a:rPr>
              <a:t>Ionization chamber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F0FD7CE-2A18-E3E6-4D64-783494CA492C}"/>
              </a:ext>
            </a:extLst>
          </p:cNvPr>
          <p:cNvSpPr/>
          <p:nvPr/>
        </p:nvSpPr>
        <p:spPr>
          <a:xfrm>
            <a:off x="7531522" y="5524752"/>
            <a:ext cx="2045414" cy="29885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8E7054-C85A-B790-C39A-9D3BAC6D4C6C}"/>
              </a:ext>
            </a:extLst>
          </p:cNvPr>
          <p:cNvSpPr txBox="1"/>
          <p:nvPr/>
        </p:nvSpPr>
        <p:spPr>
          <a:xfrm>
            <a:off x="9446431" y="5137642"/>
            <a:ext cx="1041991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>
                <a:cs typeface="Calibri"/>
              </a:rPr>
              <a:t>Beam</a:t>
            </a:r>
            <a:endParaRPr lang="en-US" sz="9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820549-B604-88EA-DB28-A05DD8C86E19}"/>
              </a:ext>
            </a:extLst>
          </p:cNvPr>
          <p:cNvSpPr/>
          <p:nvPr/>
        </p:nvSpPr>
        <p:spPr>
          <a:xfrm>
            <a:off x="5533359" y="3504312"/>
            <a:ext cx="903767" cy="305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2A5EF6-5EA3-78E0-66A6-BD63026FF914}"/>
              </a:ext>
            </a:extLst>
          </p:cNvPr>
          <p:cNvSpPr txBox="1"/>
          <p:nvPr/>
        </p:nvSpPr>
        <p:spPr>
          <a:xfrm>
            <a:off x="8243776" y="5497318"/>
            <a:ext cx="394822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A. Estrade et al. </a:t>
            </a:r>
            <a:r>
              <a:rPr lang="en-US" sz="1200" i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PRL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 2011</a:t>
            </a:r>
          </a:p>
          <a:p>
            <a:pPr algn="r"/>
            <a:r>
              <a:rPr lang="en-US" sz="12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Z. Meisel, S. George et al. </a:t>
            </a:r>
            <a:r>
              <a:rPr lang="en-US" sz="1200" i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PRL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115 2015</a:t>
            </a:r>
            <a:endParaRPr lang="en-US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  <a:p>
            <a:pPr algn="r"/>
            <a:r>
              <a:rPr lang="en-US" sz="12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A.M Rogers et al. </a:t>
            </a:r>
            <a:r>
              <a:rPr lang="en-US" sz="1200" i="1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Nucl</a:t>
            </a:r>
            <a:r>
              <a:rPr lang="en-US" sz="1200" i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. </a:t>
            </a:r>
            <a:r>
              <a:rPr lang="en-US" sz="1200" i="1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Instrum</a:t>
            </a:r>
            <a:r>
              <a:rPr lang="en-US" sz="1200" i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. Methods Phys. Res. 2015</a:t>
            </a:r>
          </a:p>
          <a:p>
            <a:pPr algn="r"/>
            <a:r>
              <a:rPr lang="en-US" sz="12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Z. Meisel, S. George et al. </a:t>
            </a:r>
            <a:r>
              <a:rPr lang="en-US" sz="1200" i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PRC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 2016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B4A8109-7320-31AC-6BAA-EF83DBC3B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2" y="6487908"/>
            <a:ext cx="523875" cy="371475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45FF8BA-F202-5A72-9407-A685E854F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C0B650-B397-D7BD-BFF7-E65CD9FA8281}"/>
              </a:ext>
            </a:extLst>
          </p:cNvPr>
          <p:cNvSpPr/>
          <p:nvPr/>
        </p:nvSpPr>
        <p:spPr>
          <a:xfrm>
            <a:off x="6238563" y="3408657"/>
            <a:ext cx="667732" cy="338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67AD39D4-7D91-353D-7309-D90DDD616EDB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9269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2DB7883F-8C9E-47AF-9BA7-FB0FF2A6EA10}"/>
              </a:ext>
            </a:extLst>
          </p:cNvPr>
          <p:cNvSpPr txBox="1"/>
          <p:nvPr/>
        </p:nvSpPr>
        <p:spPr>
          <a:xfrm>
            <a:off x="-272" y="2230"/>
            <a:ext cx="11718663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Gill Sans MT"/>
                <a:cs typeface="Calibri"/>
              </a:rPr>
              <a:t>Past of </a:t>
            </a:r>
            <a:r>
              <a:rPr lang="en-US" sz="3600">
                <a:latin typeface="Gill Sans MT"/>
                <a:ea typeface="Calibri"/>
                <a:cs typeface="Calibri"/>
              </a:rPr>
              <a:t>TOF-</a:t>
            </a:r>
            <a:r>
              <a:rPr lang="en-US" sz="3600" err="1">
                <a:latin typeface="Gill Sans MT"/>
                <a:ea typeface="Calibri"/>
                <a:cs typeface="Calibri"/>
              </a:rPr>
              <a:t>B</a:t>
            </a:r>
            <a:r>
              <a:rPr lang="en-US" sz="3600" err="1">
                <a:latin typeface="Gill Sans MT" panose="020B0502020104020203" pitchFamily="34" charset="77"/>
                <a:ea typeface="+mj-lt"/>
                <a:cs typeface="+mj-lt"/>
              </a:rPr>
              <a:t>ρ</a:t>
            </a:r>
            <a:r>
              <a:rPr lang="en-US" sz="3600">
                <a:latin typeface="Gill Sans MT"/>
                <a:ea typeface="+mn-lt"/>
                <a:cs typeface="+mn-lt"/>
              </a:rPr>
              <a:t> </a:t>
            </a:r>
            <a:r>
              <a:rPr lang="en-US" sz="3600">
                <a:latin typeface="Gill Sans MT"/>
                <a:ea typeface="+mn-lt"/>
                <a:cs typeface="Calibri"/>
              </a:rPr>
              <a:t>Mass</a:t>
            </a:r>
            <a:r>
              <a:rPr lang="en-US" sz="3600">
                <a:latin typeface="Gill Sans MT"/>
                <a:ea typeface="+mn-lt"/>
                <a:cs typeface="+mn-lt"/>
              </a:rPr>
              <a:t> Measurement</a:t>
            </a:r>
            <a:endParaRPr lang="en-US" sz="3600">
              <a:latin typeface="Gill Sans MT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4F8FE6-4B4B-4A95-B6A8-291E75E13F1B}"/>
              </a:ext>
            </a:extLst>
          </p:cNvPr>
          <p:cNvSpPr/>
          <p:nvPr/>
        </p:nvSpPr>
        <p:spPr>
          <a:xfrm>
            <a:off x="6065637" y="5100846"/>
            <a:ext cx="893870" cy="271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6A0B6CA-7F8E-5CA8-A3E8-DD810746C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144" y="1135223"/>
            <a:ext cx="6425269" cy="48367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2A79B0-0802-720E-FCEB-4B97FC4DC5D9}"/>
              </a:ext>
            </a:extLst>
          </p:cNvPr>
          <p:cNvSpPr/>
          <p:nvPr/>
        </p:nvSpPr>
        <p:spPr>
          <a:xfrm flipH="1" flipV="1">
            <a:off x="5759546" y="3418124"/>
            <a:ext cx="65650" cy="921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C42475-3433-E470-91FF-8289ED5D0AE3}"/>
              </a:ext>
            </a:extLst>
          </p:cNvPr>
          <p:cNvSpPr/>
          <p:nvPr/>
        </p:nvSpPr>
        <p:spPr>
          <a:xfrm flipH="1" flipV="1">
            <a:off x="5403707" y="3518765"/>
            <a:ext cx="346008" cy="705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96699A-3666-B797-9AC0-7837BDA6FF57}"/>
              </a:ext>
            </a:extLst>
          </p:cNvPr>
          <p:cNvSpPr/>
          <p:nvPr/>
        </p:nvSpPr>
        <p:spPr>
          <a:xfrm flipH="1" flipV="1">
            <a:off x="5403707" y="3594247"/>
            <a:ext cx="155508" cy="813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76D0C5-51EE-4D3F-3AD2-B21C68DD34E7}"/>
              </a:ext>
            </a:extLst>
          </p:cNvPr>
          <p:cNvSpPr/>
          <p:nvPr/>
        </p:nvSpPr>
        <p:spPr>
          <a:xfrm flipH="1" flipV="1">
            <a:off x="5342602" y="3680509"/>
            <a:ext cx="133942" cy="84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41036B-8015-85C8-4337-966A675CB1BD}"/>
              </a:ext>
            </a:extLst>
          </p:cNvPr>
          <p:cNvSpPr/>
          <p:nvPr/>
        </p:nvSpPr>
        <p:spPr>
          <a:xfrm flipV="1">
            <a:off x="5256339" y="3781152"/>
            <a:ext cx="76432" cy="88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D9343F-2883-60B0-72D0-D50324A7FDEC}"/>
              </a:ext>
            </a:extLst>
          </p:cNvPr>
          <p:cNvSpPr/>
          <p:nvPr/>
        </p:nvSpPr>
        <p:spPr>
          <a:xfrm flipV="1">
            <a:off x="5170074" y="3874604"/>
            <a:ext cx="76432" cy="88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01B35B-DA13-7D26-1B1F-7CC803733F3A}"/>
              </a:ext>
            </a:extLst>
          </p:cNvPr>
          <p:cNvSpPr/>
          <p:nvPr/>
        </p:nvSpPr>
        <p:spPr>
          <a:xfrm flipV="1">
            <a:off x="4835802" y="3989623"/>
            <a:ext cx="215289" cy="741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FB5067-5773-6C89-9EF0-5EA743EADF8C}"/>
              </a:ext>
            </a:extLst>
          </p:cNvPr>
          <p:cNvSpPr/>
          <p:nvPr/>
        </p:nvSpPr>
        <p:spPr>
          <a:xfrm flipV="1">
            <a:off x="4594980" y="4065104"/>
            <a:ext cx="226072" cy="813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428641-91BE-F3C6-68A6-5ADE1CD11C21}"/>
              </a:ext>
            </a:extLst>
          </p:cNvPr>
          <p:cNvSpPr/>
          <p:nvPr/>
        </p:nvSpPr>
        <p:spPr>
          <a:xfrm flipH="1" flipV="1">
            <a:off x="4418856" y="4363434"/>
            <a:ext cx="144725" cy="7775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016010-B5B3-B1D6-A498-55288BC2DB7A}"/>
              </a:ext>
            </a:extLst>
          </p:cNvPr>
          <p:cNvSpPr/>
          <p:nvPr/>
        </p:nvSpPr>
        <p:spPr>
          <a:xfrm flipH="1" flipV="1">
            <a:off x="4835799" y="4068698"/>
            <a:ext cx="144725" cy="7775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D8B676-56E3-FEDB-CA60-3876C2762769}"/>
              </a:ext>
            </a:extLst>
          </p:cNvPr>
          <p:cNvSpPr/>
          <p:nvPr/>
        </p:nvSpPr>
        <p:spPr>
          <a:xfrm flipH="1" flipV="1">
            <a:off x="5342600" y="3781151"/>
            <a:ext cx="76433" cy="8853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6F9F6F-8376-A351-A83B-1FD134FE5712}"/>
              </a:ext>
            </a:extLst>
          </p:cNvPr>
          <p:cNvSpPr/>
          <p:nvPr/>
        </p:nvSpPr>
        <p:spPr>
          <a:xfrm flipH="1" flipV="1">
            <a:off x="5569043" y="3594245"/>
            <a:ext cx="101593" cy="8134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35D13E-C06E-79B5-2F7A-670C18A1F28B}"/>
              </a:ext>
            </a:extLst>
          </p:cNvPr>
          <p:cNvSpPr/>
          <p:nvPr/>
        </p:nvSpPr>
        <p:spPr>
          <a:xfrm flipH="1" flipV="1">
            <a:off x="5482779" y="3680509"/>
            <a:ext cx="76433" cy="8853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B25B19-2AD8-8506-9C0D-59276A91E866}"/>
              </a:ext>
            </a:extLst>
          </p:cNvPr>
          <p:cNvSpPr/>
          <p:nvPr/>
        </p:nvSpPr>
        <p:spPr>
          <a:xfrm flipH="1" flipV="1">
            <a:off x="4084580" y="4827103"/>
            <a:ext cx="76433" cy="885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240601-8984-5D26-C6CF-65C389FF7161}"/>
              </a:ext>
            </a:extLst>
          </p:cNvPr>
          <p:cNvSpPr/>
          <p:nvPr/>
        </p:nvSpPr>
        <p:spPr>
          <a:xfrm flipH="1" flipV="1">
            <a:off x="4246325" y="4733650"/>
            <a:ext cx="76433" cy="885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B3C602-B7C1-FB37-2929-E7B8893DDAF8}"/>
              </a:ext>
            </a:extLst>
          </p:cNvPr>
          <p:cNvSpPr/>
          <p:nvPr/>
        </p:nvSpPr>
        <p:spPr>
          <a:xfrm flipH="1" flipV="1">
            <a:off x="4332589" y="4640197"/>
            <a:ext cx="76433" cy="885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970D20-EED8-74A1-6F5B-1200DB88D296}"/>
              </a:ext>
            </a:extLst>
          </p:cNvPr>
          <p:cNvSpPr/>
          <p:nvPr/>
        </p:nvSpPr>
        <p:spPr>
          <a:xfrm flipH="1" flipV="1">
            <a:off x="4418853" y="4546744"/>
            <a:ext cx="76433" cy="885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99DC15-D432-7E32-E57C-A3155B2C62EA}"/>
              </a:ext>
            </a:extLst>
          </p:cNvPr>
          <p:cNvSpPr/>
          <p:nvPr/>
        </p:nvSpPr>
        <p:spPr>
          <a:xfrm flipH="1" flipV="1">
            <a:off x="4418853" y="4446103"/>
            <a:ext cx="76433" cy="885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F7FE01-846B-FCAF-6C7C-1E74F5392840}"/>
              </a:ext>
            </a:extLst>
          </p:cNvPr>
          <p:cNvSpPr/>
          <p:nvPr/>
        </p:nvSpPr>
        <p:spPr>
          <a:xfrm flipH="1" flipV="1">
            <a:off x="7323078" y="2382952"/>
            <a:ext cx="76433" cy="88535"/>
          </a:xfrm>
          <a:prstGeom prst="rect">
            <a:avLst/>
          </a:prstGeom>
          <a:noFill/>
          <a:ln>
            <a:solidFill>
              <a:srgbClr val="DC29E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1CA3E7-54BC-8C71-F57B-41A12329C79C}"/>
              </a:ext>
            </a:extLst>
          </p:cNvPr>
          <p:cNvSpPr/>
          <p:nvPr/>
        </p:nvSpPr>
        <p:spPr>
          <a:xfrm flipH="1" flipV="1">
            <a:off x="7423719" y="2285904"/>
            <a:ext cx="76433" cy="92129"/>
          </a:xfrm>
          <a:prstGeom prst="rect">
            <a:avLst/>
          </a:prstGeom>
          <a:noFill/>
          <a:ln>
            <a:solidFill>
              <a:srgbClr val="DC29E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292821-57F3-40A2-0144-070D285E9577}"/>
              </a:ext>
            </a:extLst>
          </p:cNvPr>
          <p:cNvSpPr/>
          <p:nvPr/>
        </p:nvSpPr>
        <p:spPr>
          <a:xfrm flipH="1" flipV="1">
            <a:off x="7740021" y="2106188"/>
            <a:ext cx="76433" cy="88535"/>
          </a:xfrm>
          <a:prstGeom prst="rect">
            <a:avLst/>
          </a:prstGeom>
          <a:noFill/>
          <a:ln>
            <a:solidFill>
              <a:srgbClr val="DC29E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FC0E10-0A10-A10F-8EDF-2BCED11C3BAC}"/>
              </a:ext>
            </a:extLst>
          </p:cNvPr>
          <p:cNvSpPr/>
          <p:nvPr/>
        </p:nvSpPr>
        <p:spPr>
          <a:xfrm flipH="1" flipV="1">
            <a:off x="7905360" y="1998357"/>
            <a:ext cx="76433" cy="88535"/>
          </a:xfrm>
          <a:prstGeom prst="rect">
            <a:avLst/>
          </a:prstGeom>
          <a:noFill/>
          <a:ln>
            <a:solidFill>
              <a:srgbClr val="DC29E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TextBox 32">
            <a:extLst>
              <a:ext uri="{FF2B5EF4-FFF2-40B4-BE49-F238E27FC236}">
                <a16:creationId xmlns:a16="http://schemas.microsoft.com/office/drawing/2014/main" id="{CF8B950B-2E62-AC5A-BA73-0B1951E0A13C}"/>
              </a:ext>
            </a:extLst>
          </p:cNvPr>
          <p:cNvSpPr txBox="1"/>
          <p:nvPr/>
        </p:nvSpPr>
        <p:spPr>
          <a:xfrm>
            <a:off x="1731372" y="3987812"/>
            <a:ext cx="7611605" cy="213904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>
                <a:solidFill>
                  <a:srgbClr val="FF0000"/>
                </a:solidFill>
                <a:ea typeface="+mn-lt"/>
                <a:cs typeface="+mn-lt"/>
              </a:rPr>
              <a:t>A. Estrade et al. </a:t>
            </a:r>
            <a:r>
              <a:rPr lang="en-US" sz="1100" i="1">
                <a:solidFill>
                  <a:srgbClr val="FF0000"/>
                </a:solidFill>
                <a:ea typeface="+mn-lt"/>
                <a:cs typeface="+mn-lt"/>
              </a:rPr>
              <a:t>PRL</a:t>
            </a:r>
            <a:r>
              <a:rPr lang="en-US" sz="1100">
                <a:solidFill>
                  <a:srgbClr val="FF0000"/>
                </a:solidFill>
                <a:ea typeface="+mn-lt"/>
                <a:cs typeface="+mn-lt"/>
              </a:rPr>
              <a:t> 2011</a:t>
            </a:r>
          </a:p>
          <a:p>
            <a:pPr algn="r"/>
            <a:r>
              <a:rPr lang="en-US" sz="1100">
                <a:solidFill>
                  <a:srgbClr val="FF0000"/>
                </a:solidFill>
                <a:ea typeface="+mn-lt"/>
                <a:cs typeface="+mn-lt"/>
              </a:rPr>
              <a:t>M. Matos, A. Estrade et al. </a:t>
            </a:r>
            <a:r>
              <a:rPr lang="en-US" sz="1100" i="1">
                <a:solidFill>
                  <a:srgbClr val="FF0000"/>
                </a:solidFill>
                <a:ea typeface="+mn-lt"/>
                <a:cs typeface="+mn-lt"/>
              </a:rPr>
              <a:t>NIMA</a:t>
            </a:r>
            <a:r>
              <a:rPr lang="en-US" sz="1100">
                <a:solidFill>
                  <a:srgbClr val="FF0000"/>
                </a:solidFill>
                <a:ea typeface="+mn-lt"/>
                <a:cs typeface="+mn-lt"/>
              </a:rPr>
              <a:t> 2012</a:t>
            </a:r>
          </a:p>
          <a:p>
            <a:pPr algn="r"/>
            <a:r>
              <a:rPr lang="en-US" sz="1100">
                <a:solidFill>
                  <a:srgbClr val="00B0F0"/>
                </a:solidFill>
                <a:ea typeface="+mn-lt"/>
                <a:cs typeface="+mn-lt"/>
              </a:rPr>
              <a:t>Z. Meisel &amp; S. George </a:t>
            </a:r>
            <a:r>
              <a:rPr lang="en-US" sz="1100" i="1">
                <a:solidFill>
                  <a:srgbClr val="00B0F0"/>
                </a:solidFill>
                <a:ea typeface="+mn-lt"/>
                <a:cs typeface="+mn-lt"/>
              </a:rPr>
              <a:t>IJMS</a:t>
            </a:r>
            <a:r>
              <a:rPr lang="en-US" sz="1100">
                <a:solidFill>
                  <a:srgbClr val="00B0F0"/>
                </a:solidFill>
                <a:ea typeface="+mn-lt"/>
                <a:cs typeface="+mn-lt"/>
              </a:rPr>
              <a:t> 2013 </a:t>
            </a:r>
          </a:p>
          <a:p>
            <a:pPr algn="r"/>
            <a:r>
              <a:rPr lang="en-US" sz="1100">
                <a:solidFill>
                  <a:srgbClr val="00B0F0"/>
                </a:solidFill>
                <a:ea typeface="+mn-lt"/>
                <a:cs typeface="+mn-lt"/>
              </a:rPr>
              <a:t>Z. Meisel, S. George, et al. </a:t>
            </a:r>
            <a:r>
              <a:rPr lang="en-US" sz="1100" i="1">
                <a:solidFill>
                  <a:srgbClr val="00B0F0"/>
                </a:solidFill>
                <a:ea typeface="+mn-lt"/>
                <a:cs typeface="+mn-lt"/>
              </a:rPr>
              <a:t>PRL</a:t>
            </a:r>
            <a:r>
              <a:rPr lang="en-US" sz="1100">
                <a:solidFill>
                  <a:srgbClr val="00B0F0"/>
                </a:solidFill>
                <a:ea typeface="+mn-lt"/>
                <a:cs typeface="+mn-lt"/>
              </a:rPr>
              <a:t> 114 2015</a:t>
            </a:r>
          </a:p>
          <a:p>
            <a:pPr algn="r"/>
            <a:r>
              <a:rPr lang="en-US" sz="1100">
                <a:solidFill>
                  <a:srgbClr val="00B0F0"/>
                </a:solidFill>
                <a:ea typeface="+mn-lt"/>
                <a:cs typeface="+mn-lt"/>
              </a:rPr>
              <a:t>                                                                  Z. Meisel, S. George et al. </a:t>
            </a:r>
            <a:r>
              <a:rPr lang="en-US" sz="1100" i="1">
                <a:solidFill>
                  <a:srgbClr val="00B0F0"/>
                </a:solidFill>
                <a:ea typeface="+mn-lt"/>
                <a:cs typeface="+mn-lt"/>
              </a:rPr>
              <a:t>PRL </a:t>
            </a:r>
            <a:r>
              <a:rPr lang="en-US" sz="1100">
                <a:solidFill>
                  <a:srgbClr val="00B0F0"/>
                </a:solidFill>
                <a:ea typeface="+mn-lt"/>
                <a:cs typeface="+mn-lt"/>
              </a:rPr>
              <a:t>115 2015</a:t>
            </a:r>
          </a:p>
          <a:p>
            <a:pPr algn="r"/>
            <a:r>
              <a:rPr lang="en-US" sz="1100">
                <a:solidFill>
                  <a:srgbClr val="00B0F0"/>
                </a:solidFill>
                <a:ea typeface="+mn-lt"/>
                <a:cs typeface="+mn-lt"/>
              </a:rPr>
              <a:t>Z. Meisel, S. George et al. </a:t>
            </a:r>
            <a:r>
              <a:rPr lang="en-US" sz="1100" i="1">
                <a:solidFill>
                  <a:srgbClr val="00B0F0"/>
                </a:solidFill>
                <a:ea typeface="+mn-lt"/>
                <a:cs typeface="+mn-lt"/>
              </a:rPr>
              <a:t>PRC</a:t>
            </a:r>
            <a:r>
              <a:rPr lang="en-US" sz="1100">
                <a:solidFill>
                  <a:srgbClr val="00B0F0"/>
                </a:solidFill>
                <a:ea typeface="+mn-lt"/>
                <a:cs typeface="+mn-lt"/>
              </a:rPr>
              <a:t> 2016</a:t>
            </a:r>
          </a:p>
          <a:p>
            <a:pPr algn="r"/>
            <a:r>
              <a:rPr lang="en-US" sz="1100">
                <a:solidFill>
                  <a:srgbClr val="00B0F0"/>
                </a:solidFill>
                <a:ea typeface="+mn-lt"/>
                <a:cs typeface="+mn-lt"/>
              </a:rPr>
              <a:t>Z. Meisel, S. George et al. </a:t>
            </a:r>
            <a:r>
              <a:rPr lang="en-US" sz="1100" i="1">
                <a:solidFill>
                  <a:srgbClr val="00B0F0"/>
                </a:solidFill>
                <a:ea typeface="+mn-lt"/>
                <a:cs typeface="+mn-lt"/>
              </a:rPr>
              <a:t>PRC</a:t>
            </a:r>
            <a:r>
              <a:rPr lang="en-US" sz="1100">
                <a:solidFill>
                  <a:srgbClr val="00B0F0"/>
                </a:solidFill>
                <a:ea typeface="+mn-lt"/>
                <a:cs typeface="+mn-lt"/>
              </a:rPr>
              <a:t> 2020</a:t>
            </a:r>
          </a:p>
          <a:p>
            <a:pPr algn="r"/>
            <a:r>
              <a:rPr lang="en-US" sz="1100">
                <a:solidFill>
                  <a:srgbClr val="DC29E6"/>
                </a:solidFill>
                <a:cs typeface="Calibri"/>
              </a:rPr>
              <a:t> K. Wang et al. </a:t>
            </a:r>
            <a:r>
              <a:rPr lang="en-US" sz="1100">
                <a:solidFill>
                  <a:srgbClr val="DC29E6"/>
                </a:solidFill>
                <a:effectLst/>
                <a:latin typeface="Times"/>
              </a:rPr>
              <a:t>PRC 109, 035806 (2024)</a:t>
            </a:r>
            <a:endParaRPr lang="en-US" sz="1100">
              <a:solidFill>
                <a:srgbClr val="DC29E6"/>
              </a:solidFill>
              <a:ea typeface="Calibri"/>
              <a:cs typeface="Calibri"/>
            </a:endParaRPr>
          </a:p>
          <a:p>
            <a:pPr algn="r"/>
            <a:r>
              <a:rPr lang="en-US" sz="1100">
                <a:solidFill>
                  <a:srgbClr val="C00000"/>
                </a:solidFill>
                <a:cs typeface="Calibri"/>
              </a:rPr>
              <a:t>A. Estrade, I. Sultana et al.  (Ongoing Analysis)</a:t>
            </a:r>
            <a:endParaRPr lang="en-US" sz="1100">
              <a:solidFill>
                <a:srgbClr val="C00000"/>
              </a:solidFill>
              <a:ea typeface="Calibri"/>
              <a:cs typeface="Calibri"/>
            </a:endParaRPr>
          </a:p>
          <a:p>
            <a:pPr algn="r"/>
            <a:endParaRPr lang="en-US" sz="1600">
              <a:solidFill>
                <a:srgbClr val="007054"/>
              </a:solidFill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32" name="Slide Number Placeholder 9">
            <a:extLst>
              <a:ext uri="{FF2B5EF4-FFF2-40B4-BE49-F238E27FC236}">
                <a16:creationId xmlns:a16="http://schemas.microsoft.com/office/drawing/2014/main" id="{2481637A-42DF-B452-48C4-93266203C285}"/>
              </a:ext>
            </a:extLst>
          </p:cNvPr>
          <p:cNvSpPr>
            <a:spLocks noGrp="1"/>
          </p:cNvSpPr>
          <p:nvPr/>
        </p:nvSpPr>
        <p:spPr>
          <a:xfrm>
            <a:off x="8146315" y="6238363"/>
            <a:ext cx="657606" cy="355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F4C45F5-9C2E-8938-57C1-B97E5BDAD39B}"/>
              </a:ext>
            </a:extLst>
          </p:cNvPr>
          <p:cNvSpPr/>
          <p:nvPr/>
        </p:nvSpPr>
        <p:spPr>
          <a:xfrm>
            <a:off x="472476" y="5126896"/>
            <a:ext cx="321658" cy="25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TextBox 35">
            <a:extLst>
              <a:ext uri="{FF2B5EF4-FFF2-40B4-BE49-F238E27FC236}">
                <a16:creationId xmlns:a16="http://schemas.microsoft.com/office/drawing/2014/main" id="{C97F6019-2CFD-2736-FA1A-96E5401017FE}"/>
              </a:ext>
            </a:extLst>
          </p:cNvPr>
          <p:cNvSpPr txBox="1"/>
          <p:nvPr/>
        </p:nvSpPr>
        <p:spPr>
          <a:xfrm>
            <a:off x="7809442" y="2391296"/>
            <a:ext cx="1806731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rgbClr val="DC29E6"/>
                </a:solidFill>
                <a:ea typeface="Calibri"/>
                <a:cs typeface="Calibri"/>
              </a:rPr>
              <a:t>Weak r-process nucleosynthesis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35" name="TextBox 39">
            <a:extLst>
              <a:ext uri="{FF2B5EF4-FFF2-40B4-BE49-F238E27FC236}">
                <a16:creationId xmlns:a16="http://schemas.microsoft.com/office/drawing/2014/main" id="{174EBEDC-5D9E-9655-6692-6B811B4BDEB8}"/>
              </a:ext>
            </a:extLst>
          </p:cNvPr>
          <p:cNvSpPr txBox="1"/>
          <p:nvPr/>
        </p:nvSpPr>
        <p:spPr>
          <a:xfrm>
            <a:off x="5674566" y="3779645"/>
            <a:ext cx="1633699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rgbClr val="FF0000"/>
                </a:solidFill>
                <a:ea typeface="Calibri"/>
                <a:cs typeface="Calibri"/>
              </a:rPr>
              <a:t>Neutron star crust processes</a:t>
            </a:r>
          </a:p>
        </p:txBody>
      </p:sp>
      <p:sp>
        <p:nvSpPr>
          <p:cNvPr id="37" name="TextBox 41">
            <a:extLst>
              <a:ext uri="{FF2B5EF4-FFF2-40B4-BE49-F238E27FC236}">
                <a16:creationId xmlns:a16="http://schemas.microsoft.com/office/drawing/2014/main" id="{72ED3996-349C-4A3F-9B56-55D9313E76A6}"/>
              </a:ext>
            </a:extLst>
          </p:cNvPr>
          <p:cNvSpPr txBox="1"/>
          <p:nvPr/>
        </p:nvSpPr>
        <p:spPr>
          <a:xfrm>
            <a:off x="4563581" y="4596265"/>
            <a:ext cx="2367637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rgbClr val="C00000"/>
                </a:solidFill>
                <a:ea typeface="Calibri"/>
                <a:cs typeface="Calibri"/>
              </a:rPr>
              <a:t>Shell evolution at N= 28</a:t>
            </a:r>
          </a:p>
          <a:p>
            <a:r>
              <a:rPr lang="en-US" sz="1400" b="1">
                <a:solidFill>
                  <a:srgbClr val="C00000"/>
                </a:solidFill>
                <a:ea typeface="Calibri"/>
                <a:cs typeface="Calibri"/>
              </a:rPr>
              <a:t>Neutron star crust processes</a:t>
            </a:r>
            <a:endParaRPr lang="en-US" b="1">
              <a:solidFill>
                <a:srgbClr val="C00000"/>
              </a:solidFill>
              <a:ea typeface="Calibri"/>
              <a:cs typeface="Calibri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C68740D-3A7A-C2C2-610F-D86C97E44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2" y="6487908"/>
            <a:ext cx="523875" cy="371475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4A9CF939-B2E2-E734-A9A0-3F1B44E9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BA26B-5FB6-80B1-6F95-6C405CB6AEBC}"/>
              </a:ext>
            </a:extLst>
          </p:cNvPr>
          <p:cNvSpPr txBox="1"/>
          <p:nvPr/>
        </p:nvSpPr>
        <p:spPr>
          <a:xfrm>
            <a:off x="10215563" y="2391296"/>
            <a:ext cx="2199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DC29E6"/>
                </a:solidFill>
                <a:effectLst/>
                <a:latin typeface="Times"/>
              </a:rPr>
              <a:t> </a:t>
            </a:r>
            <a:endParaRPr lang="en-US" sz="1100">
              <a:solidFill>
                <a:srgbClr val="DC29E6"/>
              </a:solidFill>
            </a:endParaRPr>
          </a:p>
          <a:p>
            <a:endParaRPr lang="en-US" sz="1100">
              <a:solidFill>
                <a:srgbClr val="DC29E6"/>
              </a:solidFill>
            </a:endParaRPr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A0432561-348E-33B7-6B12-AAC2F267DA46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5727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D3789A-1C16-716B-4D8C-B3C3EA0CF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3" y="1655042"/>
            <a:ext cx="11037954" cy="1357259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73ED815-E6D1-AE1E-CFED-D03EB3BEF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27" y="4021012"/>
            <a:ext cx="11474346" cy="18089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D77EE3-B298-5EDE-1B9E-359B4E9B2969}"/>
              </a:ext>
            </a:extLst>
          </p:cNvPr>
          <p:cNvSpPr txBox="1"/>
          <p:nvPr/>
        </p:nvSpPr>
        <p:spPr>
          <a:xfrm>
            <a:off x="0" y="0"/>
            <a:ext cx="5271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Gill Sans MT" panose="020B0502020104020203" pitchFamily="34" charset="77"/>
              </a:rPr>
              <a:t>Main highlights of the week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2F6ADC-3191-398A-5193-565CE14D657C}"/>
              </a:ext>
            </a:extLst>
          </p:cNvPr>
          <p:cNvSpPr/>
          <p:nvPr/>
        </p:nvSpPr>
        <p:spPr>
          <a:xfrm>
            <a:off x="358826" y="5788385"/>
            <a:ext cx="11474345" cy="127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liquid substance&#10;&#10;Description automatically generated">
            <a:extLst>
              <a:ext uri="{FF2B5EF4-FFF2-40B4-BE49-F238E27FC236}">
                <a16:creationId xmlns:a16="http://schemas.microsoft.com/office/drawing/2014/main" id="{30BC9FB3-6247-4346-8139-45B65D32E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776" y="1822451"/>
            <a:ext cx="6932406" cy="3109767"/>
          </a:xfrm>
          <a:prstGeom prst="rect">
            <a:avLst/>
          </a:prstGeom>
        </p:spPr>
      </p:pic>
      <p:pic>
        <p:nvPicPr>
          <p:cNvPr id="11" name="Picture 10" descr="A graph with red and blue squares&#10;&#10;Description automatically generated">
            <a:extLst>
              <a:ext uri="{FF2B5EF4-FFF2-40B4-BE49-F238E27FC236}">
                <a16:creationId xmlns:a16="http://schemas.microsoft.com/office/drawing/2014/main" id="{CCE5C9AE-D854-8778-9621-9E2C8D2DC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6" y="2183170"/>
            <a:ext cx="4559300" cy="2959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A5B1B7-F231-86D9-62FF-58E8A46E759D}"/>
              </a:ext>
            </a:extLst>
          </p:cNvPr>
          <p:cNvSpPr txBox="1"/>
          <p:nvPr/>
        </p:nvSpPr>
        <p:spPr>
          <a:xfrm>
            <a:off x="638526" y="5375564"/>
            <a:ext cx="4267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211E1E"/>
                </a:solidFill>
                <a:latin typeface="AdvOT483a8203"/>
              </a:rPr>
              <a:t>E</a:t>
            </a:r>
            <a:r>
              <a:rPr lang="en-US" sz="1400">
                <a:solidFill>
                  <a:srgbClr val="211E1E"/>
                </a:solidFill>
                <a:effectLst/>
                <a:latin typeface="AdvOT483a8203"/>
              </a:rPr>
              <a:t>nergy per accreted nucleon released from or deposited into the neutron star crust at the </a:t>
            </a:r>
            <a:r>
              <a:rPr lang="en-US" sz="1400" baseline="30000">
                <a:solidFill>
                  <a:srgbClr val="211E1E"/>
                </a:solidFill>
                <a:effectLst/>
                <a:latin typeface="AdvTTbdb21c9e"/>
              </a:rPr>
              <a:t>56</a:t>
            </a:r>
            <a:r>
              <a:rPr lang="en-US" sz="1400">
                <a:solidFill>
                  <a:srgbClr val="211E1E"/>
                </a:solidFill>
                <a:effectLst/>
                <a:latin typeface="AdvOT483a8203"/>
              </a:rPr>
              <a:t>Ti </a:t>
            </a:r>
            <a:r>
              <a:rPr lang="en-US" sz="1400">
                <a:solidFill>
                  <a:srgbClr val="211E1E"/>
                </a:solidFill>
                <a:effectLst/>
                <a:latin typeface="AdvOTd877c31c+21"/>
              </a:rPr>
              <a:t>→ </a:t>
            </a:r>
            <a:r>
              <a:rPr lang="en-US" sz="1400" baseline="30000">
                <a:solidFill>
                  <a:srgbClr val="211E1E"/>
                </a:solidFill>
                <a:effectLst/>
                <a:latin typeface="AdvTTbdb21c9e"/>
              </a:rPr>
              <a:t>56</a:t>
            </a:r>
            <a:r>
              <a:rPr lang="en-US" sz="1400">
                <a:solidFill>
                  <a:srgbClr val="211E1E"/>
                </a:solidFill>
                <a:effectLst/>
                <a:latin typeface="AdvOT483a8203"/>
              </a:rPr>
              <a:t>Sc </a:t>
            </a:r>
            <a:r>
              <a:rPr lang="en-US" sz="1400">
                <a:solidFill>
                  <a:srgbClr val="211E1E"/>
                </a:solidFill>
                <a:effectLst/>
                <a:latin typeface="AdvOTd877c31c+21"/>
              </a:rPr>
              <a:t>→ </a:t>
            </a:r>
            <a:r>
              <a:rPr lang="en-US" sz="1400" baseline="30000">
                <a:solidFill>
                  <a:srgbClr val="211E1E"/>
                </a:solidFill>
                <a:effectLst/>
                <a:latin typeface="AdvTTbdb21c9e"/>
              </a:rPr>
              <a:t>56</a:t>
            </a:r>
            <a:r>
              <a:rPr lang="en-US" sz="1400">
                <a:solidFill>
                  <a:srgbClr val="211E1E"/>
                </a:solidFill>
                <a:effectLst/>
                <a:latin typeface="AdvOT483a8203"/>
              </a:rPr>
              <a:t>Ca </a:t>
            </a:r>
            <a:endParaRPr lang="en-US" sz="1400"/>
          </a:p>
          <a:p>
            <a:endParaRPr lang="en-US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E3E0F9-7DF1-65E5-D17C-5210D7669A17}"/>
              </a:ext>
            </a:extLst>
          </p:cNvPr>
          <p:cNvSpPr txBox="1"/>
          <p:nvPr/>
        </p:nvSpPr>
        <p:spPr>
          <a:xfrm>
            <a:off x="0" y="0"/>
            <a:ext cx="11222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Gill Sans MT" panose="020B0502020104020203" pitchFamily="34" charset="77"/>
              </a:rPr>
              <a:t>E</a:t>
            </a:r>
            <a:r>
              <a:rPr lang="en-US" sz="3600">
                <a:effectLst/>
                <a:latin typeface="Gill Sans MT" panose="020B0502020104020203" pitchFamily="34" charset="77"/>
              </a:rPr>
              <a:t>09039</a:t>
            </a:r>
            <a:r>
              <a:rPr lang="en-US" sz="3600">
                <a:latin typeface="Gill Sans MT" panose="020B0502020104020203" pitchFamily="34" charset="77"/>
              </a:rPr>
              <a:t>: weak heating due to A= 56 and 64 mass chain</a:t>
            </a:r>
            <a:r>
              <a:rPr lang="en-US" sz="3600">
                <a:effectLst/>
                <a:latin typeface="Gill Sans MT" panose="020B0502020104020203" pitchFamily="34" charset="77"/>
              </a:rPr>
              <a:t> </a:t>
            </a:r>
            <a:endParaRPr lang="en-US" sz="3600">
              <a:latin typeface="Gill Sans MT" panose="020B0502020104020203" pitchFamily="34" charset="77"/>
            </a:endParaRPr>
          </a:p>
          <a:p>
            <a:endParaRPr lang="en-US" sz="3600">
              <a:latin typeface="Gill Sans MT" panose="020B0502020104020203" pitchFamily="34" charset="77"/>
            </a:endParaRPr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B2F52F5A-8F7D-7890-D5B7-34BE274892FA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62E19F95-C318-26A4-F856-FB98709A5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5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flight&#10;&#10;Description automatically generated">
            <a:extLst>
              <a:ext uri="{FF2B5EF4-FFF2-40B4-BE49-F238E27FC236}">
                <a16:creationId xmlns:a16="http://schemas.microsoft.com/office/drawing/2014/main" id="{1A3FB00B-6791-6612-693D-67C92FDF6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15" y="-1995"/>
            <a:ext cx="5607184" cy="3030009"/>
          </a:xfrm>
          <a:prstGeom prst="rect">
            <a:avLst/>
          </a:prstGeom>
        </p:spPr>
      </p:pic>
      <p:pic>
        <p:nvPicPr>
          <p:cNvPr id="7" name="Picture 6" descr="A graph of a graph&#10;&#10;Description automatically generated">
            <a:extLst>
              <a:ext uri="{FF2B5EF4-FFF2-40B4-BE49-F238E27FC236}">
                <a16:creationId xmlns:a16="http://schemas.microsoft.com/office/drawing/2014/main" id="{D1A9D886-AF62-E2B7-4E1D-2C4902BE2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55" y="2917731"/>
            <a:ext cx="4626231" cy="3015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B5F19C-52B5-D747-C5A0-ADA12200E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495" y="6302381"/>
            <a:ext cx="3896270" cy="325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FD7F95-E06C-D47E-0684-610E9374E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495" y="5930090"/>
            <a:ext cx="4608433" cy="325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45F216-3B6A-EAC3-9490-049B904036DF}"/>
              </a:ext>
            </a:extLst>
          </p:cNvPr>
          <p:cNvSpPr txBox="1"/>
          <p:nvPr/>
        </p:nvSpPr>
        <p:spPr>
          <a:xfrm>
            <a:off x="0" y="38217"/>
            <a:ext cx="6997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Gill Sans MT" panose="020B0502020104020203" pitchFamily="34" charset="77"/>
              </a:rPr>
              <a:t>Status of E18009: Masses near N=28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2F740-6FAE-7EAD-DFDA-F7B25BD70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53" y="1267929"/>
            <a:ext cx="5607184" cy="43221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802319-A7D6-6F06-0857-1983D62665FA}"/>
              </a:ext>
            </a:extLst>
          </p:cNvPr>
          <p:cNvSpPr/>
          <p:nvPr/>
        </p:nvSpPr>
        <p:spPr>
          <a:xfrm>
            <a:off x="6008609" y="1513009"/>
            <a:ext cx="320751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F9CBE9-8746-5A5A-23BF-2BEBBDDF734B}"/>
              </a:ext>
            </a:extLst>
          </p:cNvPr>
          <p:cNvSpPr txBox="1"/>
          <p:nvPr/>
        </p:nvSpPr>
        <p:spPr>
          <a:xfrm rot="16200000">
            <a:off x="5688127" y="2081212"/>
            <a:ext cx="91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Counts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19D6F2-1752-57E3-89BB-DCC7897652C6}"/>
                  </a:ext>
                </a:extLst>
              </p:cNvPr>
              <p:cNvSpPr txBox="1"/>
              <p:nvPr/>
            </p:nvSpPr>
            <p:spPr>
              <a:xfrm>
                <a:off x="479171" y="5373232"/>
                <a:ext cx="6039341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>
                  <a:ea typeface="Calibri"/>
                  <a:cs typeface="Calibri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>
                    <a:ea typeface="Calibri"/>
                    <a:cs typeface="Calibri"/>
                  </a:rPr>
                  <a:t> Rates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400" dirty="0">
                        <a:latin typeface="Cambria Math" panose="02040503050406030204" pitchFamily="18" charset="0"/>
                        <a:cs typeface="Calibri"/>
                      </a:rPr>
                      <m:t>:</m:t>
                    </m:r>
                    <m:r>
                      <m:rPr>
                        <m:nor/>
                      </m:rPr>
                      <a:rPr lang="en-US" sz="1400" b="0" i="0" dirty="0" smtClean="0"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  <a:cs typeface="Calibri"/>
                      </a:rPr>
                      <m:t>5−20 ×</m:t>
                    </m:r>
                    <m:sSup>
                      <m:sSupPr>
                        <m:ctrlPr>
                          <a:rPr lang="en-US" sz="1400" b="0" i="1" dirty="0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1400" b="0" i="1" dirty="0" smtClean="0">
                            <a:latin typeface="Cambria Math" panose="02040503050406030204" pitchFamily="18" charset="0"/>
                            <a:cs typeface="Calibri"/>
                          </a:rPr>
                          <m:t>10</m:t>
                        </m:r>
                      </m:e>
                      <m:sup>
                        <m:r>
                          <a:rPr lang="en-US" sz="1400" b="0" i="1" dirty="0" smtClean="0">
                            <a:latin typeface="Cambria Math" panose="02040503050406030204" pitchFamily="18" charset="0"/>
                            <a:cs typeface="Calibri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400">
                    <a:ea typeface="Calibri"/>
                    <a:cs typeface="Calibri"/>
                  </a:rPr>
                  <a:t> events/ second.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>
                    <a:ea typeface="Calibri"/>
                    <a:cs typeface="Calibri"/>
                  </a:rPr>
                  <a:t>The TOF resolution: 78 </a:t>
                </a:r>
                <a:r>
                  <a:rPr lang="en-US" sz="1400" err="1">
                    <a:ea typeface="Calibri"/>
                    <a:cs typeface="Calibri"/>
                  </a:rPr>
                  <a:t>ps</a:t>
                </a:r>
                <a:endParaRPr lang="en-US" sz="1400">
                  <a:ea typeface="+mn-lt"/>
                  <a:cs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>
                    <a:ea typeface="+mn-lt"/>
                    <a:cs typeface="+mn-lt"/>
                  </a:rPr>
                  <a:t>Mass resolution: 1.54 X 10</a:t>
                </a:r>
                <a:r>
                  <a:rPr lang="en-US" sz="1400" baseline="30000">
                    <a:ea typeface="+mn-lt"/>
                    <a:cs typeface="+mn-lt"/>
                  </a:rPr>
                  <a:t>-4</a:t>
                </a:r>
                <a:r>
                  <a:rPr lang="en-US" sz="1400">
                    <a:ea typeface="+mn-lt"/>
                    <a:cs typeface="+mn-lt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>
                    <a:ea typeface="+mn-lt"/>
                    <a:cs typeface="+mn-lt"/>
                  </a:rPr>
                  <a:t>Expected statistical uncertainty: 100 to 150 keV </a:t>
                </a:r>
                <a:endParaRPr lang="en-US" sz="1400">
                  <a:ea typeface="Calibri"/>
                  <a:cs typeface="Calibri"/>
                </a:endParaRPr>
              </a:p>
              <a:p>
                <a:endParaRPr lang="en-US" sz="1400">
                  <a:ea typeface="Calibri"/>
                  <a:cs typeface="Calibri"/>
                </a:endParaRPr>
              </a:p>
              <a:p>
                <a:endParaRPr lang="en-US" sz="140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19D6F2-1752-57E3-89BB-DCC789765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71" y="5373232"/>
                <a:ext cx="6039341" cy="1600438"/>
              </a:xfrm>
              <a:prstGeom prst="rect">
                <a:avLst/>
              </a:prstGeom>
              <a:blipFill>
                <a:blip r:embed="rId7"/>
                <a:stretch>
                  <a:fillRect l="-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A121DDB5-24DC-33B1-C007-4D270F11214C}"/>
              </a:ext>
            </a:extLst>
          </p:cNvPr>
          <p:cNvSpPr/>
          <p:nvPr/>
        </p:nvSpPr>
        <p:spPr>
          <a:xfrm>
            <a:off x="3435927" y="2820192"/>
            <a:ext cx="270449" cy="3802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C1FF197-2192-0FEC-841C-7D715051856C}"/>
              </a:ext>
            </a:extLst>
          </p:cNvPr>
          <p:cNvSpPr/>
          <p:nvPr/>
        </p:nvSpPr>
        <p:spPr>
          <a:xfrm>
            <a:off x="3740732" y="3180416"/>
            <a:ext cx="270449" cy="3802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22689A-A9FD-5D88-3258-BAA686ADE77F}"/>
              </a:ext>
            </a:extLst>
          </p:cNvPr>
          <p:cNvSpPr/>
          <p:nvPr/>
        </p:nvSpPr>
        <p:spPr>
          <a:xfrm>
            <a:off x="4114801" y="3554488"/>
            <a:ext cx="270449" cy="3802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31DDA43-7E7E-01E4-5D21-0D2E60B68E1A}"/>
              </a:ext>
            </a:extLst>
          </p:cNvPr>
          <p:cNvSpPr/>
          <p:nvPr/>
        </p:nvSpPr>
        <p:spPr>
          <a:xfrm>
            <a:off x="4100946" y="3956270"/>
            <a:ext cx="270449" cy="3802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oter Placeholder 7">
            <a:extLst>
              <a:ext uri="{FF2B5EF4-FFF2-40B4-BE49-F238E27FC236}">
                <a16:creationId xmlns:a16="http://schemas.microsoft.com/office/drawing/2014/main" id="{C364B441-1F25-2313-4E7E-F5FE7223B98E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EB4431E0-D667-BDE4-4DA8-C85F9C28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21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85776F-085F-DE9E-1DD5-55F1E5AAD826}"/>
              </a:ext>
            </a:extLst>
          </p:cNvPr>
          <p:cNvSpPr txBox="1"/>
          <p:nvPr/>
        </p:nvSpPr>
        <p:spPr>
          <a:xfrm>
            <a:off x="9485981" y="422938"/>
            <a:ext cx="18678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Foster </a:t>
            </a:r>
            <a:r>
              <a:rPr lang="en-US" sz="1100" err="1">
                <a:solidFill>
                  <a:schemeClr val="bg1">
                    <a:lumMod val="50000"/>
                  </a:schemeClr>
                </a:solidFill>
              </a:rPr>
              <a:t>Kusz</a:t>
            </a:r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 Master’s Thesis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754F25-293E-CC68-9900-37F7A7FB8710}"/>
              </a:ext>
            </a:extLst>
          </p:cNvPr>
          <p:cNvSpPr txBox="1"/>
          <p:nvPr/>
        </p:nvSpPr>
        <p:spPr>
          <a:xfrm>
            <a:off x="3602182" y="2604655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30000">
                <a:ea typeface="Calibri"/>
                <a:cs typeface="Calibri"/>
              </a:rPr>
              <a:t>46</a:t>
            </a:r>
            <a:r>
              <a:rPr lang="en-US" sz="1800">
                <a:ea typeface="Calibri"/>
                <a:cs typeface="Calibri"/>
              </a:rPr>
              <a:t>S</a:t>
            </a:r>
          </a:p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FB68CF-E54A-4C78-B81C-B1199FC7D2B5}"/>
              </a:ext>
            </a:extLst>
          </p:cNvPr>
          <p:cNvSpPr txBox="1"/>
          <p:nvPr/>
        </p:nvSpPr>
        <p:spPr>
          <a:xfrm>
            <a:off x="4045537" y="3040234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30000">
                <a:ea typeface="Calibri"/>
                <a:cs typeface="Calibri"/>
              </a:rPr>
              <a:t>44</a:t>
            </a:r>
            <a:r>
              <a:rPr lang="en-US" sz="1800">
                <a:ea typeface="Calibri"/>
                <a:cs typeface="Calibri"/>
              </a:rPr>
              <a:t>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E58264-9CAC-03AC-9E17-CD75908D2DF3}"/>
              </a:ext>
            </a:extLst>
          </p:cNvPr>
          <p:cNvSpPr txBox="1"/>
          <p:nvPr/>
        </p:nvSpPr>
        <p:spPr>
          <a:xfrm>
            <a:off x="4385250" y="3429000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30000">
                <a:ea typeface="Calibri"/>
                <a:cs typeface="Calibri"/>
              </a:rPr>
              <a:t>42</a:t>
            </a:r>
            <a:r>
              <a:rPr lang="en-US" sz="1800">
                <a:ea typeface="Calibri"/>
                <a:cs typeface="Calibri"/>
              </a:rPr>
              <a:t>Si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38BA24-4952-8AC5-08E5-8C4BE5AA18B4}"/>
              </a:ext>
            </a:extLst>
          </p:cNvPr>
          <p:cNvSpPr txBox="1"/>
          <p:nvPr/>
        </p:nvSpPr>
        <p:spPr>
          <a:xfrm>
            <a:off x="4526759" y="393469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30000">
                <a:ea typeface="Calibri"/>
                <a:cs typeface="Calibri"/>
              </a:rPr>
              <a:t>39</a:t>
            </a:r>
            <a:r>
              <a:rPr lang="en-US" sz="1800">
                <a:ea typeface="Calibri"/>
                <a:cs typeface="Calibri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2209432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145F4D-7B57-C0F8-C159-731ED41C7E78}"/>
              </a:ext>
            </a:extLst>
          </p:cNvPr>
          <p:cNvSpPr/>
          <p:nvPr/>
        </p:nvSpPr>
        <p:spPr>
          <a:xfrm>
            <a:off x="6043477" y="74477"/>
            <a:ext cx="4244812" cy="740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0635A-B83A-AC88-7C42-58443FCBEC90}"/>
              </a:ext>
            </a:extLst>
          </p:cNvPr>
          <p:cNvSpPr/>
          <p:nvPr/>
        </p:nvSpPr>
        <p:spPr>
          <a:xfrm>
            <a:off x="11567707" y="5198334"/>
            <a:ext cx="284135" cy="232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6C565-5E5C-51B3-6D81-48D56C99D25B}"/>
              </a:ext>
            </a:extLst>
          </p:cNvPr>
          <p:cNvSpPr txBox="1"/>
          <p:nvPr/>
        </p:nvSpPr>
        <p:spPr>
          <a:xfrm>
            <a:off x="19723" y="-22510"/>
            <a:ext cx="1141724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Gill Sans MT" panose="020B0502020104020203" pitchFamily="34" charset="77"/>
                <a:cs typeface="Calibri"/>
              </a:rPr>
              <a:t>Lighter mass regions are of particular interest for r-process nucleosynthesis</a:t>
            </a:r>
          </a:p>
        </p:txBody>
      </p: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5E6CE920-D25F-2A2E-7D8F-864244502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194" y="1219515"/>
            <a:ext cx="5264075" cy="4309203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3723AD-04A8-E875-61F0-61CC92E3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80" y="6494059"/>
            <a:ext cx="514350" cy="361950"/>
          </a:xfrm>
          <a:prstGeom prst="rect">
            <a:avLst/>
          </a:prstGeom>
        </p:spPr>
      </p:pic>
      <p:pic>
        <p:nvPicPr>
          <p:cNvPr id="6" name="Picture 11" descr="Chart&#10;&#10;Description automatically generated">
            <a:extLst>
              <a:ext uri="{FF2B5EF4-FFF2-40B4-BE49-F238E27FC236}">
                <a16:creationId xmlns:a16="http://schemas.microsoft.com/office/drawing/2014/main" id="{49F47881-7A2A-7097-485E-7858AFEC7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76" y="1207367"/>
            <a:ext cx="5257369" cy="4414689"/>
          </a:xfrm>
          <a:prstGeom prst="rect">
            <a:avLst/>
          </a:prstGeom>
        </p:spPr>
      </p:pic>
      <p:pic>
        <p:nvPicPr>
          <p:cNvPr id="12" name="Picture 13" descr="Text&#10;&#10;Description automatically generated">
            <a:extLst>
              <a:ext uri="{FF2B5EF4-FFF2-40B4-BE49-F238E27FC236}">
                <a16:creationId xmlns:a16="http://schemas.microsoft.com/office/drawing/2014/main" id="{38AA4819-6C04-2DE8-19F9-BCE5509A4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03" y="5617291"/>
            <a:ext cx="1701370" cy="12128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D0C376-0AF6-7921-3BBC-0FD49DB456F5}"/>
              </a:ext>
            </a:extLst>
          </p:cNvPr>
          <p:cNvSpPr txBox="1"/>
          <p:nvPr/>
        </p:nvSpPr>
        <p:spPr>
          <a:xfrm>
            <a:off x="6758982" y="4451457"/>
            <a:ext cx="458077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Solid line: FRDM model</a:t>
            </a:r>
          </a:p>
          <a:p>
            <a:r>
              <a:rPr lang="en-US" sz="1400">
                <a:cs typeface="Calibri"/>
              </a:rPr>
              <a:t>Dashed line: HFB-21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776AA5-3EE7-065C-25E3-C502EB8D7853}"/>
              </a:ext>
            </a:extLst>
          </p:cNvPr>
          <p:cNvSpPr txBox="1"/>
          <p:nvPr/>
        </p:nvSpPr>
        <p:spPr>
          <a:xfrm>
            <a:off x="4020948" y="5312474"/>
            <a:ext cx="313426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  <a:cs typeface="Calibri"/>
              </a:rPr>
              <a:t>C. Sneden et al. 2008</a:t>
            </a:r>
            <a:endParaRPr 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3368FD-87D3-7779-BD87-43A45EA3D195}"/>
              </a:ext>
            </a:extLst>
          </p:cNvPr>
          <p:cNvSpPr txBox="1"/>
          <p:nvPr/>
        </p:nvSpPr>
        <p:spPr>
          <a:xfrm>
            <a:off x="2931762" y="5816169"/>
            <a:ext cx="77751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Is there a different nucleosynthesis process producing medium mass elements? </a:t>
            </a: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51F3D73-49BF-1BA2-7EA1-C989440A3527}"/>
              </a:ext>
            </a:extLst>
          </p:cNvPr>
          <p:cNvSpPr/>
          <p:nvPr/>
        </p:nvSpPr>
        <p:spPr>
          <a:xfrm rot="-1080000">
            <a:off x="8701126" y="3363843"/>
            <a:ext cx="686686" cy="16923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111DD284-CF07-E971-282C-FEEF82E92C03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3EF83BB-3066-C444-9E34-B625486BE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71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4745B9-D98D-B0B8-4A07-05D78ED9855E}"/>
              </a:ext>
            </a:extLst>
          </p:cNvPr>
          <p:cNvSpPr txBox="1"/>
          <p:nvPr/>
        </p:nvSpPr>
        <p:spPr>
          <a:xfrm>
            <a:off x="17140" y="0"/>
            <a:ext cx="113914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Gill Sans MT" panose="020B0502020104020203" pitchFamily="34" charset="77"/>
                <a:cs typeface="Calibri"/>
              </a:rPr>
              <a:t>E12022: Clustering ions by Gaussian mixture model</a:t>
            </a:r>
          </a:p>
        </p:txBody>
      </p:sp>
      <p:pic>
        <p:nvPicPr>
          <p:cNvPr id="3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C6205F45-1A35-292F-2017-F3967E02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2" y="805150"/>
            <a:ext cx="5620237" cy="3787363"/>
          </a:xfrm>
          <a:prstGeom prst="rect">
            <a:avLst/>
          </a:prstGeom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A88DB9D7-122B-F51E-615B-003537E5A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179" y="657850"/>
            <a:ext cx="5532895" cy="414314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B1DA17F-4120-935E-04E0-8FB46018A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943" y="4399464"/>
            <a:ext cx="4275809" cy="2045580"/>
          </a:xfrm>
          <a:prstGeom prst="rect">
            <a:avLst/>
          </a:prstGeom>
        </p:spPr>
      </p:pic>
      <p:pic>
        <p:nvPicPr>
          <p:cNvPr id="6" name="Picture 6" descr="A person sitting on a bench&#10;&#10;Description automatically generated">
            <a:extLst>
              <a:ext uri="{FF2B5EF4-FFF2-40B4-BE49-F238E27FC236}">
                <a16:creationId xmlns:a16="http://schemas.microsoft.com/office/drawing/2014/main" id="{7F894EFA-47E4-C0CC-AD8C-71E26868B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29" y="4592668"/>
            <a:ext cx="2342662" cy="17678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1A0145-CD33-D0A5-7933-952E23D76F01}"/>
              </a:ext>
            </a:extLst>
          </p:cNvPr>
          <p:cNvSpPr txBox="1"/>
          <p:nvPr/>
        </p:nvSpPr>
        <p:spPr>
          <a:xfrm>
            <a:off x="925593" y="6048643"/>
            <a:ext cx="193744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err="1">
                <a:cs typeface="Calibri"/>
              </a:rPr>
              <a:t>Kailong</a:t>
            </a:r>
            <a:r>
              <a:rPr lang="en-US" sz="1400" b="1">
                <a:cs typeface="Calibri"/>
              </a:rPr>
              <a:t> Wang</a:t>
            </a:r>
          </a:p>
        </p:txBody>
      </p:sp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5CFD048C-99F8-81BD-F21B-1938E7B9D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80" y="6494059"/>
            <a:ext cx="514350" cy="36195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E2006E6-ACBC-F049-9B16-D2306C9960BC}"/>
              </a:ext>
            </a:extLst>
          </p:cNvPr>
          <p:cNvSpPr/>
          <p:nvPr/>
        </p:nvSpPr>
        <p:spPr>
          <a:xfrm>
            <a:off x="7130949" y="876033"/>
            <a:ext cx="555726" cy="4281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DD7B0C9F-F771-0082-9E0A-AB27835CE648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011C5B8-8808-B187-9E5B-C45580712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23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98DCA4-C4C5-B173-34A2-B134C28DB280}"/>
              </a:ext>
            </a:extLst>
          </p:cNvPr>
          <p:cNvSpPr txBox="1"/>
          <p:nvPr/>
        </p:nvSpPr>
        <p:spPr>
          <a:xfrm>
            <a:off x="8285018" y="6048643"/>
            <a:ext cx="25346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</a:rPr>
              <a:t>K. Wang et al., PRC 109, 035806 (2024)</a:t>
            </a:r>
            <a:endParaRPr lang="en-US" sz="11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55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CC6FB9-38B0-4A93-935F-E1C5AE7F3E4E}"/>
              </a:ext>
            </a:extLst>
          </p:cNvPr>
          <p:cNvSpPr txBox="1"/>
          <p:nvPr/>
        </p:nvSpPr>
        <p:spPr>
          <a:xfrm>
            <a:off x="0" y="-31912"/>
            <a:ext cx="49337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Gill Sans MT" panose="020B0502020104020203" pitchFamily="34" charset="77"/>
                <a:cs typeface="Calibri"/>
              </a:rPr>
              <a:t>Results of E12022</a:t>
            </a:r>
          </a:p>
        </p:txBody>
      </p:sp>
      <p:pic>
        <p:nvPicPr>
          <p:cNvPr id="4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D1642104-6548-732C-2711-223E0312B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24" y="721412"/>
            <a:ext cx="9127638" cy="448958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874829F-E0B9-0DD4-802B-EA5B536C0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89" y="5208392"/>
            <a:ext cx="6602046" cy="13063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453E70-AB2D-1229-AADE-B4BDBAF84233}"/>
              </a:ext>
            </a:extLst>
          </p:cNvPr>
          <p:cNvSpPr/>
          <p:nvPr/>
        </p:nvSpPr>
        <p:spPr>
          <a:xfrm>
            <a:off x="5079139" y="5209693"/>
            <a:ext cx="3599048" cy="1412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96F67-7269-5FE0-4EE4-3DE69F70069C}"/>
              </a:ext>
            </a:extLst>
          </p:cNvPr>
          <p:cNvSpPr txBox="1"/>
          <p:nvPr/>
        </p:nvSpPr>
        <p:spPr>
          <a:xfrm>
            <a:off x="5915186" y="5829084"/>
            <a:ext cx="522222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ea typeface="+mn-lt"/>
                <a:cs typeface="+mn-lt"/>
              </a:rPr>
              <a:t>FRIB will allow us to reach far into the r-process path</a:t>
            </a:r>
            <a:endParaRPr lang="en-US" b="1">
              <a:cs typeface="Calibri"/>
            </a:endParaRPr>
          </a:p>
        </p:txBody>
      </p:sp>
      <p:pic>
        <p:nvPicPr>
          <p:cNvPr id="8" name="Picture 4" descr="Logo&#10;&#10;Description automatically generated">
            <a:extLst>
              <a:ext uri="{FF2B5EF4-FFF2-40B4-BE49-F238E27FC236}">
                <a16:creationId xmlns:a16="http://schemas.microsoft.com/office/drawing/2014/main" id="{0248E8FF-8009-D031-5BDB-43631FFA4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80" y="6494059"/>
            <a:ext cx="514350" cy="361950"/>
          </a:xfrm>
          <a:prstGeom prst="rect">
            <a:avLst/>
          </a:prstGeom>
        </p:spPr>
      </p:pic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6AE9A707-5DA3-F0A7-059E-162A5003FB7B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035296B-D7B4-BD85-34A3-8FB4D57A5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4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83364-6E1D-0043-AA5D-19EF2260C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109960" cy="567562"/>
          </a:xfrm>
        </p:spPr>
        <p:txBody>
          <a:bodyPr>
            <a:normAutofit fontScale="90000"/>
          </a:bodyPr>
          <a:lstStyle/>
          <a:p>
            <a:r>
              <a:rPr lang="en-US"/>
              <a:t>FRIB Radioactive Beam Facility at MSU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109639-F7E1-5241-96EB-12BEAE461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386"/>
            <a:ext cx="12230049" cy="6193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E576C-6E3D-2645-A992-F7CD908CF12A}"/>
              </a:ext>
            </a:extLst>
          </p:cNvPr>
          <p:cNvSpPr txBox="1"/>
          <p:nvPr/>
        </p:nvSpPr>
        <p:spPr>
          <a:xfrm>
            <a:off x="7186707" y="640372"/>
            <a:ext cx="5059270" cy="2246769"/>
          </a:xfrm>
          <a:prstGeom prst="rect">
            <a:avLst/>
          </a:prstGeom>
          <a:solidFill>
            <a:srgbClr val="000000">
              <a:alpha val="45098"/>
            </a:srgb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FRIB Status: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First experiment May 2022 at 1 kW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en-US" sz="2000" b="1">
                <a:solidFill>
                  <a:schemeClr val="bg1"/>
                </a:solidFill>
              </a:rPr>
              <a:t>200 MeV/u beam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Since then two PACs, routine operation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Power ramp up to 20 kW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400 kW over next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400 MeV/u upgrade planned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D24A7-3360-C556-2677-9D92BB001C34}"/>
              </a:ext>
            </a:extLst>
          </p:cNvPr>
          <p:cNvSpPr txBox="1"/>
          <p:nvPr/>
        </p:nvSpPr>
        <p:spPr>
          <a:xfrm>
            <a:off x="9716342" y="6474813"/>
            <a:ext cx="2126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Slide credit: H. Schatz</a:t>
            </a:r>
          </a:p>
        </p:txBody>
      </p:sp>
    </p:spTree>
    <p:extLst>
      <p:ext uri="{BB962C8B-B14F-4D97-AF65-F5344CB8AC3E}">
        <p14:creationId xmlns:p14="http://schemas.microsoft.com/office/powerpoint/2010/main" val="2590361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95941-CE91-73D5-8973-0D870555F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22"/>
            <a:ext cx="10515600" cy="616726"/>
          </a:xfrm>
        </p:spPr>
        <p:txBody>
          <a:bodyPr>
            <a:normAutofit/>
          </a:bodyPr>
          <a:lstStyle/>
          <a:p>
            <a:r>
              <a:rPr lang="en-US" sz="3600">
                <a:latin typeface="Gill Sans MT" panose="020B0502020104020203" pitchFamily="34" charset="77"/>
                <a:cs typeface="Calibri"/>
              </a:rPr>
              <a:t>Mapping nuclear mass surface towards the dripline</a:t>
            </a:r>
            <a:endParaRPr lang="en-US" sz="3600">
              <a:latin typeface="Gill Sans MT" panose="020B0502020104020203" pitchFamily="34" charset="77"/>
              <a:cs typeface="Calibri Light"/>
            </a:endParaRPr>
          </a:p>
        </p:txBody>
      </p:sp>
      <p:pic>
        <p:nvPicPr>
          <p:cNvPr id="4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F6BC67EC-7DB8-F4ED-DE06-D53DD70BB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918" y="993507"/>
            <a:ext cx="8848288" cy="4714489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2D80707-97A3-77DF-8EEF-1AA2F7779F26}"/>
              </a:ext>
            </a:extLst>
          </p:cNvPr>
          <p:cNvSpPr txBox="1"/>
          <p:nvPr/>
        </p:nvSpPr>
        <p:spPr>
          <a:xfrm>
            <a:off x="9796462" y="876160"/>
            <a:ext cx="1350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/>
              <a:t>m/m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4BBF4A4-F669-CFC3-8725-1B5DBF2E4F95}"/>
              </a:ext>
            </a:extLst>
          </p:cNvPr>
          <p:cNvSpPr/>
          <p:nvPr/>
        </p:nvSpPr>
        <p:spPr>
          <a:xfrm rot="19980000">
            <a:off x="3369165" y="4593008"/>
            <a:ext cx="390957" cy="127790"/>
          </a:xfrm>
          <a:prstGeom prst="ellipse">
            <a:avLst/>
          </a:prstGeom>
          <a:solidFill>
            <a:schemeClr val="accent1">
              <a:alpha val="45456"/>
            </a:schemeClr>
          </a:solidFill>
          <a:ln>
            <a:solidFill>
              <a:srgbClr val="C00000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69A9353-C8A7-0949-90EF-9E6B5360B958}"/>
              </a:ext>
            </a:extLst>
          </p:cNvPr>
          <p:cNvSpPr/>
          <p:nvPr/>
        </p:nvSpPr>
        <p:spPr>
          <a:xfrm rot="19680000">
            <a:off x="4366588" y="3932335"/>
            <a:ext cx="708253" cy="221679"/>
          </a:xfrm>
          <a:prstGeom prst="ellipse">
            <a:avLst/>
          </a:prstGeom>
          <a:solidFill>
            <a:schemeClr val="accent1">
              <a:alpha val="4543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760A8B-1015-E9AB-AB43-3A00FD9B3038}"/>
              </a:ext>
            </a:extLst>
          </p:cNvPr>
          <p:cNvSpPr txBox="1"/>
          <p:nvPr/>
        </p:nvSpPr>
        <p:spPr>
          <a:xfrm>
            <a:off x="4288912" y="4400860"/>
            <a:ext cx="1894146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cs typeface="Calibri"/>
              </a:rPr>
              <a:t>A. </a:t>
            </a:r>
            <a:r>
              <a:rPr lang="en-US" sz="1200" i="1" err="1">
                <a:cs typeface="Calibri"/>
              </a:rPr>
              <a:t>Estrad</a:t>
            </a:r>
            <a:r>
              <a:rPr lang="en-US" sz="1200" i="0" err="1">
                <a:effectLst/>
                <a:latin typeface="Roboto" panose="02000000000000000000" pitchFamily="2" charset="0"/>
              </a:rPr>
              <a:t>è</a:t>
            </a:r>
            <a:r>
              <a:rPr lang="en-US" sz="1200" i="1">
                <a:cs typeface="Calibri"/>
              </a:rPr>
              <a:t> et al.</a:t>
            </a:r>
          </a:p>
          <a:p>
            <a:r>
              <a:rPr lang="en-US" sz="1100" b="1">
                <a:cs typeface="Calibri"/>
              </a:rPr>
              <a:t>Mass</a:t>
            </a:r>
            <a:r>
              <a:rPr lang="en-US" sz="1100" b="1">
                <a:ea typeface="+mn-lt"/>
                <a:cs typeface="+mn-lt"/>
              </a:rPr>
              <a:t> measurement along the neutron dripline</a:t>
            </a:r>
            <a:endParaRPr lang="en-US" sz="1100" b="1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89572-9184-E1C9-1FA5-E469A5F20B1E}"/>
              </a:ext>
            </a:extLst>
          </p:cNvPr>
          <p:cNvSpPr txBox="1"/>
          <p:nvPr/>
        </p:nvSpPr>
        <p:spPr>
          <a:xfrm>
            <a:off x="2844209" y="2015756"/>
            <a:ext cx="2260305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cs typeface="Calibri"/>
              </a:rPr>
              <a:t>Z. </a:t>
            </a:r>
            <a:r>
              <a:rPr lang="en-US" sz="1200" i="1" err="1">
                <a:cs typeface="Calibri"/>
              </a:rPr>
              <a:t>Korkulu</a:t>
            </a:r>
            <a:r>
              <a:rPr lang="en-US" sz="1200" i="1">
                <a:cs typeface="Calibri"/>
              </a:rPr>
              <a:t> et al.</a:t>
            </a:r>
          </a:p>
          <a:p>
            <a:r>
              <a:rPr lang="en-US" sz="1100" b="1">
                <a:ea typeface="+mn-lt"/>
                <a:cs typeface="+mn-lt"/>
              </a:rPr>
              <a:t>Mass measurements on the r-process path relevant for the first r-process peak</a:t>
            </a:r>
            <a:endParaRPr lang="en-US" sz="1100" b="1"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8629AF-0B9C-5AD0-93AB-F02982E93F1A}"/>
              </a:ext>
            </a:extLst>
          </p:cNvPr>
          <p:cNvSpPr/>
          <p:nvPr/>
        </p:nvSpPr>
        <p:spPr>
          <a:xfrm>
            <a:off x="2844210" y="2064488"/>
            <a:ext cx="2223976" cy="6911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845899-FC38-BB3C-B9CC-7D0093D26008}"/>
              </a:ext>
            </a:extLst>
          </p:cNvPr>
          <p:cNvSpPr/>
          <p:nvPr/>
        </p:nvSpPr>
        <p:spPr>
          <a:xfrm>
            <a:off x="4363779" y="4439093"/>
            <a:ext cx="1674626" cy="5449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2CD4DF-9A55-36B0-5D88-D49EAE6F8C05}"/>
              </a:ext>
            </a:extLst>
          </p:cNvPr>
          <p:cNvCxnSpPr/>
          <p:nvPr/>
        </p:nvCxnSpPr>
        <p:spPr>
          <a:xfrm flipH="1" flipV="1">
            <a:off x="3715552" y="2845807"/>
            <a:ext cx="924146" cy="11146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AA6405-EB79-705F-9C93-5BB768746AAB}"/>
              </a:ext>
            </a:extLst>
          </p:cNvPr>
          <p:cNvCxnSpPr/>
          <p:nvPr/>
        </p:nvCxnSpPr>
        <p:spPr>
          <a:xfrm>
            <a:off x="3655874" y="4712275"/>
            <a:ext cx="633038" cy="208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4" descr="Logo&#10;&#10;Description automatically generated">
            <a:extLst>
              <a:ext uri="{FF2B5EF4-FFF2-40B4-BE49-F238E27FC236}">
                <a16:creationId xmlns:a16="http://schemas.microsoft.com/office/drawing/2014/main" id="{891AADD8-2DB8-6848-81FB-4850E20E9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80" y="6494059"/>
            <a:ext cx="514350" cy="3619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A678D1A-7DC3-C5FA-102D-3706507EFA76}"/>
              </a:ext>
            </a:extLst>
          </p:cNvPr>
          <p:cNvSpPr txBox="1"/>
          <p:nvPr/>
        </p:nvSpPr>
        <p:spPr>
          <a:xfrm>
            <a:off x="2425397" y="5746229"/>
            <a:ext cx="734178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+mn-lt"/>
                <a:cs typeface="+mn-lt"/>
              </a:rPr>
              <a:t>FRIB will drastically expand our experimental reach</a:t>
            </a:r>
            <a:endParaRPr lang="en-US" sz="2400" b="1">
              <a:cs typeface="Calibri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B64C9B5-B29C-F1C9-EEE8-C271F8581042}"/>
              </a:ext>
            </a:extLst>
          </p:cNvPr>
          <p:cNvSpPr/>
          <p:nvPr/>
        </p:nvSpPr>
        <p:spPr>
          <a:xfrm rot="19680000">
            <a:off x="7060945" y="2463444"/>
            <a:ext cx="839663" cy="347692"/>
          </a:xfrm>
          <a:prstGeom prst="ellipse">
            <a:avLst/>
          </a:prstGeom>
          <a:solidFill>
            <a:schemeClr val="accent1">
              <a:alpha val="4543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5611C3-8904-F6E8-4A9D-C6D770ACCE6B}"/>
              </a:ext>
            </a:extLst>
          </p:cNvPr>
          <p:cNvSpPr/>
          <p:nvPr/>
        </p:nvSpPr>
        <p:spPr>
          <a:xfrm>
            <a:off x="4984012" y="1218120"/>
            <a:ext cx="2223976" cy="6911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073FC1-7B27-85B4-364B-093F6F399213}"/>
              </a:ext>
            </a:extLst>
          </p:cNvPr>
          <p:cNvCxnSpPr>
            <a:cxnSpLocks/>
          </p:cNvCxnSpPr>
          <p:nvPr/>
        </p:nvCxnSpPr>
        <p:spPr>
          <a:xfrm flipH="1" flipV="1">
            <a:off x="6745915" y="1947331"/>
            <a:ext cx="483372" cy="73981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139A1C8-ADCC-3843-29A9-8569CCFDE368}"/>
              </a:ext>
            </a:extLst>
          </p:cNvPr>
          <p:cNvSpPr txBox="1"/>
          <p:nvPr/>
        </p:nvSpPr>
        <p:spPr>
          <a:xfrm>
            <a:off x="5005724" y="1184599"/>
            <a:ext cx="2260305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cs typeface="Calibri"/>
              </a:rPr>
              <a:t>J. Pereira, et al.</a:t>
            </a:r>
          </a:p>
          <a:p>
            <a:r>
              <a:rPr lang="en-US" sz="1100" b="1">
                <a:effectLst/>
              </a:rPr>
              <a:t>Disentangling the R-process Rare-Earth Peak Abundances </a:t>
            </a:r>
            <a:endParaRPr lang="en-US" sz="11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80CB19-3921-1942-2758-4EBC66051B21}"/>
              </a:ext>
            </a:extLst>
          </p:cNvPr>
          <p:cNvSpPr txBox="1"/>
          <p:nvPr/>
        </p:nvSpPr>
        <p:spPr>
          <a:xfrm>
            <a:off x="6379200" y="5484256"/>
            <a:ext cx="2888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Z. Meisel J. Phys.: Conf. Ser. 1668 012026</a:t>
            </a:r>
          </a:p>
        </p:txBody>
      </p:sp>
      <p:sp>
        <p:nvSpPr>
          <p:cNvPr id="24" name="Footer Placeholder 7">
            <a:extLst>
              <a:ext uri="{FF2B5EF4-FFF2-40B4-BE49-F238E27FC236}">
                <a16:creationId xmlns:a16="http://schemas.microsoft.com/office/drawing/2014/main" id="{6140D6EF-8E72-FAC2-DA98-BD3FFB32CD7F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3EF6BE19-4B8C-75FE-0058-0FB49A09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14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56236-93AE-B857-8BD6-D072ABBD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Irin Sultana (sulta1c@cmich.edu)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27293E-A8D5-8C9E-70B7-8FA58FCB1D5E}"/>
              </a:ext>
            </a:extLst>
          </p:cNvPr>
          <p:cNvSpPr txBox="1"/>
          <p:nvPr/>
        </p:nvSpPr>
        <p:spPr>
          <a:xfrm>
            <a:off x="4386292" y="867"/>
            <a:ext cx="541885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cs typeface="Calibri"/>
              </a:rPr>
              <a:t>TOF-B</a:t>
            </a:r>
            <a:r>
              <a:rPr lang="en-US" sz="2400" b="1">
                <a:latin typeface="Symbol"/>
                <a:cs typeface="Calibri"/>
                <a:sym typeface="Symbol"/>
              </a:rPr>
              <a:t>r </a:t>
            </a:r>
            <a:r>
              <a:rPr lang="en-US" sz="2400" b="1">
                <a:ea typeface="+mn-lt"/>
                <a:cs typeface="+mn-lt"/>
              </a:rPr>
              <a:t>collaboration</a:t>
            </a:r>
          </a:p>
          <a:p>
            <a:endParaRPr lang="en-US">
              <a:latin typeface="Symbol"/>
              <a:cs typeface="Calibri"/>
              <a:sym typeface="Symbo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AA85C-155D-6A12-5405-B94C6819C09B}"/>
              </a:ext>
            </a:extLst>
          </p:cNvPr>
          <p:cNvSpPr txBox="1"/>
          <p:nvPr/>
        </p:nvSpPr>
        <p:spPr>
          <a:xfrm>
            <a:off x="203789" y="478464"/>
            <a:ext cx="630067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i="1">
                <a:cs typeface="Calibri"/>
              </a:rPr>
              <a:t>Central Michigan University:</a:t>
            </a:r>
          </a:p>
          <a:p>
            <a:r>
              <a:rPr lang="en-US" sz="1300">
                <a:cs typeface="Calibri"/>
              </a:rPr>
              <a:t>A. </a:t>
            </a:r>
            <a:r>
              <a:rPr lang="en-US" sz="1300" err="1">
                <a:cs typeface="Calibri"/>
              </a:rPr>
              <a:t>Estradé</a:t>
            </a:r>
            <a:r>
              <a:rPr lang="en-US" sz="1300">
                <a:cs typeface="Calibri"/>
              </a:rPr>
              <a:t>, H. Arora, N. </a:t>
            </a:r>
            <a:r>
              <a:rPr lang="en-US" sz="1300" err="1">
                <a:cs typeface="Calibri"/>
              </a:rPr>
              <a:t>Dimitrakopoulos</a:t>
            </a:r>
            <a:r>
              <a:rPr lang="en-US" sz="1300">
                <a:cs typeface="Calibri"/>
              </a:rPr>
              <a:t>, N. Nepal, G. </a:t>
            </a:r>
            <a:r>
              <a:rPr lang="en-US" sz="1300" err="1">
                <a:cs typeface="Calibri"/>
              </a:rPr>
              <a:t>Perdikakis</a:t>
            </a:r>
            <a:r>
              <a:rPr lang="en-US" sz="1300">
                <a:cs typeface="Calibri"/>
              </a:rPr>
              <a:t>, M. </a:t>
            </a:r>
            <a:r>
              <a:rPr lang="en-US" sz="1300" err="1">
                <a:cs typeface="Calibri"/>
              </a:rPr>
              <a:t>Redshaw</a:t>
            </a:r>
            <a:r>
              <a:rPr lang="en-US" sz="1300">
                <a:cs typeface="Calibri"/>
              </a:rPr>
              <a:t>, S. Samaranayake, P. </a:t>
            </a:r>
            <a:r>
              <a:rPr lang="en-US" sz="1300" err="1">
                <a:cs typeface="Calibri"/>
              </a:rPr>
              <a:t>Tsintari</a:t>
            </a:r>
            <a:r>
              <a:rPr lang="en-US" sz="1300">
                <a:cs typeface="Calibri"/>
              </a:rPr>
              <a:t>, G. Zimba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336DD-6B87-F5DE-A754-0EFBA11EBF9C}"/>
              </a:ext>
            </a:extLst>
          </p:cNvPr>
          <p:cNvSpPr txBox="1"/>
          <p:nvPr/>
        </p:nvSpPr>
        <p:spPr>
          <a:xfrm>
            <a:off x="6964324" y="4190999"/>
            <a:ext cx="48874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i="1">
                <a:cs typeface="Calibri"/>
              </a:rPr>
              <a:t>Western Michigan University:</a:t>
            </a:r>
          </a:p>
          <a:p>
            <a:r>
              <a:rPr lang="en-US" sz="1300">
                <a:cs typeface="Calibri"/>
              </a:rPr>
              <a:t>M. Famiano, </a:t>
            </a:r>
            <a:r>
              <a:rPr lang="en-US" sz="1300">
                <a:ea typeface="+mn-lt"/>
                <a:cs typeface="+mn-lt"/>
              </a:rPr>
              <a:t>K. Bhatt (ANL), J. Jenkins, L. </a:t>
            </a:r>
            <a:r>
              <a:rPr lang="en-US" sz="1300" err="1">
                <a:ea typeface="+mn-lt"/>
                <a:cs typeface="+mn-lt"/>
              </a:rPr>
              <a:t>Kankowski</a:t>
            </a:r>
            <a:endParaRPr lang="en-US" sz="1300"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D1342E-A61C-0C2E-EE6D-9A2CA7DE23E2}"/>
              </a:ext>
            </a:extLst>
          </p:cNvPr>
          <p:cNvSpPr txBox="1"/>
          <p:nvPr/>
        </p:nvSpPr>
        <p:spPr>
          <a:xfrm>
            <a:off x="203789" y="2392325"/>
            <a:ext cx="608802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i="1">
                <a:cs typeface="Calibri" panose="020F0502020204030204"/>
              </a:rPr>
              <a:t>Facility for Rare Isotope Beams, Michigan State University:</a:t>
            </a:r>
          </a:p>
          <a:p>
            <a:r>
              <a:rPr lang="en-US" sz="1300">
                <a:ea typeface="+mn-lt"/>
                <a:cs typeface="+mn-lt"/>
              </a:rPr>
              <a:t>H. Schatz, </a:t>
            </a:r>
            <a:r>
              <a:rPr lang="en-US" sz="1300">
                <a:latin typeface="Calibri"/>
                <a:ea typeface="+mn-lt"/>
                <a:cs typeface="+mn-lt"/>
              </a:rPr>
              <a:t>T. Baumann, D</a:t>
            </a:r>
            <a:r>
              <a:rPr lang="en-US" sz="1300">
                <a:ea typeface="+mn-lt"/>
                <a:cs typeface="+mn-lt"/>
              </a:rPr>
              <a:t>. </a:t>
            </a:r>
            <a:r>
              <a:rPr lang="en-US" sz="1300" err="1">
                <a:ea typeface="+mn-lt"/>
                <a:cs typeface="+mn-lt"/>
              </a:rPr>
              <a:t>Bazin</a:t>
            </a:r>
            <a:r>
              <a:rPr lang="en-US" sz="1300">
                <a:ea typeface="+mn-lt"/>
                <a:cs typeface="+mn-lt"/>
              </a:rPr>
              <a:t>, A. </a:t>
            </a:r>
            <a:r>
              <a:rPr lang="en-US" sz="1300" err="1">
                <a:ea typeface="+mn-lt"/>
                <a:cs typeface="+mn-lt"/>
              </a:rPr>
              <a:t>Gade</a:t>
            </a:r>
            <a:r>
              <a:rPr lang="en-US" sz="1300">
                <a:ea typeface="+mn-lt"/>
                <a:cs typeface="+mn-lt"/>
              </a:rPr>
              <a:t>, T. Ginter, R. Jain, E. Kwan, W. </a:t>
            </a:r>
            <a:r>
              <a:rPr lang="en-US" sz="1300" err="1">
                <a:ea typeface="+mn-lt"/>
                <a:cs typeface="+mn-lt"/>
              </a:rPr>
              <a:t>Mittig</a:t>
            </a:r>
            <a:r>
              <a:rPr lang="en-US" sz="1300">
                <a:ea typeface="+mn-lt"/>
                <a:cs typeface="+mn-lt"/>
              </a:rPr>
              <a:t>, F. Montes, S. </a:t>
            </a:r>
            <a:r>
              <a:rPr lang="en-US" sz="1300" err="1">
                <a:ea typeface="+mn-lt"/>
                <a:cs typeface="+mn-lt"/>
              </a:rPr>
              <a:t>Noji</a:t>
            </a:r>
            <a:r>
              <a:rPr lang="en-US" sz="1300">
                <a:ea typeface="+mn-lt"/>
                <a:cs typeface="+mn-lt"/>
              </a:rPr>
              <a:t>, J. Pereira, M. Portillo, N. </a:t>
            </a:r>
            <a:r>
              <a:rPr lang="en-US" sz="1300" err="1">
                <a:ea typeface="+mn-lt"/>
                <a:cs typeface="+mn-lt"/>
              </a:rPr>
              <a:t>Rijal</a:t>
            </a:r>
            <a:r>
              <a:rPr lang="en-US" sz="1300">
                <a:ea typeface="+mn-lt"/>
                <a:cs typeface="+mn-lt"/>
              </a:rPr>
              <a:t>, S. </a:t>
            </a:r>
            <a:r>
              <a:rPr lang="en-US" sz="1300" err="1">
                <a:ea typeface="+mn-lt"/>
                <a:cs typeface="+mn-lt"/>
              </a:rPr>
              <a:t>Liddick</a:t>
            </a:r>
            <a:r>
              <a:rPr lang="en-US" sz="1300">
                <a:ea typeface="+mn-lt"/>
                <a:cs typeface="+mn-lt"/>
              </a:rPr>
              <a:t>, E. </a:t>
            </a:r>
            <a:r>
              <a:rPr lang="en-US" sz="1300" err="1">
                <a:ea typeface="+mn-lt"/>
                <a:cs typeface="+mn-lt"/>
              </a:rPr>
              <a:t>Rubino</a:t>
            </a:r>
            <a:r>
              <a:rPr lang="en-US" sz="1300">
                <a:ea typeface="+mn-lt"/>
                <a:cs typeface="+mn-lt"/>
              </a:rPr>
              <a:t>(LLNL), B. Sherrill, O. Tarasov</a:t>
            </a:r>
            <a:endParaRPr lang="en-US" sz="130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B5A63-9EDE-8A53-F98F-801A01093FCF}"/>
              </a:ext>
            </a:extLst>
          </p:cNvPr>
          <p:cNvSpPr txBox="1"/>
          <p:nvPr/>
        </p:nvSpPr>
        <p:spPr>
          <a:xfrm>
            <a:off x="6920023" y="2990407"/>
            <a:ext cx="51975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i="1">
                <a:latin typeface="Calibri"/>
                <a:cs typeface="Calibri"/>
              </a:rPr>
              <a:t>University of Massachusetts Lowell:</a:t>
            </a:r>
          </a:p>
          <a:p>
            <a:r>
              <a:rPr lang="en-US" sz="1300">
                <a:latin typeface="Calibri"/>
                <a:cs typeface="Calibri"/>
              </a:rPr>
              <a:t>A. Rogers, J. Dopfer, M. Giles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D86C28-46D1-860F-F2EE-5247A00F43F3}"/>
              </a:ext>
            </a:extLst>
          </p:cNvPr>
          <p:cNvSpPr txBox="1"/>
          <p:nvPr/>
        </p:nvSpPr>
        <p:spPr>
          <a:xfrm>
            <a:off x="203791" y="4979581"/>
            <a:ext cx="583550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i="1">
                <a:latin typeface="Calibri"/>
                <a:cs typeface="Calibri"/>
              </a:rPr>
              <a:t>Max-Planck-</a:t>
            </a:r>
            <a:r>
              <a:rPr lang="en-US" sz="1500" b="1" i="1" err="1">
                <a:latin typeface="Calibri"/>
                <a:cs typeface="Calibri"/>
              </a:rPr>
              <a:t>Institut</a:t>
            </a:r>
            <a:r>
              <a:rPr lang="en-US" sz="1500" b="1" i="1">
                <a:latin typeface="Calibri"/>
                <a:cs typeface="Calibri"/>
              </a:rPr>
              <a:t> Für </a:t>
            </a:r>
            <a:r>
              <a:rPr lang="en-US" sz="1500" b="1" i="1" err="1">
                <a:latin typeface="Calibri"/>
                <a:cs typeface="Calibri"/>
              </a:rPr>
              <a:t>Kernphysik</a:t>
            </a:r>
            <a:r>
              <a:rPr lang="en-US" sz="1500" b="1" i="1">
                <a:latin typeface="Calibri"/>
                <a:cs typeface="Calibri"/>
              </a:rPr>
              <a:t>:</a:t>
            </a:r>
          </a:p>
          <a:p>
            <a:r>
              <a:rPr lang="en-US" sz="1300">
                <a:latin typeface="Calibri"/>
                <a:cs typeface="Calibri"/>
              </a:rPr>
              <a:t>S. George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EFD8D5-D64E-788F-6F49-3DCA9CDF40F4}"/>
              </a:ext>
            </a:extLst>
          </p:cNvPr>
          <p:cNvSpPr txBox="1"/>
          <p:nvPr/>
        </p:nvSpPr>
        <p:spPr>
          <a:xfrm>
            <a:off x="203791" y="5564371"/>
            <a:ext cx="815694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i="1">
                <a:latin typeface="Calibri"/>
                <a:cs typeface="Calibri"/>
              </a:rPr>
              <a:t>Nuclear Science Division, Lawrence Berkeley National Laboratory:</a:t>
            </a:r>
          </a:p>
          <a:p>
            <a:r>
              <a:rPr lang="en-US" sz="1300">
                <a:ea typeface="+mn-lt"/>
                <a:cs typeface="+mn-lt"/>
              </a:rPr>
              <a:t>P. Fallon , H. L. Crawford, C. M. Campbell, R. M. Clark, M. </a:t>
            </a:r>
            <a:r>
              <a:rPr lang="en-US" sz="1300" err="1">
                <a:ea typeface="+mn-lt"/>
                <a:cs typeface="+mn-lt"/>
              </a:rPr>
              <a:t>Cromaz</a:t>
            </a:r>
            <a:r>
              <a:rPr lang="en-US" sz="1300">
                <a:ea typeface="+mn-lt"/>
                <a:cs typeface="+mn-lt"/>
              </a:rPr>
              <a:t>, C. Porzio, E. Rice</a:t>
            </a:r>
            <a:endParaRPr lang="en-US" sz="130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C1CFBB-288E-1D26-8C5A-38BEF84782FC}"/>
              </a:ext>
            </a:extLst>
          </p:cNvPr>
          <p:cNvSpPr txBox="1"/>
          <p:nvPr/>
        </p:nvSpPr>
        <p:spPr>
          <a:xfrm>
            <a:off x="203791" y="3349254"/>
            <a:ext cx="620764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i="1">
                <a:ea typeface="+mn-lt"/>
                <a:cs typeface="+mn-lt"/>
              </a:rPr>
              <a:t>GSI </a:t>
            </a:r>
            <a:r>
              <a:rPr lang="en-US" sz="1500" b="1" i="1" err="1">
                <a:ea typeface="+mn-lt"/>
                <a:cs typeface="+mn-lt"/>
              </a:rPr>
              <a:t>Helmholtzzentrum</a:t>
            </a:r>
            <a:r>
              <a:rPr lang="en-US" sz="1500" b="1" i="1">
                <a:ea typeface="+mn-lt"/>
                <a:cs typeface="+mn-lt"/>
              </a:rPr>
              <a:t> für </a:t>
            </a:r>
            <a:r>
              <a:rPr lang="en-US" sz="1500" b="1" i="1" err="1">
                <a:ea typeface="+mn-lt"/>
                <a:cs typeface="+mn-lt"/>
              </a:rPr>
              <a:t>Schwerionenforschung</a:t>
            </a:r>
            <a:r>
              <a:rPr lang="en-US" sz="1500" b="1" i="1">
                <a:ea typeface="+mn-lt"/>
                <a:cs typeface="+mn-lt"/>
              </a:rPr>
              <a:t>:</a:t>
            </a:r>
          </a:p>
          <a:p>
            <a:r>
              <a:rPr lang="en-US" sz="1300">
                <a:ea typeface="+mn-lt"/>
                <a:cs typeface="+mn-lt"/>
              </a:rPr>
              <a:t>Y. Litvinov</a:t>
            </a:r>
            <a:endParaRPr lang="en-US" sz="130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F78B7A-5734-CFAB-071B-40B0CB5D3F27}"/>
              </a:ext>
            </a:extLst>
          </p:cNvPr>
          <p:cNvSpPr txBox="1"/>
          <p:nvPr/>
        </p:nvSpPr>
        <p:spPr>
          <a:xfrm>
            <a:off x="203790" y="4421371"/>
            <a:ext cx="458617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i="1">
                <a:ea typeface="+mn-lt"/>
                <a:cs typeface="+mn-lt"/>
              </a:rPr>
              <a:t>Los Alamos National Laboratory:</a:t>
            </a:r>
          </a:p>
          <a:p>
            <a:r>
              <a:rPr lang="en-US" sz="1300">
                <a:cs typeface="Calibri"/>
              </a:rPr>
              <a:t>A. Lovell, M. Mumpower, T. Sprouse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037392-4786-9341-7AE8-7E5337F523C3}"/>
              </a:ext>
            </a:extLst>
          </p:cNvPr>
          <p:cNvSpPr txBox="1"/>
          <p:nvPr/>
        </p:nvSpPr>
        <p:spPr>
          <a:xfrm>
            <a:off x="6920024" y="1825254"/>
            <a:ext cx="4267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i="1">
                <a:ea typeface="+mn-lt"/>
                <a:cs typeface="+mn-lt"/>
              </a:rPr>
              <a:t>St. Mary’s University and TRIUMF:</a:t>
            </a:r>
          </a:p>
          <a:p>
            <a:r>
              <a:rPr lang="en-US" sz="1300">
                <a:ea typeface="+mn-lt"/>
                <a:cs typeface="+mn-lt"/>
              </a:rPr>
              <a:t>R. Kanungo</a:t>
            </a:r>
            <a:endParaRPr lang="en-US" sz="1300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24312-E217-A711-D545-F38B964B233A}"/>
              </a:ext>
            </a:extLst>
          </p:cNvPr>
          <p:cNvSpPr txBox="1"/>
          <p:nvPr/>
        </p:nvSpPr>
        <p:spPr>
          <a:xfrm>
            <a:off x="203790" y="3898604"/>
            <a:ext cx="37887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i="1">
                <a:ea typeface="+mn-lt"/>
                <a:cs typeface="+mn-lt"/>
              </a:rPr>
              <a:t>Institute for Modern Physics, Lanzhou:</a:t>
            </a:r>
          </a:p>
          <a:p>
            <a:r>
              <a:rPr lang="en-US" sz="1300">
                <a:ea typeface="+mn-lt"/>
                <a:cs typeface="+mn-lt"/>
              </a:rPr>
              <a:t>K. Wang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CC5770-5A95-829B-1D87-A432B28DF900}"/>
              </a:ext>
            </a:extLst>
          </p:cNvPr>
          <p:cNvSpPr txBox="1"/>
          <p:nvPr/>
        </p:nvSpPr>
        <p:spPr>
          <a:xfrm>
            <a:off x="6920024" y="1218313"/>
            <a:ext cx="347861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i="1">
                <a:ea typeface="+mn-lt"/>
                <a:cs typeface="+mn-lt"/>
              </a:rPr>
              <a:t>Oak Ridge National Laboratory</a:t>
            </a:r>
          </a:p>
          <a:p>
            <a:r>
              <a:rPr lang="en-US" sz="1300">
                <a:ea typeface="+mn-lt"/>
                <a:cs typeface="+mn-lt"/>
              </a:rPr>
              <a:t>S. Pain</a:t>
            </a:r>
            <a:endParaRPr lang="en-US" sz="1300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A22E1-B288-03F3-AD42-B72B945858AE}"/>
              </a:ext>
            </a:extLst>
          </p:cNvPr>
          <p:cNvSpPr txBox="1"/>
          <p:nvPr/>
        </p:nvSpPr>
        <p:spPr>
          <a:xfrm>
            <a:off x="6920024" y="2392325"/>
            <a:ext cx="436466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i="1">
                <a:ea typeface="+mn-lt"/>
                <a:cs typeface="+mn-lt"/>
              </a:rPr>
              <a:t>University of </a:t>
            </a:r>
            <a:r>
              <a:rPr lang="en-US" sz="1500" b="1" i="1" err="1">
                <a:ea typeface="+mn-lt"/>
                <a:cs typeface="+mn-lt"/>
              </a:rPr>
              <a:t>Jyväskylä</a:t>
            </a:r>
            <a:r>
              <a:rPr lang="en-US" sz="1500" b="1" i="1">
                <a:ea typeface="+mn-lt"/>
                <a:cs typeface="+mn-lt"/>
              </a:rPr>
              <a:t>:</a:t>
            </a:r>
          </a:p>
          <a:p>
            <a:r>
              <a:rPr lang="en-US" sz="1300">
                <a:ea typeface="+mn-lt"/>
                <a:cs typeface="+mn-lt"/>
              </a:rPr>
              <a:t>A. </a:t>
            </a:r>
            <a:r>
              <a:rPr lang="en-US" sz="1300" err="1">
                <a:ea typeface="+mn-lt"/>
                <a:cs typeface="+mn-lt"/>
              </a:rPr>
              <a:t>Kankainen</a:t>
            </a:r>
            <a:r>
              <a:rPr lang="en-US" sz="1300">
                <a:ea typeface="+mn-lt"/>
                <a:cs typeface="+mn-lt"/>
              </a:rPr>
              <a:t>, O. </a:t>
            </a:r>
            <a:r>
              <a:rPr lang="en-US" sz="1300" err="1">
                <a:ea typeface="+mn-lt"/>
                <a:cs typeface="+mn-lt"/>
              </a:rPr>
              <a:t>Beliuskina</a:t>
            </a:r>
            <a:r>
              <a:rPr lang="en-US" sz="1300">
                <a:ea typeface="+mn-lt"/>
                <a:cs typeface="+mn-lt"/>
              </a:rPr>
              <a:t>, M. </a:t>
            </a:r>
            <a:r>
              <a:rPr lang="en-US" sz="1300" err="1">
                <a:ea typeface="+mn-lt"/>
                <a:cs typeface="+mn-lt"/>
              </a:rPr>
              <a:t>Mougeot</a:t>
            </a:r>
            <a:endParaRPr lang="en-US" sz="1300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FDE955-8E20-E7B5-DAA3-2867C94DF27C}"/>
              </a:ext>
            </a:extLst>
          </p:cNvPr>
          <p:cNvSpPr txBox="1"/>
          <p:nvPr/>
        </p:nvSpPr>
        <p:spPr>
          <a:xfrm>
            <a:off x="203790" y="1767662"/>
            <a:ext cx="58709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i="1">
                <a:ea typeface="+mn-lt"/>
                <a:cs typeface="+mn-lt"/>
              </a:rPr>
              <a:t>Center for Exotic Nuclear Studies, Institute for Basic Science:</a:t>
            </a:r>
          </a:p>
          <a:p>
            <a:r>
              <a:rPr lang="en-US" sz="1300">
                <a:ea typeface="+mn-lt"/>
                <a:cs typeface="+mn-lt"/>
              </a:rPr>
              <a:t>T. Ahn, Z. </a:t>
            </a:r>
            <a:r>
              <a:rPr lang="en-US" sz="1300" err="1">
                <a:ea typeface="+mn-lt"/>
                <a:cs typeface="+mn-lt"/>
              </a:rPr>
              <a:t>Korkulu</a:t>
            </a:r>
            <a:r>
              <a:rPr lang="en-US" sz="1300">
                <a:ea typeface="+mn-lt"/>
                <a:cs typeface="+mn-lt"/>
              </a:rPr>
              <a:t>, S. Choi, K. Kim, K. Hahn, D. S. Ahn, S. Cha, L. </a:t>
            </a:r>
            <a:r>
              <a:rPr lang="en-US" sz="1300" err="1">
                <a:ea typeface="+mn-lt"/>
                <a:cs typeface="+mn-lt"/>
              </a:rPr>
              <a:t>stuhl</a:t>
            </a:r>
            <a:r>
              <a:rPr lang="en-US" sz="1300">
                <a:ea typeface="+mn-lt"/>
                <a:cs typeface="+mn-lt"/>
              </a:rPr>
              <a:t>, J. Park</a:t>
            </a:r>
            <a:endParaRPr lang="en-US" sz="1300"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8F4C87-EAAD-4C65-9856-24D78D2ED66C}"/>
              </a:ext>
            </a:extLst>
          </p:cNvPr>
          <p:cNvSpPr txBox="1"/>
          <p:nvPr/>
        </p:nvSpPr>
        <p:spPr>
          <a:xfrm>
            <a:off x="6964325" y="3579629"/>
            <a:ext cx="45950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i="1">
                <a:ea typeface="+mn-lt"/>
                <a:cs typeface="+mn-lt"/>
              </a:rPr>
              <a:t>Wako Nuclear Science Center, IPNS, KEK:</a:t>
            </a:r>
          </a:p>
          <a:p>
            <a:r>
              <a:rPr lang="en-US" sz="1300">
                <a:ea typeface="+mn-lt"/>
                <a:cs typeface="+mn-lt"/>
              </a:rPr>
              <a:t>P. </a:t>
            </a:r>
            <a:r>
              <a:rPr lang="en-US" sz="1300" err="1">
                <a:ea typeface="+mn-lt"/>
                <a:cs typeface="+mn-lt"/>
              </a:rPr>
              <a:t>Schury</a:t>
            </a:r>
            <a:endParaRPr lang="en-US" sz="130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7AF8E-9F95-08E4-F924-8C7C08E6C5E8}"/>
              </a:ext>
            </a:extLst>
          </p:cNvPr>
          <p:cNvSpPr txBox="1"/>
          <p:nvPr/>
        </p:nvSpPr>
        <p:spPr>
          <a:xfrm>
            <a:off x="203789" y="124489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i="1">
                <a:cs typeface="Calibri"/>
              </a:rPr>
              <a:t>Bucknell</a:t>
            </a:r>
            <a:r>
              <a:rPr lang="en-US" sz="1500" b="1" i="1">
                <a:ea typeface="+mn-lt"/>
                <a:cs typeface="+mn-lt"/>
              </a:rPr>
              <a:t> University:</a:t>
            </a:r>
          </a:p>
          <a:p>
            <a:r>
              <a:rPr lang="en-US" sz="1300">
                <a:ea typeface="+mn-lt"/>
                <a:cs typeface="+mn-lt"/>
              </a:rPr>
              <a:t>A. M. Amthor</a:t>
            </a:r>
            <a:endParaRPr lang="en-US" sz="13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106A86-CC62-3A9D-7975-E6E5934292AE}"/>
              </a:ext>
            </a:extLst>
          </p:cNvPr>
          <p:cNvSpPr txBox="1"/>
          <p:nvPr/>
        </p:nvSpPr>
        <p:spPr>
          <a:xfrm>
            <a:off x="6964324" y="531627"/>
            <a:ext cx="4360236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Air Force Institute of Technology</a:t>
            </a:r>
            <a:endParaRPr lang="en-US" sz="1600" b="1" i="1">
              <a:ea typeface="+mn-lt"/>
              <a:cs typeface="+mn-lt"/>
            </a:endParaRPr>
          </a:p>
          <a:p>
            <a:r>
              <a:rPr lang="en-US" sz="1300">
                <a:cs typeface="Calibri"/>
              </a:rPr>
              <a:t>Z. Meisel</a:t>
            </a:r>
          </a:p>
        </p:txBody>
      </p:sp>
      <p:pic>
        <p:nvPicPr>
          <p:cNvPr id="21" name="Picture 24" descr="Logo&#10;&#10;Description automatically generated">
            <a:extLst>
              <a:ext uri="{FF2B5EF4-FFF2-40B4-BE49-F238E27FC236}">
                <a16:creationId xmlns:a16="http://schemas.microsoft.com/office/drawing/2014/main" id="{57B193EF-CA56-2A8C-B75E-C65B56F5C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598" y="6031318"/>
            <a:ext cx="660991" cy="647701"/>
          </a:xfrm>
          <a:prstGeom prst="rect">
            <a:avLst/>
          </a:prstGeom>
        </p:spPr>
      </p:pic>
      <p:pic>
        <p:nvPicPr>
          <p:cNvPr id="23" name="Picture 2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A324B12-36EB-96A7-C951-C5DAC85CA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4560" y="5963645"/>
            <a:ext cx="742508" cy="7387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0C3B03B-42DD-592C-8FF7-AF992249F710}"/>
              </a:ext>
            </a:extLst>
          </p:cNvPr>
          <p:cNvSpPr txBox="1"/>
          <p:nvPr/>
        </p:nvSpPr>
        <p:spPr>
          <a:xfrm>
            <a:off x="7159256" y="5639686"/>
            <a:ext cx="370013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Calibri"/>
                <a:cs typeface="Calibri"/>
              </a:rPr>
              <a:t>  </a:t>
            </a:r>
            <a:r>
              <a:rPr lang="en-US" b="1">
                <a:solidFill>
                  <a:srgbClr val="FF0000"/>
                </a:solidFill>
                <a:ea typeface="Calibri"/>
                <a:cs typeface="Calibri"/>
              </a:rPr>
              <a:t>"Dripline team"</a:t>
            </a:r>
          </a:p>
          <a:p>
            <a:r>
              <a:rPr lang="en-US" sz="1600">
                <a:ea typeface="Calibri"/>
                <a:cs typeface="Calibri"/>
              </a:rPr>
              <a:t>estra1a@cmich.edu</a:t>
            </a:r>
          </a:p>
        </p:txBody>
      </p:sp>
    </p:spTree>
    <p:extLst>
      <p:ext uri="{BB962C8B-B14F-4D97-AF65-F5344CB8AC3E}">
        <p14:creationId xmlns:p14="http://schemas.microsoft.com/office/powerpoint/2010/main" val="309227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125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65C16F-7C50-DD6C-07C3-08542AA1E829}"/>
              </a:ext>
            </a:extLst>
          </p:cNvPr>
          <p:cNvSpPr txBox="1"/>
          <p:nvPr/>
        </p:nvSpPr>
        <p:spPr>
          <a:xfrm>
            <a:off x="-1" y="0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3C13B2-1DEE-D72A-5DAE-ED433923C13E}"/>
              </a:ext>
            </a:extLst>
          </p:cNvPr>
          <p:cNvSpPr txBox="1"/>
          <p:nvPr/>
        </p:nvSpPr>
        <p:spPr>
          <a:xfrm>
            <a:off x="680720" y="1219200"/>
            <a:ext cx="785368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Masses for neutron star crust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TOF-</a:t>
            </a:r>
            <a:r>
              <a:rPr lang="en-US" sz="2400" err="1"/>
              <a:t>B</a:t>
            </a:r>
            <a:r>
              <a:rPr lang="en-US" sz="2400" err="1">
                <a:latin typeface="Gill Sans MT"/>
                <a:ea typeface="+mj-lt"/>
                <a:cs typeface="+mj-lt"/>
              </a:rPr>
              <a:t>ρ</a:t>
            </a:r>
            <a:r>
              <a:rPr lang="en-US" sz="2400"/>
              <a:t> Technique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Experimental set up at NSCL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Results and Status of previous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Future plans for TOF-</a:t>
            </a:r>
            <a:r>
              <a:rPr lang="en-US" sz="2400" err="1"/>
              <a:t>B</a:t>
            </a:r>
            <a:r>
              <a:rPr lang="en-US" sz="2400" err="1">
                <a:latin typeface="Gill Sans MT"/>
                <a:ea typeface="+mj-lt"/>
                <a:cs typeface="+mj-lt"/>
              </a:rPr>
              <a:t>ρ</a:t>
            </a:r>
            <a:r>
              <a:rPr lang="en-US" sz="2400"/>
              <a:t> at FRIB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07032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CF50AC0-E22B-A11F-C50E-0784A87CF133}"/>
              </a:ext>
            </a:extLst>
          </p:cNvPr>
          <p:cNvSpPr/>
          <p:nvPr/>
        </p:nvSpPr>
        <p:spPr>
          <a:xfrm>
            <a:off x="8844956" y="4452507"/>
            <a:ext cx="3286124" cy="23206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AE047E-8DF4-174E-4B55-FB08D4AF0461}"/>
              </a:ext>
            </a:extLst>
          </p:cNvPr>
          <p:cNvSpPr/>
          <p:nvPr/>
        </p:nvSpPr>
        <p:spPr>
          <a:xfrm>
            <a:off x="8849285" y="2261756"/>
            <a:ext cx="3251488" cy="20695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3AF014-2481-C165-BF1F-5C11182B4B8F}"/>
              </a:ext>
            </a:extLst>
          </p:cNvPr>
          <p:cNvSpPr/>
          <p:nvPr/>
        </p:nvSpPr>
        <p:spPr>
          <a:xfrm>
            <a:off x="8831662" y="79665"/>
            <a:ext cx="3251488" cy="20651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5266760-B7A9-4D66-A23D-ACEE95C73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0000">
            <a:off x="85443" y="1780615"/>
            <a:ext cx="4255382" cy="3403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75948F-D5BA-49B3-AB46-3E7358C67747}"/>
              </a:ext>
            </a:extLst>
          </p:cNvPr>
          <p:cNvSpPr txBox="1"/>
          <p:nvPr/>
        </p:nvSpPr>
        <p:spPr>
          <a:xfrm>
            <a:off x="360219" y="4300105"/>
            <a:ext cx="142701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Calibri"/>
              </a:rPr>
              <a:t>Main sequence star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64DD4-87FD-4186-B12B-3FDF1B97DA02}"/>
              </a:ext>
            </a:extLst>
          </p:cNvPr>
          <p:cNvSpPr txBox="1"/>
          <p:nvPr/>
        </p:nvSpPr>
        <p:spPr>
          <a:xfrm>
            <a:off x="3399559" y="3667992"/>
            <a:ext cx="142701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Calibri"/>
              </a:rPr>
              <a:t>Neutron star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28829-1E85-4218-865F-500E324D15E5}"/>
              </a:ext>
            </a:extLst>
          </p:cNvPr>
          <p:cNvSpPr txBox="1"/>
          <p:nvPr/>
        </p:nvSpPr>
        <p:spPr>
          <a:xfrm>
            <a:off x="1698048" y="2728479"/>
            <a:ext cx="142701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Calibri"/>
              </a:rPr>
              <a:t>Accretion disk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010DAF-3408-4A50-84C4-7167064AF047}"/>
              </a:ext>
            </a:extLst>
          </p:cNvPr>
          <p:cNvCxnSpPr/>
          <p:nvPr/>
        </p:nvCxnSpPr>
        <p:spPr>
          <a:xfrm flipH="1" flipV="1">
            <a:off x="3011633" y="3314698"/>
            <a:ext cx="458065" cy="3065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FEBC14A-C1B5-F5FF-EBE2-221B48275136}"/>
              </a:ext>
            </a:extLst>
          </p:cNvPr>
          <p:cNvSpPr/>
          <p:nvPr/>
        </p:nvSpPr>
        <p:spPr>
          <a:xfrm rot="10800000">
            <a:off x="4162876" y="2504209"/>
            <a:ext cx="3286124" cy="388360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1682A8-F186-9B64-0DDE-D163238DDD77}"/>
              </a:ext>
            </a:extLst>
          </p:cNvPr>
          <p:cNvSpPr/>
          <p:nvPr/>
        </p:nvSpPr>
        <p:spPr>
          <a:xfrm>
            <a:off x="4165848" y="1070525"/>
            <a:ext cx="3282701" cy="6471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CB8B2C-461A-7ED4-8061-DECDDA18B769}"/>
              </a:ext>
            </a:extLst>
          </p:cNvPr>
          <p:cNvSpPr txBox="1"/>
          <p:nvPr/>
        </p:nvSpPr>
        <p:spPr>
          <a:xfrm>
            <a:off x="4162063" y="1241331"/>
            <a:ext cx="14270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Accretion disk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4ACDF71A-2C6B-0456-8037-AEF5234712A0}"/>
              </a:ext>
            </a:extLst>
          </p:cNvPr>
          <p:cNvSpPr/>
          <p:nvPr/>
        </p:nvSpPr>
        <p:spPr>
          <a:xfrm>
            <a:off x="5468857" y="1715743"/>
            <a:ext cx="679738" cy="78264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1A60A0-C4D0-16CF-6231-2073F4F451BC}"/>
              </a:ext>
            </a:extLst>
          </p:cNvPr>
          <p:cNvSpPr txBox="1"/>
          <p:nvPr/>
        </p:nvSpPr>
        <p:spPr>
          <a:xfrm rot="17460000">
            <a:off x="5804195" y="365296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Depth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8C484A-8DCB-7F41-5077-988D6B21BAD7}"/>
              </a:ext>
            </a:extLst>
          </p:cNvPr>
          <p:cNvSpPr txBox="1"/>
          <p:nvPr/>
        </p:nvSpPr>
        <p:spPr>
          <a:xfrm>
            <a:off x="4226502" y="2499015"/>
            <a:ext cx="11499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atmosphere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7F50002C-A8E4-CC26-3839-24AC688C90AB}"/>
              </a:ext>
            </a:extLst>
          </p:cNvPr>
          <p:cNvSpPr/>
          <p:nvPr/>
        </p:nvSpPr>
        <p:spPr>
          <a:xfrm rot="10800000">
            <a:off x="4357705" y="2941495"/>
            <a:ext cx="2909454" cy="347229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B43D2139-93F0-DFEE-0EFD-FF0D65874D06}"/>
              </a:ext>
            </a:extLst>
          </p:cNvPr>
          <p:cNvSpPr/>
          <p:nvPr/>
        </p:nvSpPr>
        <p:spPr>
          <a:xfrm rot="10800000">
            <a:off x="4543390" y="3378779"/>
            <a:ext cx="2539828" cy="296573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B746D44-A5AA-3028-188E-A5979C4AAD91}"/>
              </a:ext>
            </a:extLst>
          </p:cNvPr>
          <p:cNvSpPr/>
          <p:nvPr/>
        </p:nvSpPr>
        <p:spPr>
          <a:xfrm rot="10800000">
            <a:off x="4838286" y="4114803"/>
            <a:ext cx="1935305" cy="229898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FB2CE2-E830-1081-8531-F0CC6A1A04F1}"/>
              </a:ext>
            </a:extLst>
          </p:cNvPr>
          <p:cNvSpPr txBox="1"/>
          <p:nvPr/>
        </p:nvSpPr>
        <p:spPr>
          <a:xfrm>
            <a:off x="4404013" y="2979594"/>
            <a:ext cx="9421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Ocean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6A9D3B-3B5E-4C7C-F529-9FBE784A27DA}"/>
              </a:ext>
            </a:extLst>
          </p:cNvPr>
          <p:cNvSpPr txBox="1"/>
          <p:nvPr/>
        </p:nvSpPr>
        <p:spPr>
          <a:xfrm>
            <a:off x="4616161" y="3490481"/>
            <a:ext cx="9421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crust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CAE747-EB46-F711-6E24-48DB30BD5143}"/>
              </a:ext>
            </a:extLst>
          </p:cNvPr>
          <p:cNvSpPr txBox="1"/>
          <p:nvPr/>
        </p:nvSpPr>
        <p:spPr>
          <a:xfrm>
            <a:off x="4932218" y="4139912"/>
            <a:ext cx="11499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cs typeface="Calibri"/>
              </a:rPr>
              <a:t>core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61CA0C1-AF6C-0557-3082-54BAD07299FD}"/>
              </a:ext>
            </a:extLst>
          </p:cNvPr>
          <p:cNvCxnSpPr/>
          <p:nvPr/>
        </p:nvCxnSpPr>
        <p:spPr>
          <a:xfrm flipH="1">
            <a:off x="5835269" y="2509781"/>
            <a:ext cx="1641188" cy="39770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A61440-8300-8E06-183F-2C2310C63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032" y="410282"/>
            <a:ext cx="2933700" cy="15000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CB9C25-4C0F-58A5-8B3C-C09F64068CD2}"/>
              </a:ext>
            </a:extLst>
          </p:cNvPr>
          <p:cNvSpPr txBox="1"/>
          <p:nvPr/>
        </p:nvSpPr>
        <p:spPr>
          <a:xfrm>
            <a:off x="6460546" y="2473035"/>
            <a:ext cx="19422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 </a:t>
            </a:r>
            <a:r>
              <a:rPr lang="en-US" sz="1200">
                <a:cs typeface="Calibri"/>
              </a:rPr>
              <a:t>p,α-capture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7B030B-A3C9-575F-13AB-C37C2EAFAEB3}"/>
              </a:ext>
            </a:extLst>
          </p:cNvPr>
          <p:cNvSpPr txBox="1"/>
          <p:nvPr/>
        </p:nvSpPr>
        <p:spPr>
          <a:xfrm>
            <a:off x="6397506" y="2854035"/>
            <a:ext cx="194223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30000">
                <a:cs typeface="Calibri"/>
              </a:rPr>
              <a:t>12</a:t>
            </a:r>
            <a:r>
              <a:rPr lang="en-US" sz="1200">
                <a:cs typeface="Calibri"/>
              </a:rPr>
              <a:t>C-fusion</a:t>
            </a:r>
          </a:p>
          <a:p>
            <a:r>
              <a:rPr lang="en-US" sz="1200">
                <a:cs typeface="Calibri"/>
              </a:rPr>
              <a:t> e-capture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2C55F2-B866-B584-C38D-C537A9CB5EB0}"/>
              </a:ext>
            </a:extLst>
          </p:cNvPr>
          <p:cNvSpPr txBox="1"/>
          <p:nvPr/>
        </p:nvSpPr>
        <p:spPr>
          <a:xfrm>
            <a:off x="5480614" y="3607377"/>
            <a:ext cx="1942234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 </a:t>
            </a:r>
            <a:r>
              <a:rPr lang="en-US" sz="1200">
                <a:cs typeface="Calibri"/>
              </a:rPr>
              <a:t>n-emission/capture</a:t>
            </a:r>
          </a:p>
          <a:p>
            <a:r>
              <a:rPr lang="en-US" sz="1200">
                <a:ea typeface="+mn-lt"/>
                <a:cs typeface="+mn-lt"/>
              </a:rPr>
              <a:t>ρ-driven fusion</a:t>
            </a:r>
            <a:endParaRPr lang="en-US" sz="1200"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28CB12-FD43-0E00-10EC-B4F974E4B7B2}"/>
              </a:ext>
            </a:extLst>
          </p:cNvPr>
          <p:cNvSpPr txBox="1"/>
          <p:nvPr/>
        </p:nvSpPr>
        <p:spPr>
          <a:xfrm>
            <a:off x="6268590" y="3317296"/>
            <a:ext cx="17517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 </a:t>
            </a:r>
            <a:r>
              <a:rPr lang="en-US" sz="1200">
                <a:cs typeface="Calibri"/>
              </a:rPr>
              <a:t>e-capture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79ECB4-531A-11EB-D82E-5C013BE04147}"/>
              </a:ext>
            </a:extLst>
          </p:cNvPr>
          <p:cNvSpPr txBox="1"/>
          <p:nvPr/>
        </p:nvSpPr>
        <p:spPr>
          <a:xfrm>
            <a:off x="10033493" y="1875558"/>
            <a:ext cx="139238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cs typeface="Calibri"/>
              </a:rPr>
              <a:t>Time (s)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1B224E-AD36-8E34-8FFB-3FF389B7FAD8}"/>
              </a:ext>
            </a:extLst>
          </p:cNvPr>
          <p:cNvSpPr/>
          <p:nvPr/>
        </p:nvSpPr>
        <p:spPr>
          <a:xfrm rot="16200000">
            <a:off x="8416332" y="945572"/>
            <a:ext cx="1177635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51AB00-354D-51F2-6184-57A3006CBC22}"/>
              </a:ext>
            </a:extLst>
          </p:cNvPr>
          <p:cNvSpPr txBox="1"/>
          <p:nvPr/>
        </p:nvSpPr>
        <p:spPr>
          <a:xfrm rot="16200000">
            <a:off x="8389640" y="828243"/>
            <a:ext cx="1260967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cs typeface="Calibri"/>
              </a:rPr>
              <a:t>ANS (HXX) </a:t>
            </a:r>
            <a:r>
              <a:rPr lang="en-US" sz="1050" err="1">
                <a:cs typeface="Calibri"/>
              </a:rPr>
              <a:t>ct</a:t>
            </a:r>
            <a:r>
              <a:rPr lang="en-US" sz="1050">
                <a:cs typeface="Calibri"/>
              </a:rPr>
              <a:t>/s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303FAC-24E1-6BD9-192D-0CC9BAC2DAAC}"/>
              </a:ext>
            </a:extLst>
          </p:cNvPr>
          <p:cNvSpPr txBox="1"/>
          <p:nvPr/>
        </p:nvSpPr>
        <p:spPr>
          <a:xfrm>
            <a:off x="9713106" y="78798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X-ray bursts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FACB50-DD2D-152D-6368-5C18583E4F9C}"/>
              </a:ext>
            </a:extLst>
          </p:cNvPr>
          <p:cNvCxnSpPr/>
          <p:nvPr/>
        </p:nvCxnSpPr>
        <p:spPr>
          <a:xfrm flipV="1">
            <a:off x="7427206" y="1331614"/>
            <a:ext cx="1359885" cy="13197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1">
            <a:extLst>
              <a:ext uri="{FF2B5EF4-FFF2-40B4-BE49-F238E27FC236}">
                <a16:creationId xmlns:a16="http://schemas.microsoft.com/office/drawing/2014/main" id="{6CBE136E-09CA-DE63-285D-56525432BA63}"/>
              </a:ext>
            </a:extLst>
          </p:cNvPr>
          <p:cNvSpPr txBox="1"/>
          <p:nvPr/>
        </p:nvSpPr>
        <p:spPr>
          <a:xfrm>
            <a:off x="-26946" y="563"/>
            <a:ext cx="9806675" cy="121825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Gill Sans MT"/>
              </a:rPr>
              <a:t>Accreting neutron stars are astrophysical laboratories</a:t>
            </a:r>
            <a:endParaRPr lang="en-US" sz="3600">
              <a:latin typeface="Gill Sans MT"/>
              <a:cs typeface="Calibri"/>
            </a:endParaRPr>
          </a:p>
        </p:txBody>
      </p:sp>
      <p:pic>
        <p:nvPicPr>
          <p:cNvPr id="16" name="Picture 40" descr="Chart&#10;&#10;Description automatically generated">
            <a:extLst>
              <a:ext uri="{FF2B5EF4-FFF2-40B4-BE49-F238E27FC236}">
                <a16:creationId xmlns:a16="http://schemas.microsoft.com/office/drawing/2014/main" id="{7FA4A847-EA47-4BD7-2F16-636A49A42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328" y="2666372"/>
            <a:ext cx="2985654" cy="15858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3D1CA10-A438-C330-4DD4-9D01F8C261F2}"/>
              </a:ext>
            </a:extLst>
          </p:cNvPr>
          <p:cNvSpPr txBox="1"/>
          <p:nvPr/>
        </p:nvSpPr>
        <p:spPr>
          <a:xfrm>
            <a:off x="9474980" y="2260888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X-ray </a:t>
            </a:r>
            <a:r>
              <a:rPr lang="en-US" sz="1600" err="1">
                <a:cs typeface="Calibri"/>
              </a:rPr>
              <a:t>superbursts</a:t>
            </a:r>
            <a:endParaRPr lang="en-US" sz="1600">
              <a:cs typeface="Calibri"/>
            </a:endParaRPr>
          </a:p>
        </p:txBody>
      </p:sp>
      <p:pic>
        <p:nvPicPr>
          <p:cNvPr id="14" name="Picture 19" descr="Chart, scatter chart&#10;&#10;Description automatically generated">
            <a:extLst>
              <a:ext uri="{FF2B5EF4-FFF2-40B4-BE49-F238E27FC236}">
                <a16:creationId xmlns:a16="http://schemas.microsoft.com/office/drawing/2014/main" id="{331CC5E6-8821-2FC6-F102-169C5777D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6657" y="4834363"/>
            <a:ext cx="3111211" cy="187384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55FACAD-7A14-7900-AEF8-C1FBE737993D}"/>
              </a:ext>
            </a:extLst>
          </p:cNvPr>
          <p:cNvSpPr txBox="1"/>
          <p:nvPr/>
        </p:nvSpPr>
        <p:spPr>
          <a:xfrm>
            <a:off x="9474979" y="4451637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Cooling transients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9F9FB34-7C87-6465-0CF6-7A9F71371976}"/>
              </a:ext>
            </a:extLst>
          </p:cNvPr>
          <p:cNvCxnSpPr>
            <a:cxnSpLocks/>
          </p:cNvCxnSpPr>
          <p:nvPr/>
        </p:nvCxnSpPr>
        <p:spPr>
          <a:xfrm>
            <a:off x="7280155" y="3053601"/>
            <a:ext cx="1486511" cy="280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98E8AE5-5A9F-9307-7D0C-4FAEE0EC9EC1}"/>
              </a:ext>
            </a:extLst>
          </p:cNvPr>
          <p:cNvCxnSpPr>
            <a:cxnSpLocks/>
          </p:cNvCxnSpPr>
          <p:nvPr/>
        </p:nvCxnSpPr>
        <p:spPr>
          <a:xfrm>
            <a:off x="7171917" y="4028206"/>
            <a:ext cx="1566785" cy="17085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ight Brace 19">
            <a:extLst>
              <a:ext uri="{FF2B5EF4-FFF2-40B4-BE49-F238E27FC236}">
                <a16:creationId xmlns:a16="http://schemas.microsoft.com/office/drawing/2014/main" id="{261FC994-B6F2-D730-2CD7-6942E33253B8}"/>
              </a:ext>
            </a:extLst>
          </p:cNvPr>
          <p:cNvSpPr/>
          <p:nvPr/>
        </p:nvSpPr>
        <p:spPr>
          <a:xfrm rot="1320000">
            <a:off x="7073065" y="3042375"/>
            <a:ext cx="437284" cy="1216600"/>
          </a:xfrm>
          <a:prstGeom prst="rightBrac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7F5C39-EB17-8F92-843D-7535BC7CA38A}"/>
              </a:ext>
            </a:extLst>
          </p:cNvPr>
          <p:cNvSpPr txBox="1"/>
          <p:nvPr/>
        </p:nvSpPr>
        <p:spPr>
          <a:xfrm>
            <a:off x="9167582" y="546389"/>
            <a:ext cx="234488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cs typeface="Calibri"/>
              </a:rPr>
              <a:t>Grindlay et al. 1976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9ED4E6-1F42-F372-379A-D793338EB4FC}"/>
              </a:ext>
            </a:extLst>
          </p:cNvPr>
          <p:cNvSpPr txBox="1"/>
          <p:nvPr/>
        </p:nvSpPr>
        <p:spPr>
          <a:xfrm>
            <a:off x="10401502" y="3481819"/>
            <a:ext cx="140537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in ’t Zand et al. 2005b</a:t>
            </a:r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5A80AB-172B-81A9-8618-88FE3EAC9773}"/>
              </a:ext>
            </a:extLst>
          </p:cNvPr>
          <p:cNvSpPr txBox="1"/>
          <p:nvPr/>
        </p:nvSpPr>
        <p:spPr>
          <a:xfrm>
            <a:off x="9812683" y="4832639"/>
            <a:ext cx="234488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Parikh</a:t>
            </a:r>
            <a:r>
              <a:rPr lang="en-US" sz="1000">
                <a:cs typeface="Calibri"/>
              </a:rPr>
              <a:t> et al. 2020</a:t>
            </a:r>
            <a:endParaRPr lang="en-US"/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1CBB141C-07CB-9BEB-457B-B3CD6AE93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2" y="6487908"/>
            <a:ext cx="523875" cy="371475"/>
          </a:xfrm>
          <a:prstGeom prst="rect">
            <a:avLst/>
          </a:prstGeom>
        </p:spPr>
      </p:pic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C5215E3B-5371-4822-CB9A-425BF7A2A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sp>
        <p:nvSpPr>
          <p:cNvPr id="47" name="Footer Placeholder 7">
            <a:extLst>
              <a:ext uri="{FF2B5EF4-FFF2-40B4-BE49-F238E27FC236}">
                <a16:creationId xmlns:a16="http://schemas.microsoft.com/office/drawing/2014/main" id="{30B7DC74-465B-B300-5818-890ED69AE05B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5756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fire, nature, outdoor, smoke&#10;&#10;Description automatically generated">
            <a:extLst>
              <a:ext uri="{FF2B5EF4-FFF2-40B4-BE49-F238E27FC236}">
                <a16:creationId xmlns:a16="http://schemas.microsoft.com/office/drawing/2014/main" id="{EFBE1E64-609A-A247-35D2-5F0ED1D1B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2" name="Picture 2" descr="A picture containing dark, outdoor object, star, night sky&#10;&#10;Description automatically generated">
            <a:extLst>
              <a:ext uri="{FF2B5EF4-FFF2-40B4-BE49-F238E27FC236}">
                <a16:creationId xmlns:a16="http://schemas.microsoft.com/office/drawing/2014/main" id="{E6723A81-3086-3D92-C840-D229EDDC85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7413987" y="30307"/>
            <a:ext cx="4567767" cy="2601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41F2F-A9CC-9E53-CC9D-C4EC89C97638}"/>
              </a:ext>
            </a:extLst>
          </p:cNvPr>
          <p:cNvSpPr txBox="1"/>
          <p:nvPr/>
        </p:nvSpPr>
        <p:spPr>
          <a:xfrm>
            <a:off x="6127173" y="31173"/>
            <a:ext cx="2007175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FFC000"/>
                </a:solidFill>
              </a:rPr>
              <a:t>The Journey of a Nucleus in an</a:t>
            </a:r>
            <a:endParaRPr lang="en-US"/>
          </a:p>
          <a:p>
            <a:r>
              <a:rPr lang="en-US" sz="3200" b="1">
                <a:solidFill>
                  <a:srgbClr val="FFC000"/>
                </a:solidFill>
              </a:rPr>
              <a:t>Accreting Neutron Star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4C6F3-62BA-A024-3617-2EC60E18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49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0EDD4-74E2-4224-0226-7A50AEFAC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C836BAD-0179-CCFA-70CF-FCE941D94714}"/>
              </a:ext>
            </a:extLst>
          </p:cNvPr>
          <p:cNvCxnSpPr/>
          <p:nvPr/>
        </p:nvCxnSpPr>
        <p:spPr>
          <a:xfrm flipH="1" flipV="1">
            <a:off x="3011633" y="3314698"/>
            <a:ext cx="458065" cy="3065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EED871C-7F71-CD37-80A8-D2ECCA013605}"/>
              </a:ext>
            </a:extLst>
          </p:cNvPr>
          <p:cNvSpPr/>
          <p:nvPr/>
        </p:nvSpPr>
        <p:spPr>
          <a:xfrm rot="10800000">
            <a:off x="941694" y="2634095"/>
            <a:ext cx="3286124" cy="388360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DA2A06-8A71-D8B0-BAB5-3C10665A66C7}"/>
              </a:ext>
            </a:extLst>
          </p:cNvPr>
          <p:cNvSpPr/>
          <p:nvPr/>
        </p:nvSpPr>
        <p:spPr>
          <a:xfrm>
            <a:off x="794039" y="1226992"/>
            <a:ext cx="3433328" cy="558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19C6FD-BC50-D4D4-8EE3-082DAEFFF9D2}"/>
              </a:ext>
            </a:extLst>
          </p:cNvPr>
          <p:cNvSpPr txBox="1"/>
          <p:nvPr/>
        </p:nvSpPr>
        <p:spPr>
          <a:xfrm>
            <a:off x="728230" y="1273752"/>
            <a:ext cx="14270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Accretion disk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DE468A3E-1352-167C-740A-533B4ED23D4D}"/>
              </a:ext>
            </a:extLst>
          </p:cNvPr>
          <p:cNvSpPr/>
          <p:nvPr/>
        </p:nvSpPr>
        <p:spPr>
          <a:xfrm>
            <a:off x="2035024" y="1792465"/>
            <a:ext cx="679738" cy="82694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A301F8-5589-3D33-D225-BF4ABA41E872}"/>
              </a:ext>
            </a:extLst>
          </p:cNvPr>
          <p:cNvSpPr txBox="1"/>
          <p:nvPr/>
        </p:nvSpPr>
        <p:spPr>
          <a:xfrm rot="17460000">
            <a:off x="2621979" y="393005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Depth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1F21E4-EDD3-5B94-0C62-CE9848EAC6BC}"/>
              </a:ext>
            </a:extLst>
          </p:cNvPr>
          <p:cNvSpPr txBox="1"/>
          <p:nvPr/>
        </p:nvSpPr>
        <p:spPr>
          <a:xfrm>
            <a:off x="1005320" y="2628901"/>
            <a:ext cx="11499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atmosphere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7EB6A5AB-797D-FF90-2BE2-456F532E55B1}"/>
              </a:ext>
            </a:extLst>
          </p:cNvPr>
          <p:cNvSpPr/>
          <p:nvPr/>
        </p:nvSpPr>
        <p:spPr>
          <a:xfrm rot="10800000">
            <a:off x="1136523" y="3071381"/>
            <a:ext cx="2909454" cy="347229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FB373820-3359-5980-F4B8-EBFCB4517B18}"/>
              </a:ext>
            </a:extLst>
          </p:cNvPr>
          <p:cNvSpPr/>
          <p:nvPr/>
        </p:nvSpPr>
        <p:spPr>
          <a:xfrm rot="10800000">
            <a:off x="1317726" y="3499702"/>
            <a:ext cx="2551628" cy="2992629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E01EB5E5-EABF-5922-B399-771ADFED8B98}"/>
              </a:ext>
            </a:extLst>
          </p:cNvPr>
          <p:cNvSpPr/>
          <p:nvPr/>
        </p:nvSpPr>
        <p:spPr>
          <a:xfrm rot="10800000">
            <a:off x="1617104" y="4244689"/>
            <a:ext cx="1935305" cy="229898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9E0AB7-2C6E-2C0A-27A9-C71439281053}"/>
              </a:ext>
            </a:extLst>
          </p:cNvPr>
          <p:cNvSpPr txBox="1"/>
          <p:nvPr/>
        </p:nvSpPr>
        <p:spPr>
          <a:xfrm>
            <a:off x="1182831" y="3109480"/>
            <a:ext cx="9421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Ocean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590758-F3F9-2E13-66E7-84FE06D37CF0}"/>
              </a:ext>
            </a:extLst>
          </p:cNvPr>
          <p:cNvSpPr txBox="1"/>
          <p:nvPr/>
        </p:nvSpPr>
        <p:spPr>
          <a:xfrm>
            <a:off x="1394979" y="3620367"/>
            <a:ext cx="9421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crust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B59950-736B-4A62-58B5-F781FBAF06AB}"/>
              </a:ext>
            </a:extLst>
          </p:cNvPr>
          <p:cNvSpPr txBox="1"/>
          <p:nvPr/>
        </p:nvSpPr>
        <p:spPr>
          <a:xfrm>
            <a:off x="1711036" y="4269798"/>
            <a:ext cx="11499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cs typeface="Calibri"/>
              </a:rPr>
              <a:t>core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B393557-068A-2E65-CBCD-84B5C45184D5}"/>
              </a:ext>
            </a:extLst>
          </p:cNvPr>
          <p:cNvCxnSpPr/>
          <p:nvPr/>
        </p:nvCxnSpPr>
        <p:spPr>
          <a:xfrm flipH="1">
            <a:off x="2700677" y="2639668"/>
            <a:ext cx="1649848" cy="39467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067C290-7253-2828-E7A5-ABA1676243BA}"/>
              </a:ext>
            </a:extLst>
          </p:cNvPr>
          <p:cNvSpPr txBox="1"/>
          <p:nvPr/>
        </p:nvSpPr>
        <p:spPr>
          <a:xfrm>
            <a:off x="3161432" y="2620240"/>
            <a:ext cx="19422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 </a:t>
            </a:r>
            <a:r>
              <a:rPr lang="en-US" sz="1200">
                <a:solidFill>
                  <a:srgbClr val="C00000"/>
                </a:solidFill>
                <a:cs typeface="Calibri"/>
              </a:rPr>
              <a:t>p,α-capture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C5F0A5-7653-BBCD-B3DE-AFE769396CCD}"/>
              </a:ext>
            </a:extLst>
          </p:cNvPr>
          <p:cNvSpPr txBox="1"/>
          <p:nvPr/>
        </p:nvSpPr>
        <p:spPr>
          <a:xfrm>
            <a:off x="3161431" y="3005015"/>
            <a:ext cx="194223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30000">
                <a:solidFill>
                  <a:srgbClr val="C00000"/>
                </a:solidFill>
                <a:cs typeface="Calibri"/>
              </a:rPr>
              <a:t>12</a:t>
            </a:r>
            <a:r>
              <a:rPr lang="en-US" sz="1200">
                <a:solidFill>
                  <a:srgbClr val="C00000"/>
                </a:solidFill>
                <a:cs typeface="Calibri"/>
              </a:rPr>
              <a:t>C-fusion</a:t>
            </a:r>
          </a:p>
          <a:p>
            <a:r>
              <a:rPr lang="en-US" sz="1200">
                <a:cs typeface="Calibri"/>
              </a:rPr>
              <a:t> e-capture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1849F2-E791-5FEE-4302-5D796CE05814}"/>
              </a:ext>
            </a:extLst>
          </p:cNvPr>
          <p:cNvSpPr txBox="1"/>
          <p:nvPr/>
        </p:nvSpPr>
        <p:spPr>
          <a:xfrm>
            <a:off x="2192735" y="3723816"/>
            <a:ext cx="1942234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 </a:t>
            </a:r>
            <a:r>
              <a:rPr lang="en-US" sz="1200">
                <a:cs typeface="Calibri"/>
              </a:rPr>
              <a:t>n-emission/capture</a:t>
            </a:r>
          </a:p>
          <a:p>
            <a:r>
              <a:rPr lang="en-US" sz="1200">
                <a:ea typeface="+mn-lt"/>
                <a:cs typeface="+mn-lt"/>
              </a:rPr>
              <a:t>ρ-driven fusion</a:t>
            </a:r>
            <a:endParaRPr lang="en-US" sz="1200"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54895B-E208-223E-D55A-4C0922A077AB}"/>
              </a:ext>
            </a:extLst>
          </p:cNvPr>
          <p:cNvSpPr txBox="1"/>
          <p:nvPr/>
        </p:nvSpPr>
        <p:spPr>
          <a:xfrm>
            <a:off x="2998640" y="3415806"/>
            <a:ext cx="17517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 </a:t>
            </a:r>
            <a:r>
              <a:rPr lang="en-US" sz="1200">
                <a:cs typeface="Calibri"/>
              </a:rPr>
              <a:t>e-capture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0BDE5B-4C43-1079-D431-119B33310DBD}"/>
              </a:ext>
            </a:extLst>
          </p:cNvPr>
          <p:cNvSpPr/>
          <p:nvPr/>
        </p:nvSpPr>
        <p:spPr>
          <a:xfrm rot="16200000">
            <a:off x="7994074" y="1239981"/>
            <a:ext cx="1177635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1F5E2FE8-60E1-0C18-5640-956425CBF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681" y="2710294"/>
            <a:ext cx="138547" cy="147206"/>
          </a:xfrm>
          <a:prstGeom prst="rect">
            <a:avLst/>
          </a:prstGeom>
        </p:spPr>
      </p:pic>
      <p:pic>
        <p:nvPicPr>
          <p:cNvPr id="18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AC24BA5F-7281-4B7A-CEF5-1ABDDEDB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356" y="36368"/>
            <a:ext cx="5791198" cy="5780806"/>
          </a:xfrm>
          <a:prstGeom prst="rect">
            <a:avLst/>
          </a:prstGeom>
        </p:spPr>
      </p:pic>
      <p:pic>
        <p:nvPicPr>
          <p:cNvPr id="16" name="Picture 17" descr="Chart, histogram&#10;&#10;Description automatically generated">
            <a:extLst>
              <a:ext uri="{FF2B5EF4-FFF2-40B4-BE49-F238E27FC236}">
                <a16:creationId xmlns:a16="http://schemas.microsoft.com/office/drawing/2014/main" id="{B84AEC50-1E20-3F99-987E-D3637EE23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087" y="4255453"/>
            <a:ext cx="3544165" cy="25507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423814-6D70-F222-BCC1-5957C94A3D42}"/>
              </a:ext>
            </a:extLst>
          </p:cNvPr>
          <p:cNvSpPr txBox="1"/>
          <p:nvPr/>
        </p:nvSpPr>
        <p:spPr>
          <a:xfrm>
            <a:off x="9128596" y="4946665"/>
            <a:ext cx="310269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https://sourceforge.net/projects/libnucnet/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 algn="l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6660C05-0A8C-D271-B290-AEF777C9A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2" y="6487908"/>
            <a:ext cx="523875" cy="3714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1B721-C9E0-C446-0563-DEC4DA228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BEA3A12-A672-893E-CF9B-8BC039572977}"/>
              </a:ext>
            </a:extLst>
          </p:cNvPr>
          <p:cNvSpPr txBox="1"/>
          <p:nvPr/>
        </p:nvSpPr>
        <p:spPr>
          <a:xfrm>
            <a:off x="586" y="35727"/>
            <a:ext cx="10787494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Gill Sans MT"/>
                <a:cs typeface="Calibri"/>
              </a:rPr>
              <a:t>H, He and C burning and the surface ashes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435AB-8E85-4F06-349F-4460C52DB587}"/>
              </a:ext>
            </a:extLst>
          </p:cNvPr>
          <p:cNvSpPr txBox="1"/>
          <p:nvPr/>
        </p:nvSpPr>
        <p:spPr>
          <a:xfrm>
            <a:off x="4697266" y="3849955"/>
            <a:ext cx="2037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Z. Meisel </a:t>
            </a:r>
            <a:r>
              <a:rPr lang="en-US" sz="1100" b="0" i="1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et al</a:t>
            </a:r>
            <a:r>
              <a:rPr lang="en-US" sz="1100" b="0" i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 2018 </a:t>
            </a:r>
            <a:r>
              <a:rPr lang="en-US" sz="1100" b="0" i="1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J. Phys. G: </a:t>
            </a:r>
            <a:r>
              <a:rPr lang="en-US" sz="1100" b="0" i="1" err="1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Nucl</a:t>
            </a:r>
            <a:r>
              <a:rPr lang="en-US" sz="1100" b="0" i="1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. Part. Phys.</a:t>
            </a:r>
            <a:r>
              <a:rPr lang="en-US" sz="1100" b="0" i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 </a:t>
            </a:r>
            <a:r>
              <a:rPr lang="en-US" sz="1100" b="1" i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45</a:t>
            </a:r>
            <a:r>
              <a:rPr lang="en-US" sz="1100" b="0" i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 093001</a:t>
            </a:r>
            <a:endParaRPr 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9BC2BD-3CF5-DB6B-303B-138A208C9C2E}"/>
              </a:ext>
            </a:extLst>
          </p:cNvPr>
          <p:cNvSpPr>
            <a:spLocks noGrp="1"/>
          </p:cNvSpPr>
          <p:nvPr/>
        </p:nvSpPr>
        <p:spPr>
          <a:xfrm>
            <a:off x="7276949" y="6517697"/>
            <a:ext cx="3604898" cy="327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7766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6EE29-A3D3-2B6D-9FB0-21C59DFA7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144DFC-8E80-CACA-3B27-FE53D10D2DD9}"/>
              </a:ext>
            </a:extLst>
          </p:cNvPr>
          <p:cNvCxnSpPr/>
          <p:nvPr/>
        </p:nvCxnSpPr>
        <p:spPr>
          <a:xfrm flipH="1" flipV="1">
            <a:off x="3011633" y="3314698"/>
            <a:ext cx="458065" cy="3065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80D654C-C896-961B-657D-2E5712341A40}"/>
              </a:ext>
            </a:extLst>
          </p:cNvPr>
          <p:cNvSpPr/>
          <p:nvPr/>
        </p:nvSpPr>
        <p:spPr>
          <a:xfrm rot="10800000">
            <a:off x="941694" y="2634095"/>
            <a:ext cx="3286124" cy="388360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2E55DE-ED61-4772-99D6-A3CD5D610A3C}"/>
              </a:ext>
            </a:extLst>
          </p:cNvPr>
          <p:cNvSpPr/>
          <p:nvPr/>
        </p:nvSpPr>
        <p:spPr>
          <a:xfrm>
            <a:off x="794039" y="1226992"/>
            <a:ext cx="3433328" cy="558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EBB12-AD9B-A3A4-A341-197A156F3172}"/>
              </a:ext>
            </a:extLst>
          </p:cNvPr>
          <p:cNvSpPr txBox="1"/>
          <p:nvPr/>
        </p:nvSpPr>
        <p:spPr>
          <a:xfrm>
            <a:off x="728230" y="1273752"/>
            <a:ext cx="14270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Accretion disk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9FD64B3D-418D-4792-DD4E-522A89562708}"/>
              </a:ext>
            </a:extLst>
          </p:cNvPr>
          <p:cNvSpPr/>
          <p:nvPr/>
        </p:nvSpPr>
        <p:spPr>
          <a:xfrm>
            <a:off x="2035024" y="1792465"/>
            <a:ext cx="679738" cy="82694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C7C70B-393C-C3EB-20CA-AE67125DB886}"/>
              </a:ext>
            </a:extLst>
          </p:cNvPr>
          <p:cNvSpPr txBox="1"/>
          <p:nvPr/>
        </p:nvSpPr>
        <p:spPr>
          <a:xfrm rot="17460000">
            <a:off x="2621979" y="393005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Depth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564441-E242-6EF8-C3C2-9BB400A9389A}"/>
              </a:ext>
            </a:extLst>
          </p:cNvPr>
          <p:cNvSpPr txBox="1"/>
          <p:nvPr/>
        </p:nvSpPr>
        <p:spPr>
          <a:xfrm>
            <a:off x="1005320" y="2628901"/>
            <a:ext cx="11499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atmosphere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93508DCF-03C0-36E0-C3CB-6089DC9E4FD3}"/>
              </a:ext>
            </a:extLst>
          </p:cNvPr>
          <p:cNvSpPr/>
          <p:nvPr/>
        </p:nvSpPr>
        <p:spPr>
          <a:xfrm rot="10800000">
            <a:off x="1136523" y="3071381"/>
            <a:ext cx="2909454" cy="347229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3B77C1FE-A16B-2BDE-FCBE-1B89D5D89B44}"/>
              </a:ext>
            </a:extLst>
          </p:cNvPr>
          <p:cNvSpPr/>
          <p:nvPr/>
        </p:nvSpPr>
        <p:spPr>
          <a:xfrm rot="10800000">
            <a:off x="1317726" y="3499702"/>
            <a:ext cx="2551628" cy="2992629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D34F835B-0846-A99F-330F-7CCDCE84F27C}"/>
              </a:ext>
            </a:extLst>
          </p:cNvPr>
          <p:cNvSpPr/>
          <p:nvPr/>
        </p:nvSpPr>
        <p:spPr>
          <a:xfrm rot="10800000">
            <a:off x="1617104" y="4244689"/>
            <a:ext cx="1935305" cy="229898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B7195A-D58B-D22C-B6BD-60283AAB0475}"/>
              </a:ext>
            </a:extLst>
          </p:cNvPr>
          <p:cNvSpPr txBox="1"/>
          <p:nvPr/>
        </p:nvSpPr>
        <p:spPr>
          <a:xfrm>
            <a:off x="1182831" y="3109480"/>
            <a:ext cx="9421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Ocean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96BBC1-DC49-F2FB-80DD-3C123CC2C296}"/>
              </a:ext>
            </a:extLst>
          </p:cNvPr>
          <p:cNvSpPr txBox="1"/>
          <p:nvPr/>
        </p:nvSpPr>
        <p:spPr>
          <a:xfrm>
            <a:off x="1394979" y="3620367"/>
            <a:ext cx="9421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crust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758429-546A-DCFF-4A95-09B3A8E34673}"/>
              </a:ext>
            </a:extLst>
          </p:cNvPr>
          <p:cNvSpPr txBox="1"/>
          <p:nvPr/>
        </p:nvSpPr>
        <p:spPr>
          <a:xfrm>
            <a:off x="1711036" y="4269798"/>
            <a:ext cx="11499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cs typeface="Calibri"/>
              </a:rPr>
              <a:t>core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BE46E53-5943-D17E-3439-50144C967CD0}"/>
              </a:ext>
            </a:extLst>
          </p:cNvPr>
          <p:cNvCxnSpPr/>
          <p:nvPr/>
        </p:nvCxnSpPr>
        <p:spPr>
          <a:xfrm flipH="1">
            <a:off x="2700677" y="2639668"/>
            <a:ext cx="1649848" cy="39467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3F59901-6BC8-2D9D-7433-638B540FBFAC}"/>
              </a:ext>
            </a:extLst>
          </p:cNvPr>
          <p:cNvSpPr txBox="1"/>
          <p:nvPr/>
        </p:nvSpPr>
        <p:spPr>
          <a:xfrm>
            <a:off x="3161432" y="2620240"/>
            <a:ext cx="19422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 </a:t>
            </a:r>
            <a:r>
              <a:rPr lang="en-US" sz="1200">
                <a:cs typeface="Calibri"/>
              </a:rPr>
              <a:t>p,α-capture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3EAC9E-87B0-4B9F-8C4C-2B535025CA54}"/>
              </a:ext>
            </a:extLst>
          </p:cNvPr>
          <p:cNvSpPr txBox="1"/>
          <p:nvPr/>
        </p:nvSpPr>
        <p:spPr>
          <a:xfrm>
            <a:off x="3161431" y="3005015"/>
            <a:ext cx="194223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30000">
                <a:cs typeface="Calibri"/>
              </a:rPr>
              <a:t>12</a:t>
            </a:r>
            <a:r>
              <a:rPr lang="en-US" sz="1200">
                <a:cs typeface="Calibri"/>
              </a:rPr>
              <a:t>C-fusion</a:t>
            </a:r>
          </a:p>
          <a:p>
            <a:r>
              <a:rPr lang="en-US" sz="1200">
                <a:solidFill>
                  <a:srgbClr val="C00000"/>
                </a:solidFill>
                <a:cs typeface="Calibri"/>
              </a:rPr>
              <a:t> e-capture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3B8E10-B124-2DCE-B69F-5FA21AAA454C}"/>
              </a:ext>
            </a:extLst>
          </p:cNvPr>
          <p:cNvSpPr txBox="1"/>
          <p:nvPr/>
        </p:nvSpPr>
        <p:spPr>
          <a:xfrm>
            <a:off x="2192735" y="3723816"/>
            <a:ext cx="1942234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 </a:t>
            </a:r>
            <a:r>
              <a:rPr lang="en-US" sz="1200">
                <a:cs typeface="Calibri"/>
              </a:rPr>
              <a:t>n-emission/capture</a:t>
            </a:r>
          </a:p>
          <a:p>
            <a:r>
              <a:rPr lang="en-US" sz="1200">
                <a:ea typeface="+mn-lt"/>
                <a:cs typeface="+mn-lt"/>
              </a:rPr>
              <a:t>ρ-driven fusion</a:t>
            </a:r>
            <a:endParaRPr lang="en-US" sz="1200"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911E9E-A436-C91B-592C-F580F648C03F}"/>
              </a:ext>
            </a:extLst>
          </p:cNvPr>
          <p:cNvSpPr txBox="1"/>
          <p:nvPr/>
        </p:nvSpPr>
        <p:spPr>
          <a:xfrm>
            <a:off x="2998640" y="3415806"/>
            <a:ext cx="17517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C00000"/>
                </a:solidFill>
                <a:cs typeface="Calibri"/>
              </a:rPr>
              <a:t> </a:t>
            </a:r>
            <a:r>
              <a:rPr lang="en-US" sz="1200">
                <a:solidFill>
                  <a:srgbClr val="C00000"/>
                </a:solidFill>
                <a:cs typeface="Calibri"/>
              </a:rPr>
              <a:t>e-capture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C92308-27CF-7DB6-E7FF-8712C7F132A2}"/>
              </a:ext>
            </a:extLst>
          </p:cNvPr>
          <p:cNvSpPr/>
          <p:nvPr/>
        </p:nvSpPr>
        <p:spPr>
          <a:xfrm rot="16200000">
            <a:off x="7994074" y="1239981"/>
            <a:ext cx="1177635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54F93EB-3C02-D29A-52BD-619FF636C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2" y="6487908"/>
            <a:ext cx="523875" cy="3714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FDDD9-D490-4601-9C5E-40A5297DE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0EC033-2C24-2A8F-2CC1-EACEDB30A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769" y="2894773"/>
            <a:ext cx="5737794" cy="3940607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EE657BEC-16FD-9878-A3DA-6A8E511D3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760" y="99767"/>
            <a:ext cx="5837343" cy="3552603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06C3BBC-8A28-1DF7-256F-93212C91C029}"/>
              </a:ext>
            </a:extLst>
          </p:cNvPr>
          <p:cNvCxnSpPr/>
          <p:nvPr/>
        </p:nvCxnSpPr>
        <p:spPr>
          <a:xfrm flipV="1">
            <a:off x="8821016" y="3199985"/>
            <a:ext cx="758536" cy="121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7">
            <a:extLst>
              <a:ext uri="{FF2B5EF4-FFF2-40B4-BE49-F238E27FC236}">
                <a16:creationId xmlns:a16="http://schemas.microsoft.com/office/drawing/2014/main" id="{5CAF3A0D-056A-BA03-48A7-94A38D4FF6AC}"/>
              </a:ext>
            </a:extLst>
          </p:cNvPr>
          <p:cNvSpPr txBox="1"/>
          <p:nvPr/>
        </p:nvSpPr>
        <p:spPr>
          <a:xfrm>
            <a:off x="9582150" y="2983923"/>
            <a:ext cx="62605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cs typeface="Calibri"/>
              </a:rPr>
              <a:t>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087876E-CCC1-4944-3CAA-365E1C98F88C}"/>
              </a:ext>
            </a:extLst>
          </p:cNvPr>
          <p:cNvCxnSpPr>
            <a:cxnSpLocks/>
          </p:cNvCxnSpPr>
          <p:nvPr/>
        </p:nvCxnSpPr>
        <p:spPr>
          <a:xfrm flipH="1" flipV="1">
            <a:off x="6386381" y="1912887"/>
            <a:ext cx="3464" cy="5879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9">
            <a:extLst>
              <a:ext uri="{FF2B5EF4-FFF2-40B4-BE49-F238E27FC236}">
                <a16:creationId xmlns:a16="http://schemas.microsoft.com/office/drawing/2014/main" id="{5D058F62-A095-1FF5-175C-C40A37B1D88F}"/>
              </a:ext>
            </a:extLst>
          </p:cNvPr>
          <p:cNvSpPr txBox="1"/>
          <p:nvPr/>
        </p:nvSpPr>
        <p:spPr>
          <a:xfrm rot="16200000">
            <a:off x="6115257" y="1343026"/>
            <a:ext cx="60651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cs typeface="Calibri"/>
              </a:rPr>
              <a:t>Z</a:t>
            </a:r>
          </a:p>
        </p:txBody>
      </p:sp>
      <p:sp>
        <p:nvSpPr>
          <p:cNvPr id="43" name="TextBox 4">
            <a:extLst>
              <a:ext uri="{FF2B5EF4-FFF2-40B4-BE49-F238E27FC236}">
                <a16:creationId xmlns:a16="http://schemas.microsoft.com/office/drawing/2014/main" id="{87566643-CAF6-E100-ECE1-305685C99D78}"/>
              </a:ext>
            </a:extLst>
          </p:cNvPr>
          <p:cNvSpPr txBox="1"/>
          <p:nvPr/>
        </p:nvSpPr>
        <p:spPr>
          <a:xfrm>
            <a:off x="9101666" y="2822803"/>
            <a:ext cx="2743199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>
                    <a:lumMod val="65000"/>
                  </a:schemeClr>
                </a:solidFill>
                <a:ea typeface="+mn-lt"/>
                <a:cs typeface="+mn-lt"/>
              </a:rPr>
              <a:t>S.S. Gupta et al. </a:t>
            </a:r>
            <a:r>
              <a:rPr lang="en-US" sz="1200" err="1">
                <a:solidFill>
                  <a:schemeClr val="bg1">
                    <a:lumMod val="65000"/>
                  </a:schemeClr>
                </a:solidFill>
                <a:ea typeface="+mn-lt"/>
                <a:cs typeface="+mn-lt"/>
              </a:rPr>
              <a:t>ApJ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  <a:ea typeface="+mn-lt"/>
                <a:cs typeface="+mn-lt"/>
              </a:rPr>
              <a:t> 2007</a:t>
            </a:r>
            <a:endParaRPr lang="en-US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43FD22-77EB-2A1B-870F-CCAD970B6656}"/>
              </a:ext>
            </a:extLst>
          </p:cNvPr>
          <p:cNvSpPr txBox="1"/>
          <p:nvPr/>
        </p:nvSpPr>
        <p:spPr>
          <a:xfrm>
            <a:off x="9200284" y="6082476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>
                    <a:lumMod val="49000"/>
                  </a:schemeClr>
                </a:solidFill>
              </a:rPr>
              <a:t>Schatz et al. Nature 2014</a:t>
            </a:r>
          </a:p>
        </p:txBody>
      </p:sp>
      <p:sp>
        <p:nvSpPr>
          <p:cNvPr id="47" name="TextBox 1">
            <a:extLst>
              <a:ext uri="{FF2B5EF4-FFF2-40B4-BE49-F238E27FC236}">
                <a16:creationId xmlns:a16="http://schemas.microsoft.com/office/drawing/2014/main" id="{A40A2CE1-8C62-9824-282F-9926C7891518}"/>
              </a:ext>
            </a:extLst>
          </p:cNvPr>
          <p:cNvSpPr txBox="1"/>
          <p:nvPr/>
        </p:nvSpPr>
        <p:spPr>
          <a:xfrm>
            <a:off x="586" y="1314"/>
            <a:ext cx="10787494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Gill Sans MT"/>
                <a:ea typeface="+mn-lt"/>
                <a:cs typeface="+mn-lt"/>
              </a:rPr>
              <a:t>Electron capture reactions: heating and cooling</a:t>
            </a:r>
            <a:endParaRPr lang="en-US" sz="3600">
              <a:latin typeface="Gill Sans MT"/>
              <a:cs typeface="Calibri"/>
            </a:endParaRPr>
          </a:p>
        </p:txBody>
      </p:sp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4107ED13-2DE3-4770-0131-03B6773778C2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1" name="Picture 3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719DA323-AA51-C3D6-2648-B4AC5DE02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919" y="3281793"/>
            <a:ext cx="138547" cy="147206"/>
          </a:xfrm>
          <a:prstGeom prst="rect">
            <a:avLst/>
          </a:prstGeom>
        </p:spPr>
      </p:pic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74321DE1-23AD-7D5D-6D47-2439503CD59B}"/>
              </a:ext>
            </a:extLst>
          </p:cNvPr>
          <p:cNvSpPr>
            <a:spLocks noGrp="1"/>
          </p:cNvSpPr>
          <p:nvPr/>
        </p:nvSpPr>
        <p:spPr>
          <a:xfrm>
            <a:off x="3429001" y="6452184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6631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6C07B-45AB-770C-8911-A8047BD01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E9C93D-C3CA-B914-459C-D69CFFAECE21}"/>
              </a:ext>
            </a:extLst>
          </p:cNvPr>
          <p:cNvCxnSpPr/>
          <p:nvPr/>
        </p:nvCxnSpPr>
        <p:spPr>
          <a:xfrm flipH="1" flipV="1">
            <a:off x="3011633" y="3314698"/>
            <a:ext cx="458065" cy="3065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CF01DA48-A568-B5EA-635C-B15E067A3168}"/>
              </a:ext>
            </a:extLst>
          </p:cNvPr>
          <p:cNvSpPr/>
          <p:nvPr/>
        </p:nvSpPr>
        <p:spPr>
          <a:xfrm rot="10800000">
            <a:off x="941694" y="2634095"/>
            <a:ext cx="3286124" cy="388360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6215A3-C611-9D40-182F-64EDA49525A5}"/>
              </a:ext>
            </a:extLst>
          </p:cNvPr>
          <p:cNvSpPr/>
          <p:nvPr/>
        </p:nvSpPr>
        <p:spPr>
          <a:xfrm>
            <a:off x="794039" y="1226992"/>
            <a:ext cx="3433328" cy="558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F5D59D-153C-C85C-CA2E-C749DB9D19A7}"/>
              </a:ext>
            </a:extLst>
          </p:cNvPr>
          <p:cNvSpPr txBox="1"/>
          <p:nvPr/>
        </p:nvSpPr>
        <p:spPr>
          <a:xfrm>
            <a:off x="728230" y="1273752"/>
            <a:ext cx="14270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Accretion disk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9011BB3-45A6-5BAE-D48A-6AFFF9DC46F9}"/>
              </a:ext>
            </a:extLst>
          </p:cNvPr>
          <p:cNvSpPr/>
          <p:nvPr/>
        </p:nvSpPr>
        <p:spPr>
          <a:xfrm>
            <a:off x="2035024" y="1792465"/>
            <a:ext cx="679738" cy="82694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8CB8A8-4ED8-51C3-8E94-DD68DE3C7FD2}"/>
              </a:ext>
            </a:extLst>
          </p:cNvPr>
          <p:cNvSpPr txBox="1"/>
          <p:nvPr/>
        </p:nvSpPr>
        <p:spPr>
          <a:xfrm rot="17460000">
            <a:off x="2621979" y="393005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Depth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93C8B7-E111-834F-B9E0-48F20C0B782A}"/>
              </a:ext>
            </a:extLst>
          </p:cNvPr>
          <p:cNvSpPr txBox="1"/>
          <p:nvPr/>
        </p:nvSpPr>
        <p:spPr>
          <a:xfrm>
            <a:off x="1005320" y="2628901"/>
            <a:ext cx="11499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atmosphere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D7E66B6F-B350-7525-7B3D-2C02B23DFCD6}"/>
              </a:ext>
            </a:extLst>
          </p:cNvPr>
          <p:cNvSpPr/>
          <p:nvPr/>
        </p:nvSpPr>
        <p:spPr>
          <a:xfrm rot="10800000">
            <a:off x="1136523" y="3071381"/>
            <a:ext cx="2909454" cy="347229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00388601-854A-3BBE-83BE-632FE35A2238}"/>
              </a:ext>
            </a:extLst>
          </p:cNvPr>
          <p:cNvSpPr/>
          <p:nvPr/>
        </p:nvSpPr>
        <p:spPr>
          <a:xfrm rot="10800000">
            <a:off x="1317726" y="3499702"/>
            <a:ext cx="2551628" cy="2992629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4DE9D511-32AD-02B8-147A-969394656BFA}"/>
              </a:ext>
            </a:extLst>
          </p:cNvPr>
          <p:cNvSpPr/>
          <p:nvPr/>
        </p:nvSpPr>
        <p:spPr>
          <a:xfrm rot="10800000">
            <a:off x="1617104" y="4244689"/>
            <a:ext cx="1935305" cy="229898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7DD25B-9300-DC81-755D-B2115F4C29AD}"/>
              </a:ext>
            </a:extLst>
          </p:cNvPr>
          <p:cNvSpPr txBox="1"/>
          <p:nvPr/>
        </p:nvSpPr>
        <p:spPr>
          <a:xfrm>
            <a:off x="1182831" y="3109480"/>
            <a:ext cx="9421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Ocean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854389-41D6-CA2C-028D-B0518BC52537}"/>
              </a:ext>
            </a:extLst>
          </p:cNvPr>
          <p:cNvSpPr txBox="1"/>
          <p:nvPr/>
        </p:nvSpPr>
        <p:spPr>
          <a:xfrm>
            <a:off x="1394979" y="3620367"/>
            <a:ext cx="9421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crust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20D473-D9F6-0EEA-3D60-18C7A2B4A60C}"/>
              </a:ext>
            </a:extLst>
          </p:cNvPr>
          <p:cNvSpPr txBox="1"/>
          <p:nvPr/>
        </p:nvSpPr>
        <p:spPr>
          <a:xfrm>
            <a:off x="1711036" y="4269798"/>
            <a:ext cx="11499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cs typeface="Calibri"/>
              </a:rPr>
              <a:t>core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AF3B5BC-94BA-AFFF-68A5-EC95A32BBEFB}"/>
              </a:ext>
            </a:extLst>
          </p:cNvPr>
          <p:cNvCxnSpPr/>
          <p:nvPr/>
        </p:nvCxnSpPr>
        <p:spPr>
          <a:xfrm flipH="1">
            <a:off x="2700677" y="2639668"/>
            <a:ext cx="1649848" cy="39467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CCFC591-F0B5-4C16-0C56-49DBD4587178}"/>
              </a:ext>
            </a:extLst>
          </p:cNvPr>
          <p:cNvSpPr txBox="1"/>
          <p:nvPr/>
        </p:nvSpPr>
        <p:spPr>
          <a:xfrm>
            <a:off x="3161432" y="2620240"/>
            <a:ext cx="19422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 </a:t>
            </a:r>
            <a:r>
              <a:rPr lang="en-US" sz="1200">
                <a:cs typeface="Calibri"/>
              </a:rPr>
              <a:t>p,α-capture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5F25FE-BFEB-CE7C-34D4-06D9122E7688}"/>
              </a:ext>
            </a:extLst>
          </p:cNvPr>
          <p:cNvSpPr txBox="1"/>
          <p:nvPr/>
        </p:nvSpPr>
        <p:spPr>
          <a:xfrm>
            <a:off x="3161431" y="3005015"/>
            <a:ext cx="194223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30000">
                <a:cs typeface="Calibri"/>
              </a:rPr>
              <a:t>12</a:t>
            </a:r>
            <a:r>
              <a:rPr lang="en-US" sz="1200">
                <a:cs typeface="Calibri"/>
              </a:rPr>
              <a:t>C-fusion</a:t>
            </a:r>
          </a:p>
          <a:p>
            <a:r>
              <a:rPr lang="en-US" sz="1200">
                <a:cs typeface="Calibri"/>
              </a:rPr>
              <a:t> e-capture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8ED488-0085-B35D-EBA9-BF278B40A4D2}"/>
              </a:ext>
            </a:extLst>
          </p:cNvPr>
          <p:cNvSpPr txBox="1"/>
          <p:nvPr/>
        </p:nvSpPr>
        <p:spPr>
          <a:xfrm>
            <a:off x="2192735" y="3723816"/>
            <a:ext cx="1942234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C00000"/>
                </a:solidFill>
                <a:cs typeface="Calibri"/>
              </a:rPr>
              <a:t> </a:t>
            </a:r>
            <a:r>
              <a:rPr lang="en-US" sz="1200">
                <a:solidFill>
                  <a:srgbClr val="C00000"/>
                </a:solidFill>
                <a:cs typeface="Calibri"/>
              </a:rPr>
              <a:t>n-emission/capture</a:t>
            </a:r>
          </a:p>
          <a:p>
            <a:r>
              <a:rPr lang="en-US" sz="1200">
                <a:solidFill>
                  <a:srgbClr val="C00000"/>
                </a:solidFill>
                <a:ea typeface="+mn-lt"/>
                <a:cs typeface="+mn-lt"/>
              </a:rPr>
              <a:t>ρ-driven fusion</a:t>
            </a:r>
            <a:endParaRPr lang="en-US" sz="1200">
              <a:solidFill>
                <a:srgbClr val="C00000"/>
              </a:solidFill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BE196F-5A71-40DF-3F12-F2147C510B7F}"/>
              </a:ext>
            </a:extLst>
          </p:cNvPr>
          <p:cNvSpPr txBox="1"/>
          <p:nvPr/>
        </p:nvSpPr>
        <p:spPr>
          <a:xfrm>
            <a:off x="2998640" y="3415806"/>
            <a:ext cx="17517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 </a:t>
            </a:r>
            <a:r>
              <a:rPr lang="en-US" sz="1200">
                <a:cs typeface="Calibri"/>
              </a:rPr>
              <a:t>e-capture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BB5845-3880-6E63-F1F8-6BB58260286A}"/>
              </a:ext>
            </a:extLst>
          </p:cNvPr>
          <p:cNvSpPr/>
          <p:nvPr/>
        </p:nvSpPr>
        <p:spPr>
          <a:xfrm rot="16200000">
            <a:off x="7994074" y="1239981"/>
            <a:ext cx="1177635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5690D4B-9902-8913-7072-5A8B87F45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2" y="6487908"/>
            <a:ext cx="523875" cy="3714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56ACC9-20CE-C717-C253-F2B2C70B0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F2E0B-75A6-1AF3-3ADB-0EA110859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958" y="745787"/>
            <a:ext cx="7683210" cy="527983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050566-B37C-36EA-88BB-74B19B9B24C5}"/>
              </a:ext>
            </a:extLst>
          </p:cNvPr>
          <p:cNvCxnSpPr/>
          <p:nvPr/>
        </p:nvCxnSpPr>
        <p:spPr>
          <a:xfrm flipV="1">
            <a:off x="5634470" y="6180858"/>
            <a:ext cx="758536" cy="121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7">
            <a:extLst>
              <a:ext uri="{FF2B5EF4-FFF2-40B4-BE49-F238E27FC236}">
                <a16:creationId xmlns:a16="http://schemas.microsoft.com/office/drawing/2014/main" id="{CC0340EF-4B60-861D-4374-C6E9DFE9CF0E}"/>
              </a:ext>
            </a:extLst>
          </p:cNvPr>
          <p:cNvSpPr txBox="1"/>
          <p:nvPr/>
        </p:nvSpPr>
        <p:spPr>
          <a:xfrm>
            <a:off x="6395605" y="5971309"/>
            <a:ext cx="62605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cs typeface="Calibri"/>
              </a:rPr>
              <a:t>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6AB186C-84CD-27BA-37AA-8EC0BCB8C1F1}"/>
              </a:ext>
            </a:extLst>
          </p:cNvPr>
          <p:cNvCxnSpPr>
            <a:cxnSpLocks/>
          </p:cNvCxnSpPr>
          <p:nvPr/>
        </p:nvCxnSpPr>
        <p:spPr>
          <a:xfrm flipH="1" flipV="1">
            <a:off x="4769426" y="4561607"/>
            <a:ext cx="3464" cy="5879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9">
            <a:extLst>
              <a:ext uri="{FF2B5EF4-FFF2-40B4-BE49-F238E27FC236}">
                <a16:creationId xmlns:a16="http://schemas.microsoft.com/office/drawing/2014/main" id="{6DAFE6C4-D94B-94AA-DC77-FD5F687F44D1}"/>
              </a:ext>
            </a:extLst>
          </p:cNvPr>
          <p:cNvSpPr txBox="1"/>
          <p:nvPr/>
        </p:nvSpPr>
        <p:spPr>
          <a:xfrm rot="16200000">
            <a:off x="4455967" y="3949411"/>
            <a:ext cx="62605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cs typeface="Calibri"/>
              </a:rPr>
              <a:t>Z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31D8AC-2A7D-ADD2-D240-087718868AAA}"/>
              </a:ext>
            </a:extLst>
          </p:cNvPr>
          <p:cNvSpPr txBox="1"/>
          <p:nvPr/>
        </p:nvSpPr>
        <p:spPr>
          <a:xfrm>
            <a:off x="8684457" y="5962122"/>
            <a:ext cx="31843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R. Lau et al, </a:t>
            </a:r>
            <a:r>
              <a:rPr lang="en-US" sz="1200" err="1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ApJ</a:t>
            </a:r>
            <a:r>
              <a:rPr lang="en-US" sz="1200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 859, 62 (2018)</a:t>
            </a:r>
            <a:endParaRPr lang="en-US" sz="1200">
              <a:solidFill>
                <a:schemeClr val="bg1">
                  <a:lumMod val="49000"/>
                </a:schemeClr>
              </a:solidFill>
            </a:endParaRPr>
          </a:p>
          <a:p>
            <a:endParaRPr lang="en-US" sz="1200">
              <a:solidFill>
                <a:schemeClr val="bg1">
                  <a:lumMod val="49000"/>
                </a:schemeClr>
              </a:solidFill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F2C594E-F3EB-DBDB-49CA-274F4597792E}"/>
                  </a:ext>
                </a:extLst>
              </p:cNvPr>
              <p:cNvSpPr txBox="1"/>
              <p:nvPr/>
            </p:nvSpPr>
            <p:spPr>
              <a:xfrm>
                <a:off x="6011908" y="1210750"/>
                <a:ext cx="183742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=3.77 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400"/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F2C594E-F3EB-DBDB-49CA-274F45977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908" y="1210750"/>
                <a:ext cx="1837426" cy="215444"/>
              </a:xfrm>
              <a:prstGeom prst="rect">
                <a:avLst/>
              </a:prstGeom>
              <a:blipFill>
                <a:blip r:embed="rId4"/>
                <a:stretch>
                  <a:fillRect l="-1987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1">
            <a:extLst>
              <a:ext uri="{FF2B5EF4-FFF2-40B4-BE49-F238E27FC236}">
                <a16:creationId xmlns:a16="http://schemas.microsoft.com/office/drawing/2014/main" id="{B716CC54-0E04-B18B-10A7-7DFC7C6EA954}"/>
              </a:ext>
            </a:extLst>
          </p:cNvPr>
          <p:cNvSpPr txBox="1"/>
          <p:nvPr/>
        </p:nvSpPr>
        <p:spPr>
          <a:xfrm>
            <a:off x="586" y="1314"/>
            <a:ext cx="10787494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Gill Sans MT"/>
                <a:cs typeface="Calibri"/>
              </a:rPr>
              <a:t>Fusion and disintegration</a:t>
            </a:r>
          </a:p>
        </p:txBody>
      </p:sp>
      <p:pic>
        <p:nvPicPr>
          <p:cNvPr id="51" name="Picture 3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46721CBF-EA2B-9E27-6087-31F1516E3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805" y="3779691"/>
            <a:ext cx="138547" cy="147206"/>
          </a:xfrm>
          <a:prstGeom prst="rect">
            <a:avLst/>
          </a:prstGeom>
        </p:spPr>
      </p:pic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DE44B0A6-DDFF-9044-4A97-4CBF32970C20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185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EFFFA-B9EC-5B46-C0E1-1E6C0367B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0034D27-2602-AA34-5D0F-E669F1BF2FC5}"/>
              </a:ext>
            </a:extLst>
          </p:cNvPr>
          <p:cNvCxnSpPr/>
          <p:nvPr/>
        </p:nvCxnSpPr>
        <p:spPr>
          <a:xfrm flipH="1" flipV="1">
            <a:off x="3011633" y="3314698"/>
            <a:ext cx="458065" cy="30653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D17C23D-4DCA-4C94-68AA-5B6E6D096AC3}"/>
              </a:ext>
            </a:extLst>
          </p:cNvPr>
          <p:cNvSpPr/>
          <p:nvPr/>
        </p:nvSpPr>
        <p:spPr>
          <a:xfrm rot="10800000">
            <a:off x="941694" y="2634095"/>
            <a:ext cx="3286124" cy="388360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0AE5C6-B40C-0E64-5F62-4CC0544E9B16}"/>
              </a:ext>
            </a:extLst>
          </p:cNvPr>
          <p:cNvSpPr/>
          <p:nvPr/>
        </p:nvSpPr>
        <p:spPr>
          <a:xfrm>
            <a:off x="794039" y="1226992"/>
            <a:ext cx="3433328" cy="558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9A436B-7684-A8F6-0085-659944FBFEAF}"/>
              </a:ext>
            </a:extLst>
          </p:cNvPr>
          <p:cNvSpPr txBox="1"/>
          <p:nvPr/>
        </p:nvSpPr>
        <p:spPr>
          <a:xfrm>
            <a:off x="728230" y="1273752"/>
            <a:ext cx="14270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Accretion disk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861469D4-363B-53D0-7B21-9EAB4A708500}"/>
              </a:ext>
            </a:extLst>
          </p:cNvPr>
          <p:cNvSpPr/>
          <p:nvPr/>
        </p:nvSpPr>
        <p:spPr>
          <a:xfrm>
            <a:off x="2035024" y="1792465"/>
            <a:ext cx="679738" cy="82694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655C18-DC53-B320-8C00-EA3501B643C4}"/>
              </a:ext>
            </a:extLst>
          </p:cNvPr>
          <p:cNvSpPr txBox="1"/>
          <p:nvPr/>
        </p:nvSpPr>
        <p:spPr>
          <a:xfrm rot="17460000">
            <a:off x="2621979" y="393005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Depth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432A8C-9E07-3CC7-C77D-D90605404CC7}"/>
              </a:ext>
            </a:extLst>
          </p:cNvPr>
          <p:cNvSpPr txBox="1"/>
          <p:nvPr/>
        </p:nvSpPr>
        <p:spPr>
          <a:xfrm>
            <a:off x="1005320" y="2628901"/>
            <a:ext cx="11499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atmosphere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DD5E0A71-A5C7-C6F6-1138-83A5EE471E13}"/>
              </a:ext>
            </a:extLst>
          </p:cNvPr>
          <p:cNvSpPr/>
          <p:nvPr/>
        </p:nvSpPr>
        <p:spPr>
          <a:xfrm rot="10800000">
            <a:off x="1136523" y="3071381"/>
            <a:ext cx="2909454" cy="347229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A471BE0-D2B5-0D98-46EF-C983DD244884}"/>
              </a:ext>
            </a:extLst>
          </p:cNvPr>
          <p:cNvSpPr/>
          <p:nvPr/>
        </p:nvSpPr>
        <p:spPr>
          <a:xfrm rot="10800000">
            <a:off x="1317726" y="3499702"/>
            <a:ext cx="2551628" cy="2992629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69BC9668-B35A-FA32-3C94-A44EB1143788}"/>
              </a:ext>
            </a:extLst>
          </p:cNvPr>
          <p:cNvSpPr/>
          <p:nvPr/>
        </p:nvSpPr>
        <p:spPr>
          <a:xfrm rot="10800000">
            <a:off x="1617104" y="4244689"/>
            <a:ext cx="1935305" cy="229898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48232B-FD34-4BF7-CE0D-77442D8F30AD}"/>
              </a:ext>
            </a:extLst>
          </p:cNvPr>
          <p:cNvSpPr txBox="1"/>
          <p:nvPr/>
        </p:nvSpPr>
        <p:spPr>
          <a:xfrm>
            <a:off x="1182831" y="3109480"/>
            <a:ext cx="9421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Ocean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396091-9A5D-3309-C531-5FBB2DE7869C}"/>
              </a:ext>
            </a:extLst>
          </p:cNvPr>
          <p:cNvSpPr txBox="1"/>
          <p:nvPr/>
        </p:nvSpPr>
        <p:spPr>
          <a:xfrm>
            <a:off x="1394979" y="3620367"/>
            <a:ext cx="9421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crust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03B1CF-4310-EC25-BE9A-BFC0E9E60F67}"/>
              </a:ext>
            </a:extLst>
          </p:cNvPr>
          <p:cNvSpPr txBox="1"/>
          <p:nvPr/>
        </p:nvSpPr>
        <p:spPr>
          <a:xfrm>
            <a:off x="1711036" y="4269798"/>
            <a:ext cx="11499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cs typeface="Calibri"/>
              </a:rPr>
              <a:t>core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C74F862-51E5-A8B4-18AB-57A54FEA9B42}"/>
              </a:ext>
            </a:extLst>
          </p:cNvPr>
          <p:cNvCxnSpPr/>
          <p:nvPr/>
        </p:nvCxnSpPr>
        <p:spPr>
          <a:xfrm flipH="1">
            <a:off x="2700677" y="2639668"/>
            <a:ext cx="1649848" cy="39467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DFB0A56-1AA7-4B5F-90E0-BCC54B6A0319}"/>
              </a:ext>
            </a:extLst>
          </p:cNvPr>
          <p:cNvSpPr txBox="1"/>
          <p:nvPr/>
        </p:nvSpPr>
        <p:spPr>
          <a:xfrm>
            <a:off x="3161432" y="2620240"/>
            <a:ext cx="19422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 </a:t>
            </a:r>
            <a:r>
              <a:rPr lang="en-US" sz="1200">
                <a:cs typeface="Calibri"/>
              </a:rPr>
              <a:t>p,α-capture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F02C6C-3CCF-C3B8-BA6C-99B1F8A0FDC5}"/>
              </a:ext>
            </a:extLst>
          </p:cNvPr>
          <p:cNvSpPr txBox="1"/>
          <p:nvPr/>
        </p:nvSpPr>
        <p:spPr>
          <a:xfrm>
            <a:off x="3161431" y="3005015"/>
            <a:ext cx="194223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30000">
                <a:cs typeface="Calibri"/>
              </a:rPr>
              <a:t>12</a:t>
            </a:r>
            <a:r>
              <a:rPr lang="en-US" sz="1200">
                <a:cs typeface="Calibri"/>
              </a:rPr>
              <a:t>C-fusion</a:t>
            </a:r>
          </a:p>
          <a:p>
            <a:r>
              <a:rPr lang="en-US" sz="1200">
                <a:cs typeface="Calibri"/>
              </a:rPr>
              <a:t> e-capture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010E9A-E298-F6B6-2830-D1E8DC511E52}"/>
              </a:ext>
            </a:extLst>
          </p:cNvPr>
          <p:cNvSpPr txBox="1"/>
          <p:nvPr/>
        </p:nvSpPr>
        <p:spPr>
          <a:xfrm>
            <a:off x="2192735" y="3723816"/>
            <a:ext cx="1942234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C00000"/>
                </a:solidFill>
                <a:cs typeface="Calibri"/>
              </a:rPr>
              <a:t> </a:t>
            </a:r>
            <a:r>
              <a:rPr lang="en-US" sz="1200">
                <a:solidFill>
                  <a:srgbClr val="C00000"/>
                </a:solidFill>
                <a:cs typeface="Calibri"/>
              </a:rPr>
              <a:t>n-emission/capture</a:t>
            </a:r>
          </a:p>
          <a:p>
            <a:r>
              <a:rPr lang="en-US" sz="1200">
                <a:solidFill>
                  <a:srgbClr val="C00000"/>
                </a:solidFill>
                <a:ea typeface="+mn-lt"/>
                <a:cs typeface="+mn-lt"/>
              </a:rPr>
              <a:t>ρ-driven fusion</a:t>
            </a:r>
            <a:endParaRPr lang="en-US" sz="1200">
              <a:solidFill>
                <a:srgbClr val="C00000"/>
              </a:solidFill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89F7BC-60FB-37FB-0D40-314C07B838EE}"/>
              </a:ext>
            </a:extLst>
          </p:cNvPr>
          <p:cNvSpPr txBox="1"/>
          <p:nvPr/>
        </p:nvSpPr>
        <p:spPr>
          <a:xfrm>
            <a:off x="2998640" y="3415806"/>
            <a:ext cx="175173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 </a:t>
            </a:r>
            <a:r>
              <a:rPr lang="en-US" sz="1200">
                <a:cs typeface="Calibri"/>
              </a:rPr>
              <a:t>e-capture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779672-01CE-8835-827C-E61C501EB16E}"/>
              </a:ext>
            </a:extLst>
          </p:cNvPr>
          <p:cNvSpPr/>
          <p:nvPr/>
        </p:nvSpPr>
        <p:spPr>
          <a:xfrm rot="16200000">
            <a:off x="7994074" y="1239981"/>
            <a:ext cx="1177635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3BCDEFA-D975-EAA4-60EC-2D3E6B4B4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2" y="6487908"/>
            <a:ext cx="523875" cy="3714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D532A-29D7-F6C4-ACEF-F7FACFE5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AC4F7E2-62D1-01F8-5B97-45ADAC977309}"/>
              </a:ext>
            </a:extLst>
          </p:cNvPr>
          <p:cNvCxnSpPr>
            <a:cxnSpLocks/>
          </p:cNvCxnSpPr>
          <p:nvPr/>
        </p:nvCxnSpPr>
        <p:spPr>
          <a:xfrm flipH="1" flipV="1">
            <a:off x="4769426" y="4561607"/>
            <a:ext cx="3464" cy="5879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9">
            <a:extLst>
              <a:ext uri="{FF2B5EF4-FFF2-40B4-BE49-F238E27FC236}">
                <a16:creationId xmlns:a16="http://schemas.microsoft.com/office/drawing/2014/main" id="{7360B9F0-AE36-0D0D-0395-30D218F4FA8E}"/>
              </a:ext>
            </a:extLst>
          </p:cNvPr>
          <p:cNvSpPr txBox="1"/>
          <p:nvPr/>
        </p:nvSpPr>
        <p:spPr>
          <a:xfrm rot="16200000">
            <a:off x="4455967" y="3949411"/>
            <a:ext cx="62605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cs typeface="Calibri"/>
              </a:rPr>
              <a:t>Z</a:t>
            </a:r>
          </a:p>
        </p:txBody>
      </p:sp>
      <p:sp>
        <p:nvSpPr>
          <p:cNvPr id="48" name="TextBox 1">
            <a:extLst>
              <a:ext uri="{FF2B5EF4-FFF2-40B4-BE49-F238E27FC236}">
                <a16:creationId xmlns:a16="http://schemas.microsoft.com/office/drawing/2014/main" id="{89BCE882-F798-A0D2-4A24-08FA86928BAF}"/>
              </a:ext>
            </a:extLst>
          </p:cNvPr>
          <p:cNvSpPr txBox="1"/>
          <p:nvPr/>
        </p:nvSpPr>
        <p:spPr>
          <a:xfrm>
            <a:off x="586" y="1314"/>
            <a:ext cx="10787494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Gill Sans MT"/>
                <a:cs typeface="Calibri"/>
              </a:rPr>
              <a:t>Fusion and disintegration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D66D39A-E4D6-5B64-565C-320C30667A24}"/>
              </a:ext>
            </a:extLst>
          </p:cNvPr>
          <p:cNvSpPr txBox="1"/>
          <p:nvPr/>
        </p:nvSpPr>
        <p:spPr>
          <a:xfrm>
            <a:off x="6395605" y="5971309"/>
            <a:ext cx="62605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cs typeface="Calibri"/>
              </a:rPr>
              <a:t>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405B8B-771E-82CE-EA98-E8D159AC3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762" y="840769"/>
            <a:ext cx="7678992" cy="50633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E50CCF-27C1-7308-02B2-AC8B378960D4}"/>
                  </a:ext>
                </a:extLst>
              </p:cNvPr>
              <p:cNvSpPr txBox="1"/>
              <p:nvPr/>
            </p:nvSpPr>
            <p:spPr>
              <a:xfrm>
                <a:off x="6011908" y="1210750"/>
                <a:ext cx="183742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=1.28 ×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40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E50CCF-27C1-7308-02B2-AC8B37896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908" y="1210750"/>
                <a:ext cx="1837426" cy="215444"/>
              </a:xfrm>
              <a:prstGeom prst="rect">
                <a:avLst/>
              </a:prstGeom>
              <a:blipFill>
                <a:blip r:embed="rId4"/>
                <a:stretch>
                  <a:fillRect l="-1987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7C22123E-8D34-7040-C554-CDA6CC7A1DCA}"/>
              </a:ext>
            </a:extLst>
          </p:cNvPr>
          <p:cNvSpPr txBox="1"/>
          <p:nvPr/>
        </p:nvSpPr>
        <p:spPr>
          <a:xfrm>
            <a:off x="8957186" y="4783393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Onset of </a:t>
            </a:r>
            <a:r>
              <a:rPr lang="en-US" sz="1600" baseline="30000"/>
              <a:t>40</a:t>
            </a:r>
            <a:r>
              <a:rPr lang="en-US" sz="1600"/>
              <a:t>Mg +</a:t>
            </a:r>
            <a:r>
              <a:rPr lang="en-US" sz="1600" baseline="30000"/>
              <a:t>40</a:t>
            </a:r>
            <a:r>
              <a:rPr lang="en-US" sz="1600"/>
              <a:t>Mg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55E22A-B222-EB0D-A5AD-BDCA7366A635}"/>
              </a:ext>
            </a:extLst>
          </p:cNvPr>
          <p:cNvSpPr txBox="1"/>
          <p:nvPr/>
        </p:nvSpPr>
        <p:spPr>
          <a:xfrm>
            <a:off x="8684457" y="5962122"/>
            <a:ext cx="31843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R. Lau et al, </a:t>
            </a:r>
            <a:r>
              <a:rPr lang="en-US" sz="1200" err="1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ApJ</a:t>
            </a:r>
            <a:r>
              <a:rPr lang="en-US" sz="1200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 859, 62 (2018)</a:t>
            </a:r>
            <a:endParaRPr lang="en-US" sz="1200">
              <a:solidFill>
                <a:schemeClr val="bg1">
                  <a:lumMod val="49000"/>
                </a:schemeClr>
              </a:solidFill>
            </a:endParaRPr>
          </a:p>
          <a:p>
            <a:endParaRPr lang="en-US" sz="1200">
              <a:solidFill>
                <a:schemeClr val="bg1">
                  <a:lumMod val="49000"/>
                </a:schemeClr>
              </a:solidFill>
              <a:cs typeface="Calibri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EC27E5A-2B00-F53E-E84C-D774E3B0F563}"/>
              </a:ext>
            </a:extLst>
          </p:cNvPr>
          <p:cNvCxnSpPr/>
          <p:nvPr/>
        </p:nvCxnSpPr>
        <p:spPr>
          <a:xfrm flipV="1">
            <a:off x="5634470" y="6180858"/>
            <a:ext cx="758536" cy="121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CBC00B0-5DF6-0D03-249F-99876593C04E}"/>
              </a:ext>
            </a:extLst>
          </p:cNvPr>
          <p:cNvCxnSpPr>
            <a:cxnSpLocks/>
          </p:cNvCxnSpPr>
          <p:nvPr/>
        </p:nvCxnSpPr>
        <p:spPr>
          <a:xfrm flipH="1" flipV="1">
            <a:off x="4608061" y="4409207"/>
            <a:ext cx="3464" cy="5879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9">
            <a:extLst>
              <a:ext uri="{FF2B5EF4-FFF2-40B4-BE49-F238E27FC236}">
                <a16:creationId xmlns:a16="http://schemas.microsoft.com/office/drawing/2014/main" id="{817A690F-91D3-C20D-15A7-4A57188D9C45}"/>
              </a:ext>
            </a:extLst>
          </p:cNvPr>
          <p:cNvSpPr txBox="1"/>
          <p:nvPr/>
        </p:nvSpPr>
        <p:spPr>
          <a:xfrm rot="16200000">
            <a:off x="4254261" y="3743223"/>
            <a:ext cx="626052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cs typeface="Calibri"/>
              </a:rPr>
              <a:t>Z</a:t>
            </a:r>
          </a:p>
        </p:txBody>
      </p:sp>
      <p:pic>
        <p:nvPicPr>
          <p:cNvPr id="47" name="Picture 3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9AAAE135-44AF-9F1D-DA47-9019F18CB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560" y="4010749"/>
            <a:ext cx="138547" cy="147206"/>
          </a:xfrm>
          <a:prstGeom prst="rect">
            <a:avLst/>
          </a:prstGeom>
        </p:spPr>
      </p:pic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85E57E56-CD25-F60C-9A86-CE231F1BA5F7}"/>
              </a:ext>
            </a:extLst>
          </p:cNvPr>
          <p:cNvSpPr>
            <a:spLocks noGrp="1"/>
          </p:cNvSpPr>
          <p:nvPr/>
        </p:nvSpPr>
        <p:spPr>
          <a:xfrm>
            <a:off x="4289208" y="649449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Unlocking Rare Isotope Masses </a:t>
            </a:r>
            <a:r>
              <a:rPr lang="en-US" sz="1050">
                <a:solidFill>
                  <a:schemeClr val="bg2">
                    <a:lumMod val="75000"/>
                  </a:schemeClr>
                </a:solidFill>
                <a:ea typeface="+mj-lt"/>
                <a:cs typeface="+mj-lt"/>
              </a:rPr>
              <a:t> (Irin Sultana)</a:t>
            </a:r>
            <a:r>
              <a:rPr lang="en-US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5954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 Unlocking Rare Isotope Masses: The Reach Of TOF-Bρ Measurements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FRIB Radioactive Beam Facility at MSU</vt:lpstr>
      <vt:lpstr>Mapping nuclear mass surface towards the dripline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Unlocking Rare Isotope Masses: The Reach Of TOF-Bρ Measurements </dc:title>
  <dc:creator/>
  <cp:revision>1</cp:revision>
  <dcterms:created xsi:type="dcterms:W3CDTF">2025-08-15T04:08:56Z</dcterms:created>
  <dcterms:modified xsi:type="dcterms:W3CDTF">2025-08-19T09:50:26Z</dcterms:modified>
</cp:coreProperties>
</file>