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64" r:id="rId11"/>
    <p:sldId id="263" r:id="rId12"/>
    <p:sldId id="273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55" autoAdjust="0"/>
  </p:normalViewPr>
  <p:slideViewPr>
    <p:cSldViewPr snapToGrid="0" snapToObjects="1">
      <p:cViewPr varScale="1">
        <p:scale>
          <a:sx n="106" d="100"/>
          <a:sy n="106" d="100"/>
        </p:scale>
        <p:origin x="34" y="19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4769" y="2738074"/>
            <a:ext cx="4946943" cy="584900"/>
          </a:xfrm>
        </p:spPr>
        <p:txBody>
          <a:bodyPr/>
          <a:lstStyle/>
          <a:p>
            <a:r>
              <a:rPr lang="de-DE" dirty="0"/>
              <a:t>LCM </a:t>
            </a:r>
            <a:r>
              <a:rPr lang="de-DE" dirty="0" err="1"/>
              <a:t>schemes</a:t>
            </a:r>
            <a:r>
              <a:rPr lang="de-DE" dirty="0"/>
              <a:t> and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, SCM and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cryo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3BD2-71CA-4EB3-820F-612D02C8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C3D6F-8242-406A-A391-71DA22CCA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008" y="1047293"/>
            <a:ext cx="1561391" cy="3678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E1B1A-D1F7-44A0-9A47-112E3654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45" y="1155266"/>
            <a:ext cx="1584959" cy="34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3A84-EECD-4BA6-A63E-E1C3E71F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63676-DDAC-43DD-B851-655B45F7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1" y="1640001"/>
            <a:ext cx="5747967" cy="3188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E84BC7-BC17-4EFF-A4B2-0397AA13107B}"/>
              </a:ext>
            </a:extLst>
          </p:cNvPr>
          <p:cNvSpPr/>
          <p:nvPr/>
        </p:nvSpPr>
        <p:spPr>
          <a:xfrm>
            <a:off x="3107961" y="2033666"/>
            <a:ext cx="2538334" cy="1069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DF4DD-40E0-4BA1-B0FC-4EDCF2BB41E5}"/>
              </a:ext>
            </a:extLst>
          </p:cNvPr>
          <p:cNvSpPr/>
          <p:nvPr/>
        </p:nvSpPr>
        <p:spPr>
          <a:xfrm>
            <a:off x="4402111" y="2470880"/>
            <a:ext cx="1191718" cy="1069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AA749F-8690-4A51-B691-8E125AF4E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8285" y="1004340"/>
            <a:ext cx="4277584" cy="22810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E7A620-03AC-4320-AEFB-73E2F8B47547}"/>
              </a:ext>
            </a:extLst>
          </p:cNvPr>
          <p:cNvSpPr/>
          <p:nvPr/>
        </p:nvSpPr>
        <p:spPr>
          <a:xfrm>
            <a:off x="334780" y="1494020"/>
            <a:ext cx="4826833" cy="384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0B0DC4-DDB8-44F8-9514-F595A0A97C53}"/>
              </a:ext>
            </a:extLst>
          </p:cNvPr>
          <p:cNvSpPr/>
          <p:nvPr/>
        </p:nvSpPr>
        <p:spPr>
          <a:xfrm>
            <a:off x="944380" y="4402111"/>
            <a:ext cx="2443397" cy="389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E6921-98E5-4CF2-A9BD-07A1346ECC77}"/>
              </a:ext>
            </a:extLst>
          </p:cNvPr>
          <p:cNvSpPr/>
          <p:nvPr/>
        </p:nvSpPr>
        <p:spPr>
          <a:xfrm>
            <a:off x="2953062" y="3550172"/>
            <a:ext cx="509666" cy="377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E1000-7E21-46B5-BC00-00F6B9B065CA}"/>
              </a:ext>
            </a:extLst>
          </p:cNvPr>
          <p:cNvSpPr/>
          <p:nvPr/>
        </p:nvSpPr>
        <p:spPr>
          <a:xfrm>
            <a:off x="2990537" y="3717563"/>
            <a:ext cx="509666" cy="839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2C9EFF-7DE8-4B1D-BA61-0BBBE6685F7C}"/>
              </a:ext>
            </a:extLst>
          </p:cNvPr>
          <p:cNvSpPr/>
          <p:nvPr/>
        </p:nvSpPr>
        <p:spPr>
          <a:xfrm>
            <a:off x="3142937" y="3795010"/>
            <a:ext cx="619594" cy="839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5D267-EDFA-4089-8FF7-C23DE591302B}"/>
              </a:ext>
            </a:extLst>
          </p:cNvPr>
          <p:cNvSpPr/>
          <p:nvPr/>
        </p:nvSpPr>
        <p:spPr>
          <a:xfrm>
            <a:off x="3230379" y="4472065"/>
            <a:ext cx="1171732" cy="45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FC8E28-94A4-4221-9501-B8F03358734E}"/>
              </a:ext>
            </a:extLst>
          </p:cNvPr>
          <p:cNvSpPr/>
          <p:nvPr/>
        </p:nvSpPr>
        <p:spPr>
          <a:xfrm>
            <a:off x="2733205" y="4172263"/>
            <a:ext cx="1171732" cy="45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5683ED-4602-4AC2-BE5C-4C63E544FA21}"/>
              </a:ext>
            </a:extLst>
          </p:cNvPr>
          <p:cNvSpPr/>
          <p:nvPr/>
        </p:nvSpPr>
        <p:spPr>
          <a:xfrm>
            <a:off x="2900596" y="4324663"/>
            <a:ext cx="1171732" cy="459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9961C-DB1D-4056-B9D5-3939E9DF8D8F}"/>
              </a:ext>
            </a:extLst>
          </p:cNvPr>
          <p:cNvSpPr/>
          <p:nvPr/>
        </p:nvSpPr>
        <p:spPr>
          <a:xfrm>
            <a:off x="3692577" y="3477718"/>
            <a:ext cx="629587" cy="12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C17ABE-12D1-444E-BE3D-A471CEABA0B6}"/>
              </a:ext>
            </a:extLst>
          </p:cNvPr>
          <p:cNvSpPr/>
          <p:nvPr/>
        </p:nvSpPr>
        <p:spPr>
          <a:xfrm>
            <a:off x="4002374" y="3347803"/>
            <a:ext cx="433465" cy="192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DC9CF0-95BE-446C-9B22-C9744895C754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3692577" y="3542676"/>
            <a:ext cx="743262" cy="64957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9BC56A-42F5-4B29-8BB5-16FFE6911B23}"/>
              </a:ext>
            </a:extLst>
          </p:cNvPr>
          <p:cNvSpPr txBox="1"/>
          <p:nvPr/>
        </p:nvSpPr>
        <p:spPr>
          <a:xfrm>
            <a:off x="7560040" y="3088957"/>
            <a:ext cx="56297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Not 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6EA5DF-D5CD-4933-8FE5-848166D481F3}"/>
              </a:ext>
            </a:extLst>
          </p:cNvPr>
          <p:cNvSpPr txBox="1"/>
          <p:nvPr/>
        </p:nvSpPr>
        <p:spPr>
          <a:xfrm>
            <a:off x="8581025" y="2470880"/>
            <a:ext cx="56297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Not 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739B3-7EDC-4B66-8E4E-C85CFC91F128}"/>
              </a:ext>
            </a:extLst>
          </p:cNvPr>
          <p:cNvSpPr txBox="1"/>
          <p:nvPr/>
        </p:nvSpPr>
        <p:spPr>
          <a:xfrm>
            <a:off x="8572724" y="1763351"/>
            <a:ext cx="562975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Not 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DCAC42-3878-4F7E-B05D-A170D27BB6FA}"/>
              </a:ext>
            </a:extLst>
          </p:cNvPr>
          <p:cNvSpPr txBox="1"/>
          <p:nvPr/>
        </p:nvSpPr>
        <p:spPr>
          <a:xfrm>
            <a:off x="7191127" y="1489023"/>
            <a:ext cx="1005403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b="1" dirty="0">
                <a:solidFill>
                  <a:srgbClr val="FF0000"/>
                </a:solidFill>
              </a:rPr>
              <a:t>ES just bypass</a:t>
            </a:r>
          </a:p>
        </p:txBody>
      </p:sp>
    </p:spTree>
    <p:extLst>
      <p:ext uri="{BB962C8B-B14F-4D97-AF65-F5344CB8AC3E}">
        <p14:creationId xmlns:p14="http://schemas.microsoft.com/office/powerpoint/2010/main" val="15691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7419-004B-4EEE-8F9C-B09DC52B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estimates, </a:t>
            </a:r>
            <a:r>
              <a:rPr lang="en-US" dirty="0" err="1"/>
              <a:t>Cryo</a:t>
            </a:r>
            <a:r>
              <a:rPr lang="en-US" dirty="0"/>
              <a:t> phase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0F87EF-4FCE-418C-A97F-F66417DC2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526" y="1087438"/>
            <a:ext cx="4452602" cy="3678237"/>
          </a:xfrm>
        </p:spPr>
      </p:pic>
    </p:spTree>
    <p:extLst>
      <p:ext uri="{BB962C8B-B14F-4D97-AF65-F5344CB8AC3E}">
        <p14:creationId xmlns:p14="http://schemas.microsoft.com/office/powerpoint/2010/main" val="274614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1A90-B5A8-4AAA-B266-D2A3AFA8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SCM phase 1 (as soon as possible)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CE0D5-5919-4EDE-BBC8-FFED4D7E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543033"/>
            <a:ext cx="8420100" cy="2767047"/>
          </a:xfrm>
        </p:spPr>
      </p:pic>
    </p:spTree>
    <p:extLst>
      <p:ext uri="{BB962C8B-B14F-4D97-AF65-F5344CB8AC3E}">
        <p14:creationId xmlns:p14="http://schemas.microsoft.com/office/powerpoint/2010/main" val="356760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1FFF-4E9B-419C-9471-AD126822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cryo</a:t>
            </a:r>
            <a:r>
              <a:rPr lang="en-US" dirty="0"/>
              <a:t> phase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DF0BD-E610-4BA5-B620-6598FC4A7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03" y="967005"/>
            <a:ext cx="6345306" cy="3678237"/>
          </a:xfrm>
        </p:spPr>
      </p:pic>
    </p:spTree>
    <p:extLst>
      <p:ext uri="{BB962C8B-B14F-4D97-AF65-F5344CB8AC3E}">
        <p14:creationId xmlns:p14="http://schemas.microsoft.com/office/powerpoint/2010/main" val="389416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1347-A814-4F71-8866-3F6B1F9E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4C2F92-48D8-41E0-BCA6-A029D687C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953" y="993768"/>
            <a:ext cx="5883118" cy="3678237"/>
          </a:xfrm>
        </p:spPr>
      </p:pic>
    </p:spTree>
    <p:extLst>
      <p:ext uri="{BB962C8B-B14F-4D97-AF65-F5344CB8AC3E}">
        <p14:creationId xmlns:p14="http://schemas.microsoft.com/office/powerpoint/2010/main" val="156709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7049-4CAA-468D-AAA3-76797B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estimates phase 1 (F. Wamers)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D6A3F4B-9353-4E2D-8353-2EF7760B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00462"/>
              </p:ext>
            </p:extLst>
          </p:nvPr>
        </p:nvGraphicFramePr>
        <p:xfrm>
          <a:off x="5401650" y="2101415"/>
          <a:ext cx="2952844" cy="23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73">
                  <a:extLst>
                    <a:ext uri="{9D8B030D-6E8A-4147-A177-3AD203B41FA5}">
                      <a16:colId xmlns:a16="http://schemas.microsoft.com/office/drawing/2014/main" val="1661660367"/>
                    </a:ext>
                  </a:extLst>
                </a:gridCol>
                <a:gridCol w="2260071">
                  <a:extLst>
                    <a:ext uri="{9D8B030D-6E8A-4147-A177-3AD203B41FA5}">
                      <a16:colId xmlns:a16="http://schemas.microsoft.com/office/drawing/2014/main" val="1963174742"/>
                    </a:ext>
                  </a:extLst>
                </a:gridCol>
              </a:tblGrid>
              <a:tr h="224763">
                <a:tc>
                  <a:txBody>
                    <a:bodyPr/>
                    <a:lstStyle/>
                    <a:p>
                      <a:r>
                        <a:rPr lang="en-US" sz="11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Time for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79123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54688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998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95481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248618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050199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&gt;skipped&lt;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77203"/>
                  </a:ext>
                </a:extLst>
              </a:tr>
              <a:tr h="224763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4771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0EEC91-E9FB-425D-BF64-736A3FE75776}"/>
              </a:ext>
            </a:extLst>
          </p:cNvPr>
          <p:cNvSpPr txBox="1"/>
          <p:nvPr/>
        </p:nvSpPr>
        <p:spPr>
          <a:xfrm>
            <a:off x="6124249" y="4503202"/>
            <a:ext cx="184537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58 days but can be //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5F25E3-FBD1-4259-BEAE-52632E7B1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7" y="1566862"/>
            <a:ext cx="4199377" cy="27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56F1-5863-44A0-8744-073E67B3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T </a:t>
            </a:r>
            <a:r>
              <a:rPr lang="en-US" dirty="0" err="1"/>
              <a:t>cryo</a:t>
            </a:r>
            <a:r>
              <a:rPr lang="en-US" dirty="0"/>
              <a:t> phase 2 commissioning Cryo2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2DA52-0F65-41D3-9960-FC6F640D7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78" y="1019015"/>
            <a:ext cx="8420100" cy="25929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067C7-2F4C-431C-9DCE-488F1795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28" y="3354698"/>
            <a:ext cx="1479657" cy="128922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86A4A-F5A6-4ADF-BDE1-D9AEBB4D780E}"/>
              </a:ext>
            </a:extLst>
          </p:cNvPr>
          <p:cNvCxnSpPr/>
          <p:nvPr/>
        </p:nvCxnSpPr>
        <p:spPr>
          <a:xfrm flipH="1" flipV="1">
            <a:off x="6463247" y="1904628"/>
            <a:ext cx="1583473" cy="1663762"/>
          </a:xfrm>
          <a:prstGeom prst="straightConnector1">
            <a:avLst/>
          </a:prstGeom>
          <a:ln>
            <a:solidFill>
              <a:schemeClr val="tx1"/>
            </a:solidFill>
            <a:prstDash val="lgDashDot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D9682E-DEA0-4ACA-AB06-203A58BB8292}"/>
              </a:ext>
            </a:extLst>
          </p:cNvPr>
          <p:cNvCxnSpPr>
            <a:cxnSpLocks/>
          </p:cNvCxnSpPr>
          <p:nvPr/>
        </p:nvCxnSpPr>
        <p:spPr>
          <a:xfrm flipH="1" flipV="1">
            <a:off x="2457729" y="1864484"/>
            <a:ext cx="5254454" cy="1856306"/>
          </a:xfrm>
          <a:prstGeom prst="straightConnector1">
            <a:avLst/>
          </a:prstGeom>
          <a:ln>
            <a:solidFill>
              <a:schemeClr val="tx1"/>
            </a:solidFill>
            <a:prstDash val="lgDashDot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7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7EC7-9F6F-4F83-95D0-7FB4A4AD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branches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F4B85-6C13-47D3-99B0-FAF85DDE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93" y="930527"/>
            <a:ext cx="8420100" cy="10620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2CADD-7A42-4F28-B966-B1622C7D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" y="2285401"/>
            <a:ext cx="8175523" cy="1698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89E6A-A7B7-4099-BB2C-6B0544607C57}"/>
              </a:ext>
            </a:extLst>
          </p:cNvPr>
          <p:cNvSpPr txBox="1"/>
          <p:nvPr/>
        </p:nvSpPr>
        <p:spPr>
          <a:xfrm>
            <a:off x="830826" y="4232787"/>
            <a:ext cx="7088222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CWU: to 70 K faster.</a:t>
            </a:r>
          </a:p>
          <a:p>
            <a:pPr algn="l"/>
            <a:r>
              <a:rPr lang="en-US" dirty="0"/>
              <a:t>Time estimate: few days per branch for part 1, few week for part 2?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8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610E-E55F-423E-A4D0-0872BF92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SCM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0265C-5242-4637-9675-6021C5CBD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42" y="1087438"/>
            <a:ext cx="7874816" cy="3678237"/>
          </a:xfrm>
        </p:spPr>
      </p:pic>
    </p:spTree>
    <p:extLst>
      <p:ext uri="{BB962C8B-B14F-4D97-AF65-F5344CB8AC3E}">
        <p14:creationId xmlns:p14="http://schemas.microsoft.com/office/powerpoint/2010/main" val="429390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45FD-416C-4EC1-B59D-B02AC232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SCM (NMR and hall probes)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D809A-E349-44EE-A2EF-72F45D72D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170"/>
          <a:stretch/>
        </p:blipFill>
        <p:spPr>
          <a:xfrm>
            <a:off x="317500" y="1628105"/>
            <a:ext cx="8420100" cy="21769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8AD57-1845-445E-BFC3-035CE47C6D4A}"/>
              </a:ext>
            </a:extLst>
          </p:cNvPr>
          <p:cNvSpPr txBox="1"/>
          <p:nvPr/>
        </p:nvSpPr>
        <p:spPr>
          <a:xfrm>
            <a:off x="629265" y="4050890"/>
            <a:ext cx="612218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done per triplet of magnets</a:t>
            </a:r>
          </a:p>
          <a:p>
            <a:pPr algn="l"/>
            <a:r>
              <a:rPr lang="en-US" dirty="0"/>
              <a:t>2 weeks, including calibration? more on IO commissioning</a:t>
            </a:r>
          </a:p>
        </p:txBody>
      </p:sp>
    </p:spTree>
    <p:extLst>
      <p:ext uri="{BB962C8B-B14F-4D97-AF65-F5344CB8AC3E}">
        <p14:creationId xmlns:p14="http://schemas.microsoft.com/office/powerpoint/2010/main" val="244363461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144</Words>
  <Application>Microsoft Office PowerPoint</Application>
  <PresentationFormat>On-screen Show (16:9)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fair-gsi-folienmaster_2017_onering</vt:lpstr>
      <vt:lpstr>LCM schemes and work estimates, SCM and local cryo</vt:lpstr>
      <vt:lpstr>SCM phase 1 (as soon as possible)</vt:lpstr>
      <vt:lpstr>Local cryo phase 1</vt:lpstr>
      <vt:lpstr>PowerPoint Presentation</vt:lpstr>
      <vt:lpstr>Time estimates phase 1 (F. Wamers)</vt:lpstr>
      <vt:lpstr>Branch T cryo phase 2 commissioning Cryo2</vt:lpstr>
      <vt:lpstr>Other branches</vt:lpstr>
      <vt:lpstr>Phase 2 SCM</vt:lpstr>
      <vt:lpstr>Phase 2 SCM (NMR and hall probes)</vt:lpstr>
      <vt:lpstr>PowerPoint Presentation</vt:lpstr>
      <vt:lpstr>PowerPoint Presentation</vt:lpstr>
      <vt:lpstr>Resources estimates, Cryo phase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Target area</dc:title>
  <dc:creator>Pietri, Stephane</dc:creator>
  <cp:lastModifiedBy>Pietri, Stephane</cp:lastModifiedBy>
  <cp:revision>19</cp:revision>
  <dcterms:created xsi:type="dcterms:W3CDTF">2025-05-25T10:03:09Z</dcterms:created>
  <dcterms:modified xsi:type="dcterms:W3CDTF">2025-05-26T09:18:55Z</dcterms:modified>
</cp:coreProperties>
</file>