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0" r:id="rId4"/>
    <p:sldId id="261" r:id="rId5"/>
    <p:sldId id="263" r:id="rId6"/>
    <p:sldId id="259" r:id="rId7"/>
    <p:sldId id="262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55" autoAdjust="0"/>
  </p:normalViewPr>
  <p:slideViewPr>
    <p:cSldViewPr snapToGrid="0" snapToObjects="1">
      <p:cViewPr varScale="1">
        <p:scale>
          <a:sx n="191" d="100"/>
          <a:sy n="191" d="100"/>
        </p:scale>
        <p:origin x="90" y="5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Scope</a:t>
            </a:r>
            <a:r>
              <a:rPr lang="de-DE" dirty="0"/>
              <a:t> 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SCM and </a:t>
            </a:r>
            <a:r>
              <a:rPr lang="de-DE" dirty="0" err="1"/>
              <a:t>Cryo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Pietri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Scope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C683D-3D72-4642-B240-1091C527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65" y="967361"/>
            <a:ext cx="8144962" cy="23166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A660CF-EF97-4156-96A2-6D109318866F}"/>
              </a:ext>
            </a:extLst>
          </p:cNvPr>
          <p:cNvSpPr/>
          <p:nvPr/>
        </p:nvSpPr>
        <p:spPr>
          <a:xfrm>
            <a:off x="370165" y="1133817"/>
            <a:ext cx="8144962" cy="179882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284BBD-1436-4B4B-AD62-4E8890365096}"/>
              </a:ext>
            </a:extLst>
          </p:cNvPr>
          <p:cNvSpPr/>
          <p:nvPr/>
        </p:nvSpPr>
        <p:spPr>
          <a:xfrm>
            <a:off x="370165" y="1948225"/>
            <a:ext cx="8144962" cy="179882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FC18-3C30-43C0-AEB1-4B9A03DC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Super-FRS assembly units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C5AAAF7-A212-4DBC-84B9-F39303EF1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23" y="909023"/>
            <a:ext cx="6426858" cy="4033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31BD7-1095-4326-8319-978BBE70C6C4}"/>
              </a:ext>
            </a:extLst>
          </p:cNvPr>
          <p:cNvSpPr/>
          <p:nvPr/>
        </p:nvSpPr>
        <p:spPr>
          <a:xfrm>
            <a:off x="6369577" y="2283775"/>
            <a:ext cx="1735129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4304C-887B-4CF6-8A6D-43598B1EFFCE}"/>
              </a:ext>
            </a:extLst>
          </p:cNvPr>
          <p:cNvSpPr/>
          <p:nvPr/>
        </p:nvSpPr>
        <p:spPr>
          <a:xfrm>
            <a:off x="6588883" y="2467395"/>
            <a:ext cx="1735129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0FA815-4E6B-4F12-A253-4B091E0FCDF8}"/>
              </a:ext>
            </a:extLst>
          </p:cNvPr>
          <p:cNvSpPr/>
          <p:nvPr/>
        </p:nvSpPr>
        <p:spPr>
          <a:xfrm>
            <a:off x="5232152" y="3070308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6C0606-C0B4-43AC-A221-1728BB4B09A5}"/>
              </a:ext>
            </a:extLst>
          </p:cNvPr>
          <p:cNvSpPr/>
          <p:nvPr/>
        </p:nvSpPr>
        <p:spPr>
          <a:xfrm>
            <a:off x="5455174" y="3320095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77C2C1-8BEA-496A-B546-647B069BCA89}"/>
              </a:ext>
            </a:extLst>
          </p:cNvPr>
          <p:cNvSpPr/>
          <p:nvPr/>
        </p:nvSpPr>
        <p:spPr>
          <a:xfrm>
            <a:off x="5750309" y="3575086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1E2869-F410-4FDE-AC27-04C8A0CEC2F4}"/>
              </a:ext>
            </a:extLst>
          </p:cNvPr>
          <p:cNvSpPr/>
          <p:nvPr/>
        </p:nvSpPr>
        <p:spPr>
          <a:xfrm>
            <a:off x="6150265" y="4026339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EF95AC-230C-427A-9A39-CBD85F3E8232}"/>
              </a:ext>
            </a:extLst>
          </p:cNvPr>
          <p:cNvSpPr/>
          <p:nvPr/>
        </p:nvSpPr>
        <p:spPr>
          <a:xfrm>
            <a:off x="6588883" y="4221858"/>
            <a:ext cx="799912" cy="6341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1DE7F9-723E-496F-A777-D64F00F2CBE1}"/>
              </a:ext>
            </a:extLst>
          </p:cNvPr>
          <p:cNvCxnSpPr>
            <a:cxnSpLocks/>
          </p:cNvCxnSpPr>
          <p:nvPr/>
        </p:nvCxnSpPr>
        <p:spPr>
          <a:xfrm flipH="1" flipV="1">
            <a:off x="1570092" y="1993838"/>
            <a:ext cx="214103" cy="356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5757BB-B470-47AA-A238-8F696E5BB777}"/>
              </a:ext>
            </a:extLst>
          </p:cNvPr>
          <p:cNvCxnSpPr>
            <a:cxnSpLocks/>
          </p:cNvCxnSpPr>
          <p:nvPr/>
        </p:nvCxnSpPr>
        <p:spPr>
          <a:xfrm flipH="1" flipV="1">
            <a:off x="1784195" y="1883543"/>
            <a:ext cx="231811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82CBDF-1912-490B-9D13-C65A71E81B13}"/>
              </a:ext>
            </a:extLst>
          </p:cNvPr>
          <p:cNvCxnSpPr>
            <a:cxnSpLocks/>
          </p:cNvCxnSpPr>
          <p:nvPr/>
        </p:nvCxnSpPr>
        <p:spPr>
          <a:xfrm flipH="1" flipV="1">
            <a:off x="1886031" y="1775274"/>
            <a:ext cx="362055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B3D313-0ACD-4D8C-A58D-26B56CC57FD6}"/>
              </a:ext>
            </a:extLst>
          </p:cNvPr>
          <p:cNvCxnSpPr>
            <a:cxnSpLocks/>
          </p:cNvCxnSpPr>
          <p:nvPr/>
        </p:nvCxnSpPr>
        <p:spPr>
          <a:xfrm flipV="1">
            <a:off x="2666185" y="1474056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37E1DC-3585-4BC3-87E5-457BC3259C31}"/>
              </a:ext>
            </a:extLst>
          </p:cNvPr>
          <p:cNvCxnSpPr>
            <a:cxnSpLocks/>
          </p:cNvCxnSpPr>
          <p:nvPr/>
        </p:nvCxnSpPr>
        <p:spPr>
          <a:xfrm flipV="1">
            <a:off x="2769056" y="1474056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988831-F2DB-483A-9C41-CB620190B877}"/>
              </a:ext>
            </a:extLst>
          </p:cNvPr>
          <p:cNvCxnSpPr>
            <a:cxnSpLocks/>
          </p:cNvCxnSpPr>
          <p:nvPr/>
        </p:nvCxnSpPr>
        <p:spPr>
          <a:xfrm flipV="1">
            <a:off x="3843612" y="1628434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4590BE-9EB5-4DF0-93EB-DE26D7A2F787}"/>
              </a:ext>
            </a:extLst>
          </p:cNvPr>
          <p:cNvCxnSpPr>
            <a:cxnSpLocks/>
          </p:cNvCxnSpPr>
          <p:nvPr/>
        </p:nvCxnSpPr>
        <p:spPr>
          <a:xfrm flipV="1">
            <a:off x="3843612" y="1775274"/>
            <a:ext cx="255333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E5C4EAA-2428-4391-B8E9-22B585CD1D35}"/>
              </a:ext>
            </a:extLst>
          </p:cNvPr>
          <p:cNvCxnSpPr>
            <a:cxnSpLocks/>
          </p:cNvCxnSpPr>
          <p:nvPr/>
        </p:nvCxnSpPr>
        <p:spPr>
          <a:xfrm flipV="1">
            <a:off x="5694325" y="3102503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588ECB-BC4A-4F18-9528-5F8AF815940A}"/>
              </a:ext>
            </a:extLst>
          </p:cNvPr>
          <p:cNvCxnSpPr>
            <a:cxnSpLocks/>
          </p:cNvCxnSpPr>
          <p:nvPr/>
        </p:nvCxnSpPr>
        <p:spPr>
          <a:xfrm flipV="1">
            <a:off x="2881311" y="1454727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CF7D6C-1C1C-43E1-8146-E232822B78EC}"/>
              </a:ext>
            </a:extLst>
          </p:cNvPr>
          <p:cNvCxnSpPr>
            <a:cxnSpLocks/>
          </p:cNvCxnSpPr>
          <p:nvPr/>
        </p:nvCxnSpPr>
        <p:spPr>
          <a:xfrm flipV="1">
            <a:off x="3109540" y="1474056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EFB3CAC-919A-410F-A587-69BE5A1BE8B5}"/>
              </a:ext>
            </a:extLst>
          </p:cNvPr>
          <p:cNvCxnSpPr>
            <a:cxnSpLocks/>
          </p:cNvCxnSpPr>
          <p:nvPr/>
        </p:nvCxnSpPr>
        <p:spPr>
          <a:xfrm flipV="1">
            <a:off x="3212874" y="1454727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8C78EB6-47AA-4FC1-B645-319EC5BE9BCD}"/>
              </a:ext>
            </a:extLst>
          </p:cNvPr>
          <p:cNvCxnSpPr>
            <a:cxnSpLocks/>
          </p:cNvCxnSpPr>
          <p:nvPr/>
        </p:nvCxnSpPr>
        <p:spPr>
          <a:xfrm flipV="1">
            <a:off x="3293906" y="1474056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AD2B52-6425-4C7C-8DAA-B87B70DBE88D}"/>
              </a:ext>
            </a:extLst>
          </p:cNvPr>
          <p:cNvCxnSpPr>
            <a:cxnSpLocks/>
          </p:cNvCxnSpPr>
          <p:nvPr/>
        </p:nvCxnSpPr>
        <p:spPr>
          <a:xfrm flipV="1">
            <a:off x="3379399" y="1454727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28DA8A7-63D9-484E-A933-FB14AD63876A}"/>
              </a:ext>
            </a:extLst>
          </p:cNvPr>
          <p:cNvCxnSpPr>
            <a:cxnSpLocks/>
          </p:cNvCxnSpPr>
          <p:nvPr/>
        </p:nvCxnSpPr>
        <p:spPr>
          <a:xfrm flipV="1">
            <a:off x="3541043" y="1474056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9EFC23-FD25-4A76-96E6-BE7E381AC39F}"/>
              </a:ext>
            </a:extLst>
          </p:cNvPr>
          <p:cNvCxnSpPr>
            <a:cxnSpLocks/>
          </p:cNvCxnSpPr>
          <p:nvPr/>
        </p:nvCxnSpPr>
        <p:spPr>
          <a:xfrm flipV="1">
            <a:off x="3595312" y="1474056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6C828C1-C026-4E99-A715-D9E776984666}"/>
              </a:ext>
            </a:extLst>
          </p:cNvPr>
          <p:cNvCxnSpPr>
            <a:cxnSpLocks/>
          </p:cNvCxnSpPr>
          <p:nvPr/>
        </p:nvCxnSpPr>
        <p:spPr>
          <a:xfrm flipV="1">
            <a:off x="3689726" y="1523865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9C36BFC-19E3-4FE7-88C3-1E79AC99E04D}"/>
              </a:ext>
            </a:extLst>
          </p:cNvPr>
          <p:cNvCxnSpPr>
            <a:cxnSpLocks/>
          </p:cNvCxnSpPr>
          <p:nvPr/>
        </p:nvCxnSpPr>
        <p:spPr>
          <a:xfrm flipV="1">
            <a:off x="5976079" y="3090101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C0FE15-8B1B-4CCC-9556-492D4CA3A180}"/>
              </a:ext>
            </a:extLst>
          </p:cNvPr>
          <p:cNvCxnSpPr>
            <a:cxnSpLocks/>
          </p:cNvCxnSpPr>
          <p:nvPr/>
        </p:nvCxnSpPr>
        <p:spPr>
          <a:xfrm flipV="1">
            <a:off x="6088334" y="3102503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FF42C5-CA40-435F-AFAC-9695CB097716}"/>
              </a:ext>
            </a:extLst>
          </p:cNvPr>
          <p:cNvCxnSpPr>
            <a:cxnSpLocks/>
          </p:cNvCxnSpPr>
          <p:nvPr/>
        </p:nvCxnSpPr>
        <p:spPr>
          <a:xfrm flipV="1">
            <a:off x="6168619" y="3113425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340A5A9-FBF9-4BFE-B2D2-EA3398F75A43}"/>
              </a:ext>
            </a:extLst>
          </p:cNvPr>
          <p:cNvCxnSpPr>
            <a:cxnSpLocks/>
          </p:cNvCxnSpPr>
          <p:nvPr/>
        </p:nvCxnSpPr>
        <p:spPr>
          <a:xfrm flipV="1">
            <a:off x="6260802" y="3188238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C30D751-28F0-4CAA-B97E-41518DD0009B}"/>
              </a:ext>
            </a:extLst>
          </p:cNvPr>
          <p:cNvCxnSpPr>
            <a:cxnSpLocks/>
          </p:cNvCxnSpPr>
          <p:nvPr/>
        </p:nvCxnSpPr>
        <p:spPr>
          <a:xfrm flipV="1">
            <a:off x="6255086" y="3274232"/>
            <a:ext cx="156634" cy="401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2A5F6A5-4D6D-4E7D-9D7D-F85688254778}"/>
              </a:ext>
            </a:extLst>
          </p:cNvPr>
          <p:cNvCxnSpPr>
            <a:cxnSpLocks/>
          </p:cNvCxnSpPr>
          <p:nvPr/>
        </p:nvCxnSpPr>
        <p:spPr>
          <a:xfrm flipV="1">
            <a:off x="6864691" y="3675442"/>
            <a:ext cx="160577" cy="546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2F0637E-5F85-4918-886E-BA0C3C8E1795}"/>
              </a:ext>
            </a:extLst>
          </p:cNvPr>
          <p:cNvCxnSpPr>
            <a:cxnSpLocks/>
          </p:cNvCxnSpPr>
          <p:nvPr/>
        </p:nvCxnSpPr>
        <p:spPr>
          <a:xfrm flipV="1">
            <a:off x="3978755" y="1883543"/>
            <a:ext cx="253273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46E46D-FBE9-4BAD-8252-0D54E7006ADB}"/>
              </a:ext>
            </a:extLst>
          </p:cNvPr>
          <p:cNvCxnSpPr>
            <a:cxnSpLocks/>
          </p:cNvCxnSpPr>
          <p:nvPr/>
        </p:nvCxnSpPr>
        <p:spPr>
          <a:xfrm flipV="1">
            <a:off x="4030282" y="1956754"/>
            <a:ext cx="253273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5183F3C-8783-4850-B0F8-41EF20DAE2E4}"/>
              </a:ext>
            </a:extLst>
          </p:cNvPr>
          <p:cNvCxnSpPr>
            <a:cxnSpLocks/>
          </p:cNvCxnSpPr>
          <p:nvPr/>
        </p:nvCxnSpPr>
        <p:spPr>
          <a:xfrm flipV="1">
            <a:off x="4105391" y="2016614"/>
            <a:ext cx="253273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3480006-D92B-4A55-B938-7EC902F6EF06}"/>
              </a:ext>
            </a:extLst>
          </p:cNvPr>
          <p:cNvCxnSpPr>
            <a:cxnSpLocks/>
          </p:cNvCxnSpPr>
          <p:nvPr/>
        </p:nvCxnSpPr>
        <p:spPr>
          <a:xfrm flipV="1">
            <a:off x="4105391" y="2360072"/>
            <a:ext cx="431437" cy="213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C44F775-8058-494E-AF3B-5A3727875054}"/>
              </a:ext>
            </a:extLst>
          </p:cNvPr>
          <p:cNvCxnSpPr>
            <a:cxnSpLocks/>
          </p:cNvCxnSpPr>
          <p:nvPr/>
        </p:nvCxnSpPr>
        <p:spPr>
          <a:xfrm flipV="1">
            <a:off x="4232028" y="2512472"/>
            <a:ext cx="431437" cy="213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CECEEE7-E4FB-4BE6-B93B-B2887FB877A7}"/>
              </a:ext>
            </a:extLst>
          </p:cNvPr>
          <p:cNvCxnSpPr>
            <a:cxnSpLocks/>
          </p:cNvCxnSpPr>
          <p:nvPr/>
        </p:nvCxnSpPr>
        <p:spPr>
          <a:xfrm flipV="1">
            <a:off x="4283555" y="2619286"/>
            <a:ext cx="431437" cy="213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83530E5-BDC0-44E5-90FC-C734BD3E7DD2}"/>
              </a:ext>
            </a:extLst>
          </p:cNvPr>
          <p:cNvCxnSpPr>
            <a:cxnSpLocks/>
          </p:cNvCxnSpPr>
          <p:nvPr/>
        </p:nvCxnSpPr>
        <p:spPr>
          <a:xfrm flipV="1">
            <a:off x="4321109" y="2678997"/>
            <a:ext cx="431437" cy="213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F5F6E37-0E1C-4DDB-A880-E9A43790C153}"/>
              </a:ext>
            </a:extLst>
          </p:cNvPr>
          <p:cNvCxnSpPr>
            <a:cxnSpLocks/>
          </p:cNvCxnSpPr>
          <p:nvPr/>
        </p:nvCxnSpPr>
        <p:spPr>
          <a:xfrm flipV="1">
            <a:off x="4433492" y="2785300"/>
            <a:ext cx="431437" cy="213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81D94C-2C97-407F-BC72-E261135AAAED}"/>
              </a:ext>
            </a:extLst>
          </p:cNvPr>
          <p:cNvCxnSpPr>
            <a:cxnSpLocks/>
          </p:cNvCxnSpPr>
          <p:nvPr/>
        </p:nvCxnSpPr>
        <p:spPr>
          <a:xfrm flipV="1">
            <a:off x="4936022" y="2941192"/>
            <a:ext cx="264783" cy="285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4AB6EF3-27DA-4BCC-8F70-34A7915DD099}"/>
              </a:ext>
            </a:extLst>
          </p:cNvPr>
          <p:cNvCxnSpPr>
            <a:cxnSpLocks/>
          </p:cNvCxnSpPr>
          <p:nvPr/>
        </p:nvCxnSpPr>
        <p:spPr>
          <a:xfrm flipV="1">
            <a:off x="5068413" y="3018734"/>
            <a:ext cx="264783" cy="285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34089A4-BD93-42B6-B6CA-1E8806D0069B}"/>
              </a:ext>
            </a:extLst>
          </p:cNvPr>
          <p:cNvCxnSpPr>
            <a:cxnSpLocks/>
          </p:cNvCxnSpPr>
          <p:nvPr/>
        </p:nvCxnSpPr>
        <p:spPr>
          <a:xfrm flipV="1">
            <a:off x="5142819" y="3056870"/>
            <a:ext cx="264783" cy="285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5AD941F-1FAE-4111-99DE-DF89E1AF833F}"/>
              </a:ext>
            </a:extLst>
          </p:cNvPr>
          <p:cNvCxnSpPr>
            <a:cxnSpLocks/>
          </p:cNvCxnSpPr>
          <p:nvPr/>
        </p:nvCxnSpPr>
        <p:spPr>
          <a:xfrm flipV="1">
            <a:off x="5275210" y="3090101"/>
            <a:ext cx="264783" cy="285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46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DE47-A829-4C76-8421-BEED7E71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405AEB-93DF-4E3D-BD8D-A3FD20CEC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092" y="1107153"/>
            <a:ext cx="7608467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5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3A84-EECD-4BA6-A63E-E1C3E71F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563676-DDAC-43DD-B851-655B45F75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01" y="1640001"/>
            <a:ext cx="5747967" cy="31880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E84BC7-BC17-4EFF-A4B2-0397AA13107B}"/>
              </a:ext>
            </a:extLst>
          </p:cNvPr>
          <p:cNvSpPr/>
          <p:nvPr/>
        </p:nvSpPr>
        <p:spPr>
          <a:xfrm>
            <a:off x="3107961" y="2033666"/>
            <a:ext cx="2538334" cy="1069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DF4DD-40E0-4BA1-B0FC-4EDCF2BB41E5}"/>
              </a:ext>
            </a:extLst>
          </p:cNvPr>
          <p:cNvSpPr/>
          <p:nvPr/>
        </p:nvSpPr>
        <p:spPr>
          <a:xfrm>
            <a:off x="4402111" y="2470880"/>
            <a:ext cx="1191718" cy="1069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AA749F-8690-4A51-B691-8E125AF4E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8285" y="1004340"/>
            <a:ext cx="4277584" cy="22810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E7A620-03AC-4320-AEFB-73E2F8B47547}"/>
              </a:ext>
            </a:extLst>
          </p:cNvPr>
          <p:cNvSpPr/>
          <p:nvPr/>
        </p:nvSpPr>
        <p:spPr>
          <a:xfrm>
            <a:off x="334780" y="1494020"/>
            <a:ext cx="4826833" cy="384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0B0DC4-DDB8-44F8-9514-F595A0A97C53}"/>
              </a:ext>
            </a:extLst>
          </p:cNvPr>
          <p:cNvSpPr/>
          <p:nvPr/>
        </p:nvSpPr>
        <p:spPr>
          <a:xfrm>
            <a:off x="944380" y="4402111"/>
            <a:ext cx="2443397" cy="3897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6E6921-98E5-4CF2-A9BD-07A1346ECC77}"/>
              </a:ext>
            </a:extLst>
          </p:cNvPr>
          <p:cNvSpPr/>
          <p:nvPr/>
        </p:nvSpPr>
        <p:spPr>
          <a:xfrm>
            <a:off x="2953062" y="3550172"/>
            <a:ext cx="509666" cy="3772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E1000-7E21-46B5-BC00-00F6B9B065CA}"/>
              </a:ext>
            </a:extLst>
          </p:cNvPr>
          <p:cNvSpPr/>
          <p:nvPr/>
        </p:nvSpPr>
        <p:spPr>
          <a:xfrm>
            <a:off x="2990537" y="3717563"/>
            <a:ext cx="509666" cy="8394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2C9EFF-7DE8-4B1D-BA61-0BBBE6685F7C}"/>
              </a:ext>
            </a:extLst>
          </p:cNvPr>
          <p:cNvSpPr/>
          <p:nvPr/>
        </p:nvSpPr>
        <p:spPr>
          <a:xfrm>
            <a:off x="3142937" y="3795010"/>
            <a:ext cx="619594" cy="8394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65D267-EDFA-4089-8FF7-C23DE591302B}"/>
              </a:ext>
            </a:extLst>
          </p:cNvPr>
          <p:cNvSpPr/>
          <p:nvPr/>
        </p:nvSpPr>
        <p:spPr>
          <a:xfrm>
            <a:off x="3230379" y="4472065"/>
            <a:ext cx="1171732" cy="459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FC8E28-94A4-4221-9501-B8F03358734E}"/>
              </a:ext>
            </a:extLst>
          </p:cNvPr>
          <p:cNvSpPr/>
          <p:nvPr/>
        </p:nvSpPr>
        <p:spPr>
          <a:xfrm>
            <a:off x="2733205" y="4172263"/>
            <a:ext cx="1171732" cy="459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5683ED-4602-4AC2-BE5C-4C63E544FA21}"/>
              </a:ext>
            </a:extLst>
          </p:cNvPr>
          <p:cNvSpPr/>
          <p:nvPr/>
        </p:nvSpPr>
        <p:spPr>
          <a:xfrm>
            <a:off x="2900596" y="4324663"/>
            <a:ext cx="1171732" cy="459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9961C-DB1D-4056-B9D5-3939E9DF8D8F}"/>
              </a:ext>
            </a:extLst>
          </p:cNvPr>
          <p:cNvSpPr/>
          <p:nvPr/>
        </p:nvSpPr>
        <p:spPr>
          <a:xfrm>
            <a:off x="3692577" y="3477718"/>
            <a:ext cx="629587" cy="129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C17ABE-12D1-444E-BE3D-A471CEABA0B6}"/>
              </a:ext>
            </a:extLst>
          </p:cNvPr>
          <p:cNvSpPr/>
          <p:nvPr/>
        </p:nvSpPr>
        <p:spPr>
          <a:xfrm>
            <a:off x="4002374" y="3347803"/>
            <a:ext cx="433465" cy="192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rgbClr val="7030A0"/>
                </a:solidFill>
              </a:rPr>
              <a:t>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DC9CF0-95BE-446C-9B22-C9744895C754}"/>
              </a:ext>
            </a:extLst>
          </p:cNvPr>
          <p:cNvCxnSpPr>
            <a:cxnSpLocks/>
            <a:stCxn id="20" idx="1"/>
          </p:cNvCxnSpPr>
          <p:nvPr/>
        </p:nvCxnSpPr>
        <p:spPr>
          <a:xfrm>
            <a:off x="3692577" y="3542676"/>
            <a:ext cx="743262" cy="64957"/>
          </a:xfrm>
          <a:prstGeom prst="line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69BC56A-42F5-4B29-8BB5-16FFE6911B23}"/>
              </a:ext>
            </a:extLst>
          </p:cNvPr>
          <p:cNvSpPr txBox="1"/>
          <p:nvPr/>
        </p:nvSpPr>
        <p:spPr>
          <a:xfrm>
            <a:off x="7560040" y="3088957"/>
            <a:ext cx="562975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900" b="1" dirty="0">
                <a:solidFill>
                  <a:srgbClr val="FF0000"/>
                </a:solidFill>
              </a:rPr>
              <a:t>Not 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6EA5DF-D5CD-4933-8FE5-848166D481F3}"/>
              </a:ext>
            </a:extLst>
          </p:cNvPr>
          <p:cNvSpPr txBox="1"/>
          <p:nvPr/>
        </p:nvSpPr>
        <p:spPr>
          <a:xfrm>
            <a:off x="8581025" y="2470880"/>
            <a:ext cx="562975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900" b="1" dirty="0">
                <a:solidFill>
                  <a:srgbClr val="FF0000"/>
                </a:solidFill>
              </a:rPr>
              <a:t>Not 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1739B3-7EDC-4B66-8E4E-C85CFC91F128}"/>
              </a:ext>
            </a:extLst>
          </p:cNvPr>
          <p:cNvSpPr txBox="1"/>
          <p:nvPr/>
        </p:nvSpPr>
        <p:spPr>
          <a:xfrm>
            <a:off x="8572724" y="1763351"/>
            <a:ext cx="562975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900" b="1" dirty="0">
                <a:solidFill>
                  <a:srgbClr val="FF0000"/>
                </a:solidFill>
              </a:rPr>
              <a:t>Not 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DCAC42-3878-4F7E-B05D-A170D27BB6FA}"/>
              </a:ext>
            </a:extLst>
          </p:cNvPr>
          <p:cNvSpPr txBox="1"/>
          <p:nvPr/>
        </p:nvSpPr>
        <p:spPr>
          <a:xfrm>
            <a:off x="7191127" y="1489023"/>
            <a:ext cx="1005403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900" b="1" dirty="0">
                <a:solidFill>
                  <a:srgbClr val="FF0000"/>
                </a:solidFill>
              </a:rPr>
              <a:t>ES just bypass</a:t>
            </a:r>
          </a:p>
        </p:txBody>
      </p:sp>
    </p:spTree>
    <p:extLst>
      <p:ext uri="{BB962C8B-B14F-4D97-AF65-F5344CB8AC3E}">
        <p14:creationId xmlns:p14="http://schemas.microsoft.com/office/powerpoint/2010/main" val="156910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0660-5F8D-48F9-B17F-4E5F9674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on mechanical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03C3-F563-443F-A51F-36C6FC616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Magnets: Melanie and Hans</a:t>
            </a:r>
          </a:p>
          <a:p>
            <a:r>
              <a:rPr lang="en-US" dirty="0"/>
              <a:t>Power convertors: Tripti</a:t>
            </a:r>
          </a:p>
          <a:p>
            <a:r>
              <a:rPr lang="en-US" dirty="0"/>
              <a:t>Cryogenics: Felix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the “sections” definition is different for </a:t>
            </a:r>
            <a:r>
              <a:rPr lang="en-US" dirty="0" err="1">
                <a:sym typeface="Wingdings" panose="05000000000000000000" pitchFamily="2" charset="2"/>
              </a:rPr>
              <a:t>Cryo</a:t>
            </a:r>
            <a:r>
              <a:rPr lang="en-US" dirty="0">
                <a:sym typeface="Wingdings" panose="05000000000000000000" pitchFamily="2" charset="2"/>
              </a:rPr>
              <a:t> and Magnets.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need to cool down (finish phase 2/3 local cryogenics commission) to perform local magnet commissioning with load</a:t>
            </a:r>
          </a:p>
          <a:p>
            <a:pPr>
              <a:buFont typeface="Wingdings" panose="05000000000000000000" pitchFamily="2" charset="2"/>
              <a:buChar char="è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28C3-1B1A-47B3-B9B7-ED80EBB3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5C89C3-9183-4AF3-A858-C338F1528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70" y="1320806"/>
            <a:ext cx="8602773" cy="33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65206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70</Words>
  <Application>Microsoft Office PowerPoint</Application>
  <PresentationFormat>On-screen Show (16:9)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fair-gsi-folienmaster_2017_onering</vt:lpstr>
      <vt:lpstr>Scope  of the SCM and Cryo</vt:lpstr>
      <vt:lpstr>Scope</vt:lpstr>
      <vt:lpstr>Super-FRS assembly units</vt:lpstr>
      <vt:lpstr>PowerPoint Presentation</vt:lpstr>
      <vt:lpstr>PowerPoint Presentation</vt:lpstr>
      <vt:lpstr>Input on mechanical completion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  of the Beam Vacuum and Diagnostic chambers</dc:title>
  <dc:creator>Pietri, Stephane</dc:creator>
  <cp:lastModifiedBy>Pietri, Stephane</cp:lastModifiedBy>
  <cp:revision>13</cp:revision>
  <dcterms:created xsi:type="dcterms:W3CDTF">2025-05-23T12:25:50Z</dcterms:created>
  <dcterms:modified xsi:type="dcterms:W3CDTF">2025-05-25T11:30:50Z</dcterms:modified>
</cp:coreProperties>
</file>