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81" r:id="rId2"/>
  </p:sldMasterIdLst>
  <p:notesMasterIdLst>
    <p:notesMasterId r:id="rId7"/>
  </p:notesMasterIdLst>
  <p:handoutMasterIdLst>
    <p:handoutMasterId r:id="rId8"/>
  </p:handoutMasterIdLst>
  <p:sldIdLst>
    <p:sldId id="380" r:id="rId3"/>
    <p:sldId id="615" r:id="rId4"/>
    <p:sldId id="602" r:id="rId5"/>
    <p:sldId id="585" r:id="rId6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F9999"/>
    <a:srgbClr val="333399"/>
    <a:srgbClr val="FF0000"/>
    <a:srgbClr val="A50021"/>
    <a:srgbClr val="FF66FF"/>
    <a:srgbClr val="800000"/>
    <a:srgbClr val="CC6600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9634" autoAdjust="0"/>
  </p:normalViewPr>
  <p:slideViewPr>
    <p:cSldViewPr snapToGrid="0" snapToObjects="1">
      <p:cViewPr varScale="1">
        <p:scale>
          <a:sx n="87" d="100"/>
          <a:sy n="87" d="100"/>
        </p:scale>
        <p:origin x="72" y="917"/>
      </p:cViewPr>
      <p:guideLst>
        <p:guide orient="horz" pos="182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endParaRPr lang="de-DE" alt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endParaRPr lang="de-DE" alt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fld id="{5E71C064-D42A-4263-8448-4167BE249A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4868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endParaRPr lang="de-DE" alt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endParaRPr lang="de-DE" altLang="de-D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73113"/>
            <a:ext cx="4946650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990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511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endParaRPr lang="de-DE" alt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28163"/>
            <a:ext cx="2951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fld id="{B27703F8-4071-41EE-81BC-3BF2DCFCE1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197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D54C3-B067-442F-94C0-611DEDF20C09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</p:spPr>
        <p:txBody>
          <a:bodyPr/>
          <a:lstStyle/>
          <a:p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2" name="Rectangle 6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Klicken Sie, um das Format des Untertitelmasters zu bearbeiten</a:t>
            </a:r>
          </a:p>
        </p:txBody>
      </p:sp>
      <p:sp>
        <p:nvSpPr>
          <p:cNvPr id="178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E4975C0-F06B-42EB-B60C-38E83068C21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91008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97183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0914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86579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20689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34501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08123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9152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34246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404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4720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82836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685530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22120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28425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22953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7297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5222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42584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8285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1065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7664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3396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de-DE" altLang="de-DE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de-DE" altLang="de-DE"/>
              <a:t>EMAC GSI, Oct. 1, 2003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8901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7144178" y="1509100"/>
            <a:ext cx="2134393" cy="2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de-DE" sz="1400" b="0" dirty="0" smtClean="0">
                <a:solidFill>
                  <a:schemeClr val="tx2"/>
                </a:solidFill>
                <a:latin typeface="+mj-lt"/>
              </a:rPr>
              <a:t>Christos </a:t>
            </a:r>
            <a:r>
              <a:rPr lang="en-GB" altLang="de-DE" sz="1400" b="0" dirty="0" err="1" smtClean="0">
                <a:solidFill>
                  <a:schemeClr val="tx2"/>
                </a:solidFill>
                <a:latin typeface="+mj-lt"/>
              </a:rPr>
              <a:t>Karagiannis</a:t>
            </a:r>
            <a:endParaRPr lang="en-GB" altLang="de-DE" sz="1400" b="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altLang="de-DE" sz="1400" b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altLang="de-DE" sz="1400" b="0" dirty="0" smtClean="0">
                <a:latin typeface="+mj-lt"/>
              </a:rPr>
              <a:t>25</a:t>
            </a:r>
            <a:r>
              <a:rPr lang="en-GB" altLang="de-DE" sz="1400" b="0" dirty="0" smtClean="0">
                <a:solidFill>
                  <a:schemeClr val="tx2"/>
                </a:solidFill>
                <a:latin typeface="+mj-lt"/>
              </a:rPr>
              <a:t>.May.2025</a:t>
            </a:r>
            <a:endParaRPr lang="en-GB" altLang="de-DE" sz="1400" b="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US" altLang="de-DE" sz="2000" dirty="0">
              <a:latin typeface="Arial" pitchFamily="34" charset="0"/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0" y="55563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algn="ctr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>
              <a:latin typeface="Times New Roman" pitchFamily="18" charset="0"/>
            </a:endParaRPr>
          </a:p>
        </p:txBody>
      </p:sp>
      <p:pic>
        <p:nvPicPr>
          <p:cNvPr id="3573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33469" r="9802" b="23834"/>
          <a:stretch>
            <a:fillRect/>
          </a:stretch>
        </p:blipFill>
        <p:spPr bwMode="auto">
          <a:xfrm>
            <a:off x="7678738" y="5962650"/>
            <a:ext cx="12827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092825"/>
            <a:ext cx="1685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48345" y="128577"/>
            <a:ext cx="4653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Super FRS </a:t>
            </a:r>
            <a:r>
              <a:rPr lang="de-DE" dirty="0" err="1" smtClean="0"/>
              <a:t>commisioning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workshop</a:t>
            </a:r>
            <a:r>
              <a:rPr lang="de-DE" dirty="0" smtClean="0"/>
              <a:t> May 25</a:t>
            </a:r>
            <a:endParaRPr lang="de-DE" dirty="0"/>
          </a:p>
        </p:txBody>
      </p:sp>
      <p:sp>
        <p:nvSpPr>
          <p:cNvPr id="9" name="TextBox 6"/>
          <p:cNvSpPr txBox="1"/>
          <p:nvPr/>
        </p:nvSpPr>
        <p:spPr>
          <a:xfrm>
            <a:off x="3252537" y="2439461"/>
            <a:ext cx="2480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Pillow seals</a:t>
            </a:r>
          </a:p>
          <a:p>
            <a:endParaRPr lang="en-IE" sz="2000" dirty="0" smtClean="0"/>
          </a:p>
          <a:p>
            <a:pPr marL="342900" indent="-342900">
              <a:buFontTx/>
              <a:buChar char="-"/>
            </a:pPr>
            <a:r>
              <a:rPr lang="en-IE" sz="2000" dirty="0" smtClean="0"/>
              <a:t>Component</a:t>
            </a:r>
          </a:p>
          <a:p>
            <a:pPr marL="342900" indent="-342900">
              <a:buFontTx/>
              <a:buChar char="-"/>
            </a:pPr>
            <a:r>
              <a:rPr lang="en-IE" sz="2000" dirty="0" smtClean="0"/>
              <a:t>Layout</a:t>
            </a:r>
          </a:p>
          <a:p>
            <a:pPr marL="342900" indent="-342900">
              <a:buFontTx/>
              <a:buChar char="-"/>
            </a:pPr>
            <a:r>
              <a:rPr lang="en-IE" sz="2000" dirty="0" smtClean="0"/>
              <a:t>Installation</a:t>
            </a:r>
          </a:p>
          <a:p>
            <a:pPr marL="342900" indent="-342900">
              <a:buFontTx/>
              <a:buChar char="-"/>
            </a:pPr>
            <a:r>
              <a:rPr lang="en-IE" sz="2000" dirty="0" err="1" smtClean="0"/>
              <a:t>Commisioning</a:t>
            </a:r>
            <a:endParaRPr lang="en-IE" sz="2000" dirty="0" smtClean="0"/>
          </a:p>
          <a:p>
            <a:pPr marL="342900" indent="-342900">
              <a:buFontTx/>
              <a:buChar char="-"/>
            </a:pP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947"/>
            <a:ext cx="9144680" cy="5413187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374745" y="378802"/>
            <a:ext cx="5910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PS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beam </a:t>
            </a:r>
            <a:r>
              <a:rPr lang="de-DE" sz="2000" dirty="0" err="1" smtClean="0"/>
              <a:t>line</a:t>
            </a:r>
            <a:endParaRPr lang="en-IE" sz="2000" dirty="0"/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H="1" flipV="1">
            <a:off x="362912" y="2876220"/>
            <a:ext cx="80983" cy="94740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 flipH="1" flipV="1">
            <a:off x="670391" y="2033338"/>
            <a:ext cx="783165" cy="1685763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32" y="3712980"/>
            <a:ext cx="1296776" cy="27690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68" y="3633678"/>
            <a:ext cx="1066332" cy="292763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568" y="3709921"/>
            <a:ext cx="1027287" cy="277515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2" name="Abgerundetes Rechteck 11"/>
          <p:cNvSpPr/>
          <p:nvPr/>
        </p:nvSpPr>
        <p:spPr bwMode="auto">
          <a:xfrm>
            <a:off x="980554" y="5793205"/>
            <a:ext cx="758488" cy="5064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 smtClean="0"/>
              <a:t>2x</a:t>
            </a:r>
            <a:r>
              <a:rPr lang="de-DE" sz="1200" dirty="0" smtClean="0"/>
              <a:t> PS </a:t>
            </a:r>
          </a:p>
          <a:p>
            <a:r>
              <a:rPr lang="de-DE" sz="1200" dirty="0" smtClean="0"/>
              <a:t>DN 200</a:t>
            </a:r>
          </a:p>
          <a:p>
            <a:endParaRPr lang="de-DE" sz="1200" dirty="0"/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3066293" y="5622809"/>
            <a:ext cx="758488" cy="5064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 smtClean="0"/>
              <a:t>5x PS </a:t>
            </a:r>
          </a:p>
          <a:p>
            <a:r>
              <a:rPr lang="de-DE" sz="1200" dirty="0" smtClean="0"/>
              <a:t>DN 500</a:t>
            </a:r>
            <a:endParaRPr lang="de-DE" sz="1200" dirty="0"/>
          </a:p>
        </p:txBody>
      </p:sp>
      <p:cxnSp>
        <p:nvCxnSpPr>
          <p:cNvPr id="25" name="Gerade Verbindung mit Pfeil 24"/>
          <p:cNvCxnSpPr/>
          <p:nvPr/>
        </p:nvCxnSpPr>
        <p:spPr bwMode="auto">
          <a:xfrm flipV="1">
            <a:off x="5191709" y="3706859"/>
            <a:ext cx="1077653" cy="1342916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bgerundetes Rechteck 25"/>
          <p:cNvSpPr/>
          <p:nvPr/>
        </p:nvSpPr>
        <p:spPr bwMode="auto">
          <a:xfrm>
            <a:off x="5302002" y="5751978"/>
            <a:ext cx="758488" cy="5064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/>
              <a:t>3</a:t>
            </a:r>
            <a:r>
              <a:rPr lang="de-DE" sz="1200" dirty="0" smtClean="0"/>
              <a:t>x PS </a:t>
            </a:r>
          </a:p>
          <a:p>
            <a:r>
              <a:rPr lang="de-DE" sz="1200" dirty="0" smtClean="0"/>
              <a:t>RT</a:t>
            </a:r>
            <a:endParaRPr lang="de-DE" sz="1200" dirty="0"/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V="1">
            <a:off x="2950163" y="3123236"/>
            <a:ext cx="2215408" cy="168576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75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26"/>
            <a:ext cx="9144000" cy="5666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4" name="TextBox 6"/>
          <p:cNvSpPr txBox="1"/>
          <p:nvPr/>
        </p:nvSpPr>
        <p:spPr>
          <a:xfrm>
            <a:off x="1374745" y="378802"/>
            <a:ext cx="5910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PS </a:t>
            </a:r>
            <a:r>
              <a:rPr lang="de-DE" sz="2000" dirty="0" err="1" smtClean="0"/>
              <a:t>Peripherical</a:t>
            </a:r>
            <a:r>
              <a:rPr lang="de-DE" sz="2000" dirty="0" smtClean="0"/>
              <a:t> </a:t>
            </a:r>
            <a:r>
              <a:rPr lang="de-DE" sz="2000" dirty="0" err="1" smtClean="0"/>
              <a:t>parts</a:t>
            </a:r>
            <a:endParaRPr lang="en-IE" sz="2000" dirty="0"/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7065149" y="3239279"/>
            <a:ext cx="1271987" cy="3116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smtClean="0">
                <a:latin typeface="Arial" charset="0"/>
              </a:rPr>
              <a:t>2x </a:t>
            </a:r>
            <a:r>
              <a:rPr lang="de-DE" sz="1200" b="0" dirty="0" err="1" smtClean="0">
                <a:latin typeface="Arial" charset="0"/>
              </a:rPr>
              <a:t>vacuum</a:t>
            </a:r>
            <a:r>
              <a:rPr lang="de-DE" sz="1200" b="0" dirty="0" smtClean="0">
                <a:latin typeface="Arial" charset="0"/>
              </a:rPr>
              <a:t> </a:t>
            </a:r>
            <a:r>
              <a:rPr lang="de-DE" sz="1200" b="0" dirty="0" err="1" smtClean="0">
                <a:latin typeface="Arial" charset="0"/>
              </a:rPr>
              <a:t>lines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5466891" y="2314470"/>
            <a:ext cx="1567160" cy="9175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Two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cabinets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with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compressed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air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err="1" smtClean="0">
                <a:latin typeface="Arial" charset="0"/>
              </a:rPr>
              <a:t>hardware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beside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compressed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air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 flipH="1">
            <a:off x="3182478" y="3001478"/>
            <a:ext cx="46676" cy="38666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3901638" y="4861246"/>
            <a:ext cx="378194" cy="331863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H="1">
            <a:off x="5215689" y="5123516"/>
            <a:ext cx="516204" cy="79888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/>
          <p:cNvCxnSpPr/>
          <p:nvPr/>
        </p:nvCxnSpPr>
        <p:spPr bwMode="auto">
          <a:xfrm flipH="1">
            <a:off x="6752089" y="3550965"/>
            <a:ext cx="293057" cy="211406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>
            <a:stCxn id="23" idx="2"/>
          </p:cNvCxnSpPr>
          <p:nvPr/>
        </p:nvCxnSpPr>
        <p:spPr bwMode="auto">
          <a:xfrm flipH="1">
            <a:off x="6063316" y="3232052"/>
            <a:ext cx="187155" cy="16170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 flipH="1">
            <a:off x="4368156" y="2795371"/>
            <a:ext cx="1010055" cy="24679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llipse 1"/>
          <p:cNvSpPr/>
          <p:nvPr/>
        </p:nvSpPr>
        <p:spPr bwMode="auto">
          <a:xfrm>
            <a:off x="4112435" y="2910396"/>
            <a:ext cx="218808" cy="216141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5755828" y="3256117"/>
            <a:ext cx="218808" cy="216141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/>
          <p:cNvCxnSpPr/>
          <p:nvPr/>
        </p:nvCxnSpPr>
        <p:spPr bwMode="auto">
          <a:xfrm>
            <a:off x="3754402" y="3077454"/>
            <a:ext cx="1239994" cy="109794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r Verbinder 46"/>
          <p:cNvCxnSpPr/>
          <p:nvPr/>
        </p:nvCxnSpPr>
        <p:spPr bwMode="auto">
          <a:xfrm>
            <a:off x="4967664" y="3184802"/>
            <a:ext cx="1282807" cy="413399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r Verbinder 47"/>
          <p:cNvCxnSpPr/>
          <p:nvPr/>
        </p:nvCxnSpPr>
        <p:spPr bwMode="auto">
          <a:xfrm>
            <a:off x="6250471" y="3598201"/>
            <a:ext cx="1162237" cy="734097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48"/>
          <p:cNvSpPr/>
          <p:nvPr/>
        </p:nvSpPr>
        <p:spPr bwMode="auto">
          <a:xfrm>
            <a:off x="3421865" y="2875691"/>
            <a:ext cx="436149" cy="319120"/>
          </a:xfrm>
          <a:prstGeom prst="rect">
            <a:avLst/>
          </a:prstGeom>
          <a:solidFill>
            <a:srgbClr val="FFC000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3039022" y="2207349"/>
            <a:ext cx="1329134" cy="2908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 smtClean="0">
                <a:latin typeface="Arial" charset="0"/>
              </a:rPr>
              <a:t>PS pump </a:t>
            </a:r>
            <a:r>
              <a:rPr lang="de-DE" sz="1200" b="0" dirty="0" err="1" smtClean="0">
                <a:latin typeface="Arial" charset="0"/>
              </a:rPr>
              <a:t>station</a:t>
            </a:r>
            <a:endParaRPr kumimoji="0" lang="de-DE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2" name="Gerade Verbindung mit Pfeil 51"/>
          <p:cNvCxnSpPr>
            <a:endCxn id="49" idx="0"/>
          </p:cNvCxnSpPr>
          <p:nvPr/>
        </p:nvCxnSpPr>
        <p:spPr bwMode="auto">
          <a:xfrm>
            <a:off x="3496783" y="2552533"/>
            <a:ext cx="143157" cy="32315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Abgerundetes Rechteck 57"/>
          <p:cNvSpPr/>
          <p:nvPr/>
        </p:nvSpPr>
        <p:spPr bwMode="auto">
          <a:xfrm>
            <a:off x="82831" y="4332298"/>
            <a:ext cx="1867988" cy="240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6"/>
          <p:cNvSpPr txBox="1"/>
          <p:nvPr/>
        </p:nvSpPr>
        <p:spPr>
          <a:xfrm>
            <a:off x="242057" y="4610641"/>
            <a:ext cx="1708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Components: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de-DE" sz="1200" dirty="0" err="1" smtClean="0"/>
              <a:t>Pillow</a:t>
            </a:r>
            <a:r>
              <a:rPr lang="de-DE" sz="1200" dirty="0" smtClean="0"/>
              <a:t> </a:t>
            </a:r>
            <a:r>
              <a:rPr lang="de-DE" sz="1200" dirty="0" err="1" smtClean="0"/>
              <a:t>seals</a:t>
            </a:r>
            <a:endParaRPr lang="de-DE" sz="1200" dirty="0" smtClean="0"/>
          </a:p>
          <a:p>
            <a:endParaRPr lang="de-DE" sz="1200" dirty="0" smtClean="0"/>
          </a:p>
          <a:p>
            <a:pPr marL="171450" indent="-171450">
              <a:buFontTx/>
              <a:buChar char="-"/>
            </a:pPr>
            <a:r>
              <a:rPr lang="de-DE" sz="1200" dirty="0" err="1" smtClean="0"/>
              <a:t>Vacuum</a:t>
            </a:r>
            <a:r>
              <a:rPr lang="de-DE" sz="1200" dirty="0" smtClean="0"/>
              <a:t> / </a:t>
            </a:r>
            <a:r>
              <a:rPr lang="de-DE" sz="1200" dirty="0" err="1" smtClean="0"/>
              <a:t>copmressed</a:t>
            </a:r>
            <a:r>
              <a:rPr lang="de-DE" sz="1200" dirty="0" smtClean="0"/>
              <a:t> </a:t>
            </a:r>
            <a:r>
              <a:rPr lang="de-DE" sz="1200" dirty="0" err="1" smtClean="0"/>
              <a:t>air</a:t>
            </a:r>
            <a:r>
              <a:rPr lang="de-DE" sz="1200" dirty="0" smtClean="0"/>
              <a:t> </a:t>
            </a:r>
            <a:r>
              <a:rPr lang="de-DE" sz="1200" dirty="0" err="1" smtClean="0"/>
              <a:t>peripherical</a:t>
            </a:r>
            <a:r>
              <a:rPr lang="de-DE" sz="1200" dirty="0" smtClean="0"/>
              <a:t> </a:t>
            </a:r>
            <a:r>
              <a:rPr lang="de-DE" sz="1200" dirty="0" err="1" smtClean="0"/>
              <a:t>parts</a:t>
            </a:r>
            <a:endParaRPr lang="de-DE" sz="1200" dirty="0" smtClean="0"/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marL="171450" indent="-171450">
              <a:buFontTx/>
              <a:buChar char="-"/>
            </a:pPr>
            <a:endParaRPr lang="de-DE" sz="1200" dirty="0" smtClean="0"/>
          </a:p>
          <a:p>
            <a:pPr marL="171450" indent="-171450">
              <a:buFontTx/>
              <a:buChar char="-"/>
            </a:pPr>
            <a:r>
              <a:rPr lang="de-DE" sz="1200" dirty="0" smtClean="0"/>
              <a:t>Control </a:t>
            </a:r>
            <a:r>
              <a:rPr lang="de-DE" sz="1200" dirty="0" err="1" smtClean="0"/>
              <a:t>system</a:t>
            </a:r>
            <a:endParaRPr lang="de-DE" sz="1200" dirty="0" smtClean="0"/>
          </a:p>
          <a:p>
            <a:pPr marL="171450" indent="-171450">
              <a:buFontTx/>
              <a:buChar char="-"/>
            </a:pP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8561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51" grpId="0" animBg="1"/>
      <p:bldP spid="58" grpId="0" animBg="1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bgerundetes Rechteck 42"/>
          <p:cNvSpPr/>
          <p:nvPr/>
        </p:nvSpPr>
        <p:spPr bwMode="auto">
          <a:xfrm>
            <a:off x="829104" y="4801123"/>
            <a:ext cx="1164754" cy="5019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2037720" y="298815"/>
            <a:ext cx="451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Installation-Tests- </a:t>
            </a:r>
            <a:r>
              <a:rPr lang="de-DE" sz="2000" dirty="0" err="1" smtClean="0"/>
              <a:t>Commisioning</a:t>
            </a:r>
            <a:endParaRPr lang="en-IE" sz="2000" dirty="0"/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3213369" y="1752312"/>
            <a:ext cx="1387905" cy="860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3312512" y="1804580"/>
            <a:ext cx="140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0" dirty="0" smtClean="0"/>
              <a:t>Installation and test procedure </a:t>
            </a:r>
            <a:r>
              <a:rPr lang="en-IE" sz="1200" b="0" dirty="0" smtClean="0"/>
              <a:t> arranged with vacuum group</a:t>
            </a:r>
            <a:endParaRPr lang="en-IE" sz="1200" b="0"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3408704" y="3160300"/>
            <a:ext cx="1387905" cy="46035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6428805" y="5967829"/>
            <a:ext cx="176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Thank you</a:t>
            </a:r>
            <a:endParaRPr lang="en-IE" sz="2000" dirty="0"/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2788861" y="4058888"/>
            <a:ext cx="1387905" cy="3116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857595" y="4821284"/>
            <a:ext cx="110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0" dirty="0" smtClean="0"/>
              <a:t>Blind PS for Tests needed</a:t>
            </a:r>
            <a:endParaRPr lang="en-IE" sz="1200" b="0" dirty="0"/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360245" y="1724789"/>
            <a:ext cx="1889564" cy="2645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prstMaterial="dkEdge">
            <a:bevelB/>
            <a:extrusionClr>
              <a:schemeClr val="tx1"/>
            </a:extrusionClr>
          </a:sp3d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509071" y="1786892"/>
            <a:ext cx="1708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FF0000"/>
                </a:solidFill>
              </a:rPr>
              <a:t>Necessary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components</a:t>
            </a:r>
            <a:endParaRPr lang="de-DE" sz="1400" dirty="0" smtClean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 smtClean="0">
              <a:solidFill>
                <a:srgbClr val="FF0000"/>
              </a:solidFill>
            </a:endParaRPr>
          </a:p>
          <a:p>
            <a:r>
              <a:rPr lang="de-DE" sz="1200" dirty="0"/>
              <a:t>1. </a:t>
            </a:r>
            <a:r>
              <a:rPr lang="de-DE" sz="1200" dirty="0" err="1"/>
              <a:t>Pillow</a:t>
            </a:r>
            <a:r>
              <a:rPr lang="de-DE" sz="1200" dirty="0"/>
              <a:t> </a:t>
            </a:r>
            <a:r>
              <a:rPr lang="de-DE" sz="1200" dirty="0" err="1"/>
              <a:t>seals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 smtClean="0"/>
              <a:t>2. Utilities</a:t>
            </a:r>
          </a:p>
          <a:p>
            <a:r>
              <a:rPr lang="de-DE" sz="1200" dirty="0" err="1"/>
              <a:t>Vacuum</a:t>
            </a:r>
            <a:r>
              <a:rPr lang="de-DE" sz="1200" dirty="0"/>
              <a:t> / </a:t>
            </a:r>
            <a:r>
              <a:rPr lang="de-DE" sz="1200" dirty="0" err="1"/>
              <a:t>copmressed</a:t>
            </a:r>
            <a:r>
              <a:rPr lang="de-DE" sz="1200" dirty="0"/>
              <a:t> </a:t>
            </a:r>
            <a:r>
              <a:rPr lang="de-DE" sz="1200" dirty="0" err="1"/>
              <a:t>air</a:t>
            </a:r>
            <a:r>
              <a:rPr lang="de-DE" sz="1200" dirty="0"/>
              <a:t> </a:t>
            </a:r>
            <a:r>
              <a:rPr lang="de-DE" sz="1200" dirty="0" err="1"/>
              <a:t>peripherical</a:t>
            </a:r>
            <a:r>
              <a:rPr lang="de-DE" sz="1200" dirty="0"/>
              <a:t> </a:t>
            </a:r>
            <a:r>
              <a:rPr lang="de-DE" sz="1200" dirty="0" err="1"/>
              <a:t>parts</a:t>
            </a:r>
            <a:endParaRPr lang="de-DE" sz="1200" dirty="0"/>
          </a:p>
          <a:p>
            <a:endParaRPr lang="de-DE" sz="1200" dirty="0" smtClean="0"/>
          </a:p>
          <a:p>
            <a:r>
              <a:rPr lang="de-DE" sz="1200" dirty="0" smtClean="0"/>
              <a:t>3. Control </a:t>
            </a:r>
            <a:r>
              <a:rPr lang="de-DE" sz="1200" dirty="0" err="1" smtClean="0"/>
              <a:t>system</a:t>
            </a:r>
            <a:endParaRPr lang="de-DE" sz="1200" dirty="0" smtClean="0"/>
          </a:p>
          <a:p>
            <a:endParaRPr lang="de-DE" sz="1200" dirty="0"/>
          </a:p>
        </p:txBody>
      </p:sp>
      <p:cxnSp>
        <p:nvCxnSpPr>
          <p:cNvPr id="34" name="Gerader Verbinder 33"/>
          <p:cNvCxnSpPr/>
          <p:nvPr/>
        </p:nvCxnSpPr>
        <p:spPr bwMode="auto">
          <a:xfrm flipV="1">
            <a:off x="1752041" y="2435469"/>
            <a:ext cx="1386813" cy="286414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/>
          <p:cNvCxnSpPr/>
          <p:nvPr/>
        </p:nvCxnSpPr>
        <p:spPr bwMode="auto">
          <a:xfrm>
            <a:off x="1547446" y="3261145"/>
            <a:ext cx="1665923" cy="8856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/>
          <p:cNvCxnSpPr/>
          <p:nvPr/>
        </p:nvCxnSpPr>
        <p:spPr bwMode="auto">
          <a:xfrm>
            <a:off x="1965368" y="3932141"/>
            <a:ext cx="766221" cy="19145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6"/>
          <p:cNvSpPr txBox="1"/>
          <p:nvPr/>
        </p:nvSpPr>
        <p:spPr>
          <a:xfrm>
            <a:off x="3493501" y="3147274"/>
            <a:ext cx="110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0" dirty="0" smtClean="0"/>
              <a:t>Under development</a:t>
            </a:r>
            <a:endParaRPr lang="en-IE" sz="1200" b="0" dirty="0"/>
          </a:p>
        </p:txBody>
      </p:sp>
      <p:sp>
        <p:nvSpPr>
          <p:cNvPr id="44" name="TextBox 6"/>
          <p:cNvSpPr txBox="1"/>
          <p:nvPr/>
        </p:nvSpPr>
        <p:spPr>
          <a:xfrm>
            <a:off x="3052076" y="4047173"/>
            <a:ext cx="861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0" dirty="0" err="1" smtClean="0"/>
              <a:t>Cosylab</a:t>
            </a:r>
            <a:endParaRPr lang="en-IE" sz="1200" b="0" dirty="0"/>
          </a:p>
        </p:txBody>
      </p:sp>
    </p:spTree>
    <p:extLst>
      <p:ext uri="{BB962C8B-B14F-4D97-AF65-F5344CB8AC3E}">
        <p14:creationId xmlns:p14="http://schemas.microsoft.com/office/powerpoint/2010/main" val="18231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theme/theme1.xml><?xml version="1.0" encoding="utf-8"?>
<a:theme xmlns:a="http://schemas.openxmlformats.org/drawingml/2006/main" name="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Designs\GSI-template 1.pot</Template>
  <TotalTime>0</TotalTime>
  <Words>102</Words>
  <Application>Microsoft Office PowerPoint</Application>
  <PresentationFormat>Bildschirmpräsentation (4:3)</PresentationFormat>
  <Paragraphs>48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Monotype Corsiva</vt:lpstr>
      <vt:lpstr>Times New Roman</vt:lpstr>
      <vt:lpstr>GSI-template 1</vt:lpstr>
      <vt:lpstr>1_GSI-template 1</vt:lpstr>
      <vt:lpstr>PowerPoint-Präsentation</vt:lpstr>
      <vt:lpstr>PowerPoint-Präsentation</vt:lpstr>
      <vt:lpstr>PowerPoint-Präsentation</vt:lpstr>
      <vt:lpstr>PowerPoint-Präsentation</vt:lpstr>
    </vt:vector>
  </TitlesOfParts>
  <Company>GSI-Darmstadt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Super-FRS Facility</dc:title>
  <dc:creator>Helmut Weick</dc:creator>
  <cp:lastModifiedBy>Karagiannis, Christos</cp:lastModifiedBy>
  <cp:revision>2358</cp:revision>
  <cp:lastPrinted>2021-02-03T18:46:39Z</cp:lastPrinted>
  <dcterms:created xsi:type="dcterms:W3CDTF">2001-12-29T20:21:44Z</dcterms:created>
  <dcterms:modified xsi:type="dcterms:W3CDTF">2025-05-26T06:22:06Z</dcterms:modified>
</cp:coreProperties>
</file>