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55" autoAdjust="0"/>
  </p:normalViewPr>
  <p:slideViewPr>
    <p:cSldViewPr snapToGrid="0" snapToObjects="1">
      <p:cViewPr varScale="1">
        <p:scale>
          <a:sx n="214" d="100"/>
          <a:sy n="214" d="100"/>
        </p:scale>
        <p:origin x="31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LCM </a:t>
            </a:r>
            <a:r>
              <a:rPr lang="de-DE" dirty="0" err="1"/>
              <a:t>schemes</a:t>
            </a:r>
            <a:r>
              <a:rPr lang="de-DE" dirty="0"/>
              <a:t> and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, Target </a:t>
            </a:r>
            <a:r>
              <a:rPr lang="de-DE" dirty="0" err="1"/>
              <a:t>area</a:t>
            </a:r>
            <a:r>
              <a:rPr lang="de-DE" dirty="0"/>
              <a:t> and NCM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CDE8-5C6D-4569-8B5E-F13756B6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closing the roof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BFAA4-8BD3-4B44-83D8-797430647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131" y="124504"/>
            <a:ext cx="4254608" cy="22579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DC004-3F2A-405D-ADBF-EC8228FBB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04" y="2314871"/>
            <a:ext cx="9144000" cy="2595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00C2F6-6BE6-4BE5-BCC9-334E78AEBD2B}"/>
              </a:ext>
            </a:extLst>
          </p:cNvPr>
          <p:cNvSpPr txBox="1"/>
          <p:nvPr/>
        </p:nvSpPr>
        <p:spPr>
          <a:xfrm>
            <a:off x="856414" y="3774461"/>
            <a:ext cx="272382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reduction water pressure</a:t>
            </a:r>
          </a:p>
        </p:txBody>
      </p:sp>
    </p:spTree>
    <p:extLst>
      <p:ext uri="{BB962C8B-B14F-4D97-AF65-F5344CB8AC3E}">
        <p14:creationId xmlns:p14="http://schemas.microsoft.com/office/powerpoint/2010/main" val="190763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0C20-33D3-419F-BAAE-B9CAAD84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8CBB6-7A97-49CF-BEBF-20D852F1F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task!</a:t>
            </a:r>
          </a:p>
          <a:p>
            <a:r>
              <a:rPr lang="en-US" dirty="0"/>
              <a:t>include connection of </a:t>
            </a:r>
            <a:r>
              <a:rPr lang="en-US" dirty="0" err="1"/>
              <a:t>PowerLances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7D34-DBF2-4BC1-81D4-B5B12E6A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NCM phase 1 after closing the roof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923AF3-BD2C-4BC8-AF3E-720899B6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53" y="1211970"/>
            <a:ext cx="8420100" cy="2198078"/>
          </a:xfrm>
        </p:spPr>
      </p:pic>
    </p:spTree>
    <p:extLst>
      <p:ext uri="{BB962C8B-B14F-4D97-AF65-F5344CB8AC3E}">
        <p14:creationId xmlns:p14="http://schemas.microsoft.com/office/powerpoint/2010/main" val="36830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586F-A4B9-4D5A-ADF4-852F2F59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chamber and special inserts after closing roof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832E9-6D92-431C-BD7B-78CEB0E39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67" y="953273"/>
            <a:ext cx="8420100" cy="21445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9F0F6-7805-4D8A-96E3-3A92D4E14362}"/>
              </a:ext>
            </a:extLst>
          </p:cNvPr>
          <p:cNvSpPr txBox="1"/>
          <p:nvPr/>
        </p:nvSpPr>
        <p:spPr>
          <a:xfrm>
            <a:off x="325616" y="3385510"/>
            <a:ext cx="349326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Alignment after closing the roof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3A4193-A142-49F2-AA94-BC52A0A71FFE}"/>
              </a:ext>
            </a:extLst>
          </p:cNvPr>
          <p:cNvCxnSpPr/>
          <p:nvPr/>
        </p:nvCxnSpPr>
        <p:spPr>
          <a:xfrm flipH="1" flipV="1">
            <a:off x="1173108" y="2212402"/>
            <a:ext cx="432668" cy="1141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2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1DD2-CA76-4BDF-BEE7-5B530837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target area (non NCM)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8123D-15E9-4F67-8522-25D9C3759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92" y="1018712"/>
            <a:ext cx="8420100" cy="3530217"/>
          </a:xfrm>
        </p:spPr>
      </p:pic>
    </p:spTree>
    <p:extLst>
      <p:ext uri="{BB962C8B-B14F-4D97-AF65-F5344CB8AC3E}">
        <p14:creationId xmlns:p14="http://schemas.microsoft.com/office/powerpoint/2010/main" val="218738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0CB5-FC83-4FF4-9275-0F72E5AF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target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99AA-144B-4C80-8F73-91DBAE27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85048-A5B5-4D48-BC32-D1827523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490"/>
            <a:ext cx="9144000" cy="36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1B2D-98F2-42E3-98F1-E59946C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NCM phase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F3D167-F404-4796-9829-7CA130D5F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608" y="1087438"/>
            <a:ext cx="4413884" cy="3678237"/>
          </a:xfrm>
        </p:spPr>
      </p:pic>
    </p:spTree>
    <p:extLst>
      <p:ext uri="{BB962C8B-B14F-4D97-AF65-F5344CB8AC3E}">
        <p14:creationId xmlns:p14="http://schemas.microsoft.com/office/powerpoint/2010/main" val="203097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3BD2-71CA-4EB3-820F-612D02C8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C3D6F-8242-406A-A391-71DA22CCA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008" y="1047293"/>
            <a:ext cx="1561391" cy="3678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E1B1A-D1F7-44A0-9A47-112E3654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45" y="1155266"/>
            <a:ext cx="1584959" cy="34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302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65</Words>
  <Application>Microsoft Office PowerPoint</Application>
  <PresentationFormat>On-screen Show (16:9)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fair-gsi-folienmaster_2017_onering</vt:lpstr>
      <vt:lpstr>LCM schemes and work estimates, Target area and NCM</vt:lpstr>
      <vt:lpstr>Before closing the roof </vt:lpstr>
      <vt:lpstr>closing the roof</vt:lpstr>
      <vt:lpstr>NCM phase 1 after closing the roof</vt:lpstr>
      <vt:lpstr>target chamber and special inserts after closing roof</vt:lpstr>
      <vt:lpstr>phase 1 target area (non NCM)</vt:lpstr>
      <vt:lpstr>Phase 2 target area</vt:lpstr>
      <vt:lpstr>NCM phase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of Target area</dc:title>
  <dc:creator>Pietri, Stephane</dc:creator>
  <cp:lastModifiedBy>Pietri, Stephane</cp:lastModifiedBy>
  <cp:revision>9</cp:revision>
  <dcterms:created xsi:type="dcterms:W3CDTF">2025-05-25T10:03:09Z</dcterms:created>
  <dcterms:modified xsi:type="dcterms:W3CDTF">2025-05-25T15:54:53Z</dcterms:modified>
</cp:coreProperties>
</file>