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55" autoAdjust="0"/>
  </p:normalViewPr>
  <p:slideViewPr>
    <p:cSldViewPr snapToGrid="0" snapToObjects="1">
      <p:cViewPr varScale="1">
        <p:scale>
          <a:sx n="214" d="100"/>
          <a:sy n="214" d="100"/>
        </p:scale>
        <p:origin x="156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7205" y="2738073"/>
            <a:ext cx="5747995" cy="584900"/>
          </a:xfrm>
        </p:spPr>
        <p:txBody>
          <a:bodyPr/>
          <a:lstStyle/>
          <a:p>
            <a:r>
              <a:rPr lang="de-DE" dirty="0"/>
              <a:t>LCM </a:t>
            </a:r>
            <a:r>
              <a:rPr lang="de-DE" dirty="0" err="1"/>
              <a:t>schemes</a:t>
            </a:r>
            <a:r>
              <a:rPr lang="de-DE" dirty="0"/>
              <a:t> and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estimates</a:t>
            </a:r>
            <a:r>
              <a:rPr lang="de-DE" dirty="0"/>
              <a:t>: Beam Vacuum and </a:t>
            </a:r>
            <a:r>
              <a:rPr lang="de-DE" dirty="0" err="1"/>
              <a:t>Diagnostic</a:t>
            </a:r>
            <a:r>
              <a:rPr lang="de-DE" dirty="0"/>
              <a:t> </a:t>
            </a:r>
            <a:r>
              <a:rPr lang="de-DE" dirty="0" err="1"/>
              <a:t>chambers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4C2F-7261-47C1-8DEE-01FE8C43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736B15-0B5D-4ED8-B476-32436B29C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30" y="1007150"/>
            <a:ext cx="7972446" cy="3678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366B02-BDAE-40D6-8A2D-1777CDF1E754}"/>
              </a:ext>
            </a:extLst>
          </p:cNvPr>
          <p:cNvSpPr txBox="1"/>
          <p:nvPr/>
        </p:nvSpPr>
        <p:spPr>
          <a:xfrm>
            <a:off x="2885936" y="2207941"/>
            <a:ext cx="902811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1 day</a:t>
            </a:r>
          </a:p>
          <a:p>
            <a:pPr algn="l"/>
            <a:r>
              <a:rPr lang="en-US" dirty="0"/>
              <a:t> 2 SFR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F8FF7-89EF-443D-991F-F4D428CBAE51}"/>
              </a:ext>
            </a:extLst>
          </p:cNvPr>
          <p:cNvSpPr txBox="1"/>
          <p:nvPr/>
        </p:nvSpPr>
        <p:spPr>
          <a:xfrm>
            <a:off x="4260510" y="2115014"/>
            <a:ext cx="1026756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3 days</a:t>
            </a:r>
          </a:p>
          <a:p>
            <a:pPr algn="l"/>
            <a:r>
              <a:rPr lang="en-US" dirty="0"/>
              <a:t>1.5 VAC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F5967-B7BE-47A9-90BA-769559706A63}"/>
              </a:ext>
            </a:extLst>
          </p:cNvPr>
          <p:cNvSpPr txBox="1"/>
          <p:nvPr/>
        </p:nvSpPr>
        <p:spPr>
          <a:xfrm>
            <a:off x="5439666" y="2115014"/>
            <a:ext cx="86433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1 days</a:t>
            </a:r>
          </a:p>
          <a:p>
            <a:pPr algn="l"/>
            <a:r>
              <a:rPr lang="en-US" dirty="0"/>
              <a:t>1 VAC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17334-56AA-43F6-8CED-3CEBD898551F}"/>
              </a:ext>
            </a:extLst>
          </p:cNvPr>
          <p:cNvSpPr txBox="1"/>
          <p:nvPr/>
        </p:nvSpPr>
        <p:spPr>
          <a:xfrm>
            <a:off x="6241710" y="2115014"/>
            <a:ext cx="86433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2 days</a:t>
            </a:r>
          </a:p>
          <a:p>
            <a:pPr algn="l"/>
            <a:r>
              <a:rPr lang="en-US" dirty="0"/>
              <a:t>1 SFR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539B4-ADE5-4BF6-B843-48D3AB1638C7}"/>
              </a:ext>
            </a:extLst>
          </p:cNvPr>
          <p:cNvSpPr txBox="1"/>
          <p:nvPr/>
        </p:nvSpPr>
        <p:spPr>
          <a:xfrm>
            <a:off x="3015289" y="4324976"/>
            <a:ext cx="3719801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7 days, 4 days SFR, 5.5 days VAC</a:t>
            </a:r>
          </a:p>
          <a:p>
            <a:pPr algn="l"/>
            <a:r>
              <a:rPr lang="en-US" dirty="0"/>
              <a:t>some sections are more complex</a:t>
            </a:r>
          </a:p>
        </p:txBody>
      </p:sp>
    </p:spTree>
    <p:extLst>
      <p:ext uri="{BB962C8B-B14F-4D97-AF65-F5344CB8AC3E}">
        <p14:creationId xmlns:p14="http://schemas.microsoft.com/office/powerpoint/2010/main" val="273919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391A-08E4-459B-8B6B-74118BAF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 phase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D58258-362B-489C-8116-6431FF92F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497" y="1042833"/>
            <a:ext cx="7875817" cy="3678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41FDA3-176C-4F09-9A8F-EADE9A88CE30}"/>
              </a:ext>
            </a:extLst>
          </p:cNvPr>
          <p:cNvSpPr txBox="1"/>
          <p:nvPr/>
        </p:nvSpPr>
        <p:spPr>
          <a:xfrm>
            <a:off x="2011680" y="3793280"/>
            <a:ext cx="5307863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12 days per vacuum control sections (?)</a:t>
            </a:r>
          </a:p>
          <a:p>
            <a:pPr algn="l"/>
            <a:r>
              <a:rPr lang="en-US" dirty="0"/>
              <a:t>10 people from IND and 11 people from VAC?</a:t>
            </a:r>
          </a:p>
          <a:p>
            <a:pPr marL="285750" indent="-285750" algn="l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suppose 1 person from each department?</a:t>
            </a:r>
          </a:p>
          <a:p>
            <a:pPr marL="285750" indent="-285750" algn="l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information needed: control sections of vacuum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9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2D40-9AE8-4D5E-81E1-30FB1EA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 pre-phase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FA49AF-C833-4A24-B5BA-016B8167D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729" y="1038372"/>
            <a:ext cx="5759648" cy="3678237"/>
          </a:xfrm>
        </p:spPr>
      </p:pic>
    </p:spTree>
    <p:extLst>
      <p:ext uri="{BB962C8B-B14F-4D97-AF65-F5344CB8AC3E}">
        <p14:creationId xmlns:p14="http://schemas.microsoft.com/office/powerpoint/2010/main" val="322239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6717-503D-4A42-8CA5-F18B0C4E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 phase 1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5D8717F-B23D-49B7-9922-81EC5C649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77" y="1125328"/>
            <a:ext cx="8420100" cy="3147486"/>
          </a:xfrm>
        </p:spPr>
      </p:pic>
    </p:spTree>
    <p:extLst>
      <p:ext uri="{BB962C8B-B14F-4D97-AF65-F5344CB8AC3E}">
        <p14:creationId xmlns:p14="http://schemas.microsoft.com/office/powerpoint/2010/main" val="204177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2D08-AAED-49AB-8606-FABBAE42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 phase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C8256-00BB-4C0D-8458-6DF6B9F4F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882" y="1087438"/>
            <a:ext cx="6659335" cy="3678237"/>
          </a:xfrm>
        </p:spPr>
      </p:pic>
    </p:spTree>
    <p:extLst>
      <p:ext uri="{BB962C8B-B14F-4D97-AF65-F5344CB8AC3E}">
        <p14:creationId xmlns:p14="http://schemas.microsoft.com/office/powerpoint/2010/main" val="117099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02F9-EAEC-47E5-AADA-905A3E3C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A70AD-3C19-40FC-B686-84AB6643F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Rack tested? when installed</a:t>
            </a:r>
            <a:r>
              <a:rPr lang="en-US"/>
              <a:t>, when filled, </a:t>
            </a:r>
            <a:r>
              <a:rPr lang="en-US" dirty="0"/>
              <a:t>when tested?</a:t>
            </a:r>
          </a:p>
        </p:txBody>
      </p:sp>
    </p:spTree>
    <p:extLst>
      <p:ext uri="{BB962C8B-B14F-4D97-AF65-F5344CB8AC3E}">
        <p14:creationId xmlns:p14="http://schemas.microsoft.com/office/powerpoint/2010/main" val="1555445652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104</Words>
  <Application>Microsoft Office PowerPoint</Application>
  <PresentationFormat>On-screen Show (16:9)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fair-gsi-folienmaster_2017_onering</vt:lpstr>
      <vt:lpstr>LCM schemes and work estimates: Beam Vacuum and Diagnostic chambers</vt:lpstr>
      <vt:lpstr>VAC</vt:lpstr>
      <vt:lpstr>VAC phase 2</vt:lpstr>
      <vt:lpstr>BD pre-phase 1</vt:lpstr>
      <vt:lpstr>BD phase 1</vt:lpstr>
      <vt:lpstr>BD phase 2</vt:lpstr>
      <vt:lpstr>Major issue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 of the Beam Vacuum and Diagnostic chambers</dc:title>
  <dc:creator>Pietri, Stephane</dc:creator>
  <cp:lastModifiedBy>Pietri, Stephane</cp:lastModifiedBy>
  <cp:revision>18</cp:revision>
  <dcterms:created xsi:type="dcterms:W3CDTF">2025-05-23T12:25:50Z</dcterms:created>
  <dcterms:modified xsi:type="dcterms:W3CDTF">2025-05-25T15:39:38Z</dcterms:modified>
</cp:coreProperties>
</file>