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55" autoAdjust="0"/>
  </p:normalViewPr>
  <p:slideViewPr>
    <p:cSldViewPr snapToGrid="0" snapToObjects="1">
      <p:cViewPr varScale="1">
        <p:scale>
          <a:sx n="113" d="100"/>
          <a:sy n="113" d="100"/>
        </p:scale>
        <p:origin x="557" y="9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25.05.2025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25.05.2025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Super-FRS </a:t>
            </a:r>
            <a:r>
              <a:rPr lang="de-DE" dirty="0" err="1"/>
              <a:t>commissioning</a:t>
            </a:r>
            <a:r>
              <a:rPr lang="de-DE" dirty="0"/>
              <a:t> </a:t>
            </a:r>
            <a:r>
              <a:rPr lang="de-DE" dirty="0" err="1"/>
              <a:t>workshop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informations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S. Pietri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967582"/>
            <a:ext cx="8420176" cy="3677689"/>
          </a:xfrm>
        </p:spPr>
        <p:txBody>
          <a:bodyPr/>
          <a:lstStyle/>
          <a:p>
            <a:r>
              <a:rPr lang="en-US" dirty="0"/>
              <a:t>Workshop is “in presence”</a:t>
            </a:r>
          </a:p>
          <a:p>
            <a:r>
              <a:rPr lang="en-US" dirty="0"/>
              <a:t>zoom link exist but for specific cases of people listening to it</a:t>
            </a:r>
          </a:p>
          <a:p>
            <a:r>
              <a:rPr lang="en-US" dirty="0"/>
              <a:t>if you are BVG or WPL please attend the workshop</a:t>
            </a:r>
          </a:p>
          <a:p>
            <a:r>
              <a:rPr lang="en-US" dirty="0"/>
              <a:t>Main topic: local commissioning steps of equipment</a:t>
            </a:r>
          </a:p>
          <a:p>
            <a:endParaRPr lang="en-US" dirty="0"/>
          </a:p>
          <a:p>
            <a:r>
              <a:rPr lang="en-US" dirty="0"/>
              <a:t>Monday morning: general presentation (scope, framework, status, installation)</a:t>
            </a:r>
          </a:p>
          <a:p>
            <a:r>
              <a:rPr lang="en-US" dirty="0"/>
              <a:t>Monday afternoon: workshop like, 3 main topics SCM, Target, Diag. </a:t>
            </a:r>
            <a:r>
              <a:rPr lang="en-US" dirty="0" err="1"/>
              <a:t>Chamb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1 hour to 1.5 hour per topic, structured discussion</a:t>
            </a:r>
          </a:p>
          <a:p>
            <a:pPr lvl="1"/>
            <a:r>
              <a:rPr lang="en-US" dirty="0"/>
              <a:t>check dependencies to permit realistic planning</a:t>
            </a:r>
          </a:p>
          <a:p>
            <a:r>
              <a:rPr lang="en-US" dirty="0"/>
              <a:t>Tuesday morning: presentations/discussions and then outlook</a:t>
            </a:r>
          </a:p>
          <a:p>
            <a:endParaRPr lang="en-US" dirty="0"/>
          </a:p>
          <a:p>
            <a:r>
              <a:rPr lang="en-US" dirty="0"/>
              <a:t>Thanks to Andrea Wilms to help with the organization!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115</Words>
  <Application>Microsoft Office PowerPoint</Application>
  <PresentationFormat>On-screen Show (16:9)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fair-gsi-folienmaster_2017_onering</vt:lpstr>
      <vt:lpstr>Super-FRS commissioning workshop. Some practical informations</vt:lpstr>
      <vt:lpstr>General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TGA Status</dc:title>
  <dc:creator>Pietri, Stephane</dc:creator>
  <cp:lastModifiedBy>Pietri, Stephane</cp:lastModifiedBy>
  <cp:revision>6</cp:revision>
  <dcterms:created xsi:type="dcterms:W3CDTF">2025-05-23T12:14:33Z</dcterms:created>
  <dcterms:modified xsi:type="dcterms:W3CDTF">2025-05-26T16:07:35Z</dcterms:modified>
</cp:coreProperties>
</file>