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0" r:id="rId4"/>
    <p:sldId id="258" r:id="rId5"/>
    <p:sldId id="259" r:id="rId6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4655" autoAdjust="0"/>
  </p:normalViewPr>
  <p:slideViewPr>
    <p:cSldViewPr snapToGrid="0" snapToObjects="1">
      <p:cViewPr varScale="1">
        <p:scale>
          <a:sx n="214" d="100"/>
          <a:sy n="214" d="100"/>
        </p:scale>
        <p:origin x="156" y="1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25.05.2025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25.05.2025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Scope</a:t>
            </a:r>
            <a:r>
              <a:rPr lang="de-DE" dirty="0"/>
              <a:t> 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Beam Vacuum and </a:t>
            </a:r>
            <a:r>
              <a:rPr lang="de-DE" dirty="0" err="1"/>
              <a:t>Diagnostic</a:t>
            </a:r>
            <a:r>
              <a:rPr lang="de-DE" dirty="0"/>
              <a:t> </a:t>
            </a:r>
            <a:r>
              <a:rPr lang="de-DE" dirty="0" err="1"/>
              <a:t>chambers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S. Pietri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Scope</a:t>
            </a:r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6C683D-3D72-4642-B240-1091C5275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65" y="967361"/>
            <a:ext cx="8144962" cy="23166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A660CF-EF97-4156-96A2-6D109318866F}"/>
              </a:ext>
            </a:extLst>
          </p:cNvPr>
          <p:cNvSpPr/>
          <p:nvPr/>
        </p:nvSpPr>
        <p:spPr>
          <a:xfrm>
            <a:off x="370165" y="1628931"/>
            <a:ext cx="8144962" cy="179882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284BBD-1436-4B4B-AD62-4E8890365096}"/>
              </a:ext>
            </a:extLst>
          </p:cNvPr>
          <p:cNvSpPr/>
          <p:nvPr/>
        </p:nvSpPr>
        <p:spPr>
          <a:xfrm>
            <a:off x="370165" y="2131102"/>
            <a:ext cx="8144962" cy="179882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0270C0-5570-4C15-A3EC-FBDCC0B97A15}"/>
              </a:ext>
            </a:extLst>
          </p:cNvPr>
          <p:cNvSpPr txBox="1"/>
          <p:nvPr/>
        </p:nvSpPr>
        <p:spPr>
          <a:xfrm>
            <a:off x="494675" y="3752538"/>
            <a:ext cx="8297977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Goal is to come with an integrated plan for the commissioning of Beam Vacuum</a:t>
            </a:r>
          </a:p>
          <a:p>
            <a:pPr algn="l"/>
            <a:r>
              <a:rPr lang="en-US" dirty="0"/>
              <a:t>and of the beam diagnostic chambers</a:t>
            </a:r>
          </a:p>
          <a:p>
            <a:pPr algn="l"/>
            <a:r>
              <a:rPr lang="en-US" dirty="0"/>
              <a:t>BD chambers: 11 of them, between 8 inserts to 1 insert</a:t>
            </a:r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FC18-3C30-43C0-AEB1-4B9A03DCC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Super-FRS assembly units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C5AAAF7-A212-4DBC-84B9-F39303EF1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023" y="909023"/>
            <a:ext cx="6426858" cy="40336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631BD7-1095-4326-8319-978BBE70C6C4}"/>
              </a:ext>
            </a:extLst>
          </p:cNvPr>
          <p:cNvSpPr/>
          <p:nvPr/>
        </p:nvSpPr>
        <p:spPr>
          <a:xfrm>
            <a:off x="6369577" y="2283775"/>
            <a:ext cx="1735129" cy="829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D4304C-887B-4CF6-8A6D-43598B1EFFCE}"/>
              </a:ext>
            </a:extLst>
          </p:cNvPr>
          <p:cNvSpPr/>
          <p:nvPr/>
        </p:nvSpPr>
        <p:spPr>
          <a:xfrm>
            <a:off x="6588883" y="2467395"/>
            <a:ext cx="1735129" cy="829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0FA815-4E6B-4F12-A253-4B091E0FCDF8}"/>
              </a:ext>
            </a:extLst>
          </p:cNvPr>
          <p:cNvSpPr/>
          <p:nvPr/>
        </p:nvSpPr>
        <p:spPr>
          <a:xfrm>
            <a:off x="5232152" y="3070308"/>
            <a:ext cx="799912" cy="829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6C0606-C0B4-43AC-A221-1728BB4B09A5}"/>
              </a:ext>
            </a:extLst>
          </p:cNvPr>
          <p:cNvSpPr/>
          <p:nvPr/>
        </p:nvSpPr>
        <p:spPr>
          <a:xfrm>
            <a:off x="5455174" y="3320095"/>
            <a:ext cx="799912" cy="829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77C2C1-8BEA-496A-B546-647B069BCA89}"/>
              </a:ext>
            </a:extLst>
          </p:cNvPr>
          <p:cNvSpPr/>
          <p:nvPr/>
        </p:nvSpPr>
        <p:spPr>
          <a:xfrm>
            <a:off x="5750309" y="3575086"/>
            <a:ext cx="799912" cy="829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1E2869-F410-4FDE-AC27-04C8A0CEC2F4}"/>
              </a:ext>
            </a:extLst>
          </p:cNvPr>
          <p:cNvSpPr/>
          <p:nvPr/>
        </p:nvSpPr>
        <p:spPr>
          <a:xfrm>
            <a:off x="6150265" y="4026339"/>
            <a:ext cx="799912" cy="829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EF95AC-230C-427A-9A39-CBD85F3E8232}"/>
              </a:ext>
            </a:extLst>
          </p:cNvPr>
          <p:cNvSpPr/>
          <p:nvPr/>
        </p:nvSpPr>
        <p:spPr>
          <a:xfrm>
            <a:off x="6588883" y="4221858"/>
            <a:ext cx="799912" cy="6341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71DE7F9-723E-496F-A777-D64F00F2CBE1}"/>
              </a:ext>
            </a:extLst>
          </p:cNvPr>
          <p:cNvCxnSpPr/>
          <p:nvPr/>
        </p:nvCxnSpPr>
        <p:spPr>
          <a:xfrm flipH="1" flipV="1">
            <a:off x="1824340" y="1810958"/>
            <a:ext cx="276550" cy="343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55757BB-B470-47AA-A238-8F696E5BB777}"/>
              </a:ext>
            </a:extLst>
          </p:cNvPr>
          <p:cNvCxnSpPr>
            <a:cxnSpLocks/>
          </p:cNvCxnSpPr>
          <p:nvPr/>
        </p:nvCxnSpPr>
        <p:spPr>
          <a:xfrm flipH="1" flipV="1">
            <a:off x="3016058" y="1467500"/>
            <a:ext cx="231811" cy="343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282CBDF-1912-490B-9D13-C65A71E81B13}"/>
              </a:ext>
            </a:extLst>
          </p:cNvPr>
          <p:cNvCxnSpPr>
            <a:cxnSpLocks/>
          </p:cNvCxnSpPr>
          <p:nvPr/>
        </p:nvCxnSpPr>
        <p:spPr>
          <a:xfrm flipV="1">
            <a:off x="3442741" y="1467500"/>
            <a:ext cx="0" cy="343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5B3D313-0ACD-4D8C-A58D-26B56CC57FD6}"/>
              </a:ext>
            </a:extLst>
          </p:cNvPr>
          <p:cNvCxnSpPr>
            <a:cxnSpLocks/>
          </p:cNvCxnSpPr>
          <p:nvPr/>
        </p:nvCxnSpPr>
        <p:spPr>
          <a:xfrm flipV="1">
            <a:off x="3999876" y="1694851"/>
            <a:ext cx="0" cy="343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737E1DC-3585-4BC3-87E5-457BC3259C31}"/>
              </a:ext>
            </a:extLst>
          </p:cNvPr>
          <p:cNvCxnSpPr>
            <a:cxnSpLocks/>
          </p:cNvCxnSpPr>
          <p:nvPr/>
        </p:nvCxnSpPr>
        <p:spPr>
          <a:xfrm flipV="1">
            <a:off x="4522033" y="2227001"/>
            <a:ext cx="0" cy="343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C988831-F2DB-483A-9C41-CB620190B877}"/>
              </a:ext>
            </a:extLst>
          </p:cNvPr>
          <p:cNvCxnSpPr>
            <a:cxnSpLocks/>
          </p:cNvCxnSpPr>
          <p:nvPr/>
        </p:nvCxnSpPr>
        <p:spPr>
          <a:xfrm flipV="1">
            <a:off x="5079168" y="2829927"/>
            <a:ext cx="0" cy="343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38E9D4D-6879-4A86-8F2C-35B623F0CC71}"/>
              </a:ext>
            </a:extLst>
          </p:cNvPr>
          <p:cNvCxnSpPr>
            <a:cxnSpLocks/>
          </p:cNvCxnSpPr>
          <p:nvPr/>
        </p:nvCxnSpPr>
        <p:spPr>
          <a:xfrm flipV="1">
            <a:off x="5031699" y="2769967"/>
            <a:ext cx="0" cy="5996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24590BE-9EB5-4DF0-93EB-DE26D7A2F787}"/>
              </a:ext>
            </a:extLst>
          </p:cNvPr>
          <p:cNvCxnSpPr>
            <a:cxnSpLocks/>
          </p:cNvCxnSpPr>
          <p:nvPr/>
        </p:nvCxnSpPr>
        <p:spPr>
          <a:xfrm flipV="1">
            <a:off x="5151620" y="2829927"/>
            <a:ext cx="0" cy="343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E5C4EAA-2428-4391-B8E9-22B585CD1D35}"/>
              </a:ext>
            </a:extLst>
          </p:cNvPr>
          <p:cNvCxnSpPr>
            <a:cxnSpLocks/>
          </p:cNvCxnSpPr>
          <p:nvPr/>
        </p:nvCxnSpPr>
        <p:spPr>
          <a:xfrm flipV="1">
            <a:off x="5823679" y="3070308"/>
            <a:ext cx="0" cy="343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256B90-47B8-446A-A580-05356BF87F06}"/>
              </a:ext>
            </a:extLst>
          </p:cNvPr>
          <p:cNvCxnSpPr>
            <a:cxnSpLocks/>
          </p:cNvCxnSpPr>
          <p:nvPr/>
        </p:nvCxnSpPr>
        <p:spPr>
          <a:xfrm flipV="1">
            <a:off x="6695607" y="3413766"/>
            <a:ext cx="0" cy="343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0E1BB60-5CB8-49FA-93F9-8865472CC67D}"/>
              </a:ext>
            </a:extLst>
          </p:cNvPr>
          <p:cNvCxnSpPr>
            <a:cxnSpLocks/>
          </p:cNvCxnSpPr>
          <p:nvPr/>
        </p:nvCxnSpPr>
        <p:spPr>
          <a:xfrm flipH="1">
            <a:off x="6550221" y="3070308"/>
            <a:ext cx="230330" cy="1290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463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D95A0-F72B-45FF-88F5-D3CAF0288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7FFAE5-76B8-4473-82B6-391E737732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042" y="962520"/>
            <a:ext cx="6309030" cy="3949257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03DF91-99B4-4724-A4C7-1FA10E80F4A2}"/>
              </a:ext>
            </a:extLst>
          </p:cNvPr>
          <p:cNvSpPr/>
          <p:nvPr/>
        </p:nvSpPr>
        <p:spPr>
          <a:xfrm>
            <a:off x="4646951" y="962520"/>
            <a:ext cx="2928079" cy="16207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8C6BD9-EF9B-4D8D-890F-5BE6F4B7B1EF}"/>
              </a:ext>
            </a:extLst>
          </p:cNvPr>
          <p:cNvSpPr/>
          <p:nvPr/>
        </p:nvSpPr>
        <p:spPr>
          <a:xfrm>
            <a:off x="4127292" y="3122951"/>
            <a:ext cx="906902" cy="801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692063-96AD-4041-A070-13212AB327F8}"/>
              </a:ext>
            </a:extLst>
          </p:cNvPr>
          <p:cNvSpPr/>
          <p:nvPr/>
        </p:nvSpPr>
        <p:spPr>
          <a:xfrm>
            <a:off x="4646950" y="3330315"/>
            <a:ext cx="1224197" cy="801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52A43C-9476-4763-A680-A4037B23A4F0}"/>
              </a:ext>
            </a:extLst>
          </p:cNvPr>
          <p:cNvSpPr/>
          <p:nvPr/>
        </p:nvSpPr>
        <p:spPr>
          <a:xfrm>
            <a:off x="5204084" y="3869961"/>
            <a:ext cx="1224197" cy="262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24C197-7947-4BA1-A4A8-0A5FB72E83F9}"/>
              </a:ext>
            </a:extLst>
          </p:cNvPr>
          <p:cNvSpPr/>
          <p:nvPr/>
        </p:nvSpPr>
        <p:spPr>
          <a:xfrm>
            <a:off x="5766215" y="4132290"/>
            <a:ext cx="1409077" cy="779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D96A50-5E37-49D3-948E-655B503359CE}"/>
              </a:ext>
            </a:extLst>
          </p:cNvPr>
          <p:cNvSpPr/>
          <p:nvPr/>
        </p:nvSpPr>
        <p:spPr>
          <a:xfrm>
            <a:off x="5356484" y="4001125"/>
            <a:ext cx="1224197" cy="262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90FBBC-58C9-409D-9AFF-A95468713B7F}"/>
              </a:ext>
            </a:extLst>
          </p:cNvPr>
          <p:cNvSpPr/>
          <p:nvPr/>
        </p:nvSpPr>
        <p:spPr>
          <a:xfrm>
            <a:off x="5121639" y="2182317"/>
            <a:ext cx="971857" cy="8456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20684D-CB6D-4792-9FBF-8901DCFD3118}"/>
              </a:ext>
            </a:extLst>
          </p:cNvPr>
          <p:cNvSpPr/>
          <p:nvPr/>
        </p:nvSpPr>
        <p:spPr>
          <a:xfrm>
            <a:off x="1064301" y="4131041"/>
            <a:ext cx="569627" cy="780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97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A0660-5F8D-48F9-B17F-4E5F96741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on mechanical completion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103C3-F563-443F-A51F-36C6FC616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Neeraj, Siva, Christian: vacuum and chambers</a:t>
            </a:r>
          </a:p>
          <a:p>
            <a:r>
              <a:rPr lang="en-US" dirty="0"/>
              <a:t>Mark (Stephane): racks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for the phase 1 commissioning we consider 2 types of inserts:</a:t>
            </a:r>
          </a:p>
          <a:p>
            <a:pPr marL="942975" lvl="2" indent="-34290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passive inserts (slits, </a:t>
            </a:r>
            <a:r>
              <a:rPr lang="en-US" dirty="0" err="1">
                <a:sym typeface="Wingdings" panose="05000000000000000000" pitchFamily="2" charset="2"/>
              </a:rPr>
              <a:t>degradors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marL="942975" lvl="2" indent="-34290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active inserts (detectors),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a refinement could be BEA vs DL detectors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3149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99</Words>
  <Application>Microsoft Office PowerPoint</Application>
  <PresentationFormat>On-screen Show (16:9)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fair-gsi-folienmaster_2017_onering</vt:lpstr>
      <vt:lpstr>Scope  of the Beam Vacuum and Diagnostic chambers</vt:lpstr>
      <vt:lpstr>Scope</vt:lpstr>
      <vt:lpstr>Super-FRS assembly units</vt:lpstr>
      <vt:lpstr>Elements</vt:lpstr>
      <vt:lpstr>Input on mechanical completion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Scope  of the Beam Vacuum and Diagnostic chambers</dc:title>
  <dc:creator>Pietri, Stephane</dc:creator>
  <cp:lastModifiedBy>Pietri, Stephane</cp:lastModifiedBy>
  <cp:revision>8</cp:revision>
  <dcterms:created xsi:type="dcterms:W3CDTF">2025-05-23T12:25:50Z</dcterms:created>
  <dcterms:modified xsi:type="dcterms:W3CDTF">2025-05-25T11:12:09Z</dcterms:modified>
</cp:coreProperties>
</file>