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15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FAIR TGA Status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commissioning we have dependencies of the following system </a:t>
            </a:r>
            <a:r>
              <a:rPr lang="en-US" dirty="0" err="1"/>
              <a:t>fucntioning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power is present</a:t>
            </a:r>
          </a:p>
          <a:p>
            <a:pPr lvl="1"/>
            <a:r>
              <a:rPr lang="en-US" dirty="0"/>
              <a:t>dry nitrogen</a:t>
            </a:r>
          </a:p>
          <a:p>
            <a:pPr lvl="1"/>
            <a:r>
              <a:rPr lang="en-US" dirty="0"/>
              <a:t>air pressure</a:t>
            </a:r>
          </a:p>
          <a:p>
            <a:pPr lvl="1"/>
            <a:r>
              <a:rPr lang="en-US" dirty="0"/>
              <a:t>water cooling</a:t>
            </a:r>
          </a:p>
          <a:p>
            <a:pPr lvl="1"/>
            <a:r>
              <a:rPr lang="en-US" dirty="0"/>
              <a:t>….</a:t>
            </a:r>
          </a:p>
          <a:p>
            <a:pPr lvl="1"/>
            <a:endParaRPr lang="en-US" dirty="0"/>
          </a:p>
          <a:p>
            <a:r>
              <a:rPr lang="en-US" dirty="0"/>
              <a:t>those dependencies are FSB timeline (not SMG)</a:t>
            </a:r>
          </a:p>
          <a:p>
            <a:r>
              <a:rPr lang="en-US" dirty="0"/>
              <a:t>we asked colleagues from SMG (sorry) they could not get the information</a:t>
            </a:r>
          </a:p>
          <a:p>
            <a:r>
              <a:rPr lang="en-US" dirty="0"/>
              <a:t>I tried to get the information, did not work</a:t>
            </a:r>
          </a:p>
          <a:p>
            <a:r>
              <a:rPr lang="en-US" dirty="0"/>
              <a:t>I found an presentation Haik sent me in </a:t>
            </a:r>
            <a:r>
              <a:rPr lang="en-US" dirty="0" err="1"/>
              <a:t>september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FF21-C8E9-4C2E-A0FD-4AA67E87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7ED2723-BB88-4759-931C-0892DAAC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641" y="1087438"/>
            <a:ext cx="6511818" cy="3678237"/>
          </a:xfrm>
        </p:spPr>
      </p:pic>
    </p:spTree>
    <p:extLst>
      <p:ext uri="{BB962C8B-B14F-4D97-AF65-F5344CB8AC3E}">
        <p14:creationId xmlns:p14="http://schemas.microsoft.com/office/powerpoint/2010/main" val="30726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1676-470D-435D-BD8E-6D135867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1382E-E2F6-49B6-A06F-7DD1E0F9B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70" y="904558"/>
            <a:ext cx="7185491" cy="4037662"/>
          </a:xfrm>
        </p:spPr>
      </p:pic>
    </p:spTree>
    <p:extLst>
      <p:ext uri="{BB962C8B-B14F-4D97-AF65-F5344CB8AC3E}">
        <p14:creationId xmlns:p14="http://schemas.microsoft.com/office/powerpoint/2010/main" val="248111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E0C9-6DCE-4FB0-8E2E-408560EE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3E8A9-79B4-4012-B203-DAF3A921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056"/>
          <a:stretch/>
        </p:blipFill>
        <p:spPr>
          <a:xfrm>
            <a:off x="257530" y="821065"/>
            <a:ext cx="8417717" cy="2742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A6304-B184-4221-BFF6-AB26A403AB90}"/>
              </a:ext>
            </a:extLst>
          </p:cNvPr>
          <p:cNvSpPr txBox="1"/>
          <p:nvPr/>
        </p:nvSpPr>
        <p:spPr>
          <a:xfrm>
            <a:off x="2422044" y="3416734"/>
            <a:ext cx="6433171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L0516A: Q2-2024 to Q3-2027  </a:t>
            </a:r>
            <a:r>
              <a:rPr lang="en-US" dirty="0">
                <a:sym typeface="Wingdings" panose="05000000000000000000" pitchFamily="2" charset="2"/>
              </a:rPr>
              <a:t> target area</a:t>
            </a:r>
            <a:endParaRPr lang="en-US" dirty="0"/>
          </a:p>
          <a:p>
            <a:pPr algn="l"/>
            <a:r>
              <a:rPr lang="en-US" dirty="0"/>
              <a:t>K0410A: Q2-2024 to Q4-2026  </a:t>
            </a:r>
            <a:r>
              <a:rPr lang="en-US" dirty="0">
                <a:sym typeface="Wingdings" panose="05000000000000000000" pitchFamily="2" charset="2"/>
              </a:rPr>
              <a:t> main tunnel</a:t>
            </a:r>
            <a:endParaRPr lang="en-US" dirty="0"/>
          </a:p>
          <a:p>
            <a:pPr algn="l"/>
            <a:r>
              <a:rPr lang="en-US" dirty="0"/>
              <a:t>L0321A:  Q3-2024 to Q4-2026  </a:t>
            </a:r>
            <a:r>
              <a:rPr lang="en-US" dirty="0">
                <a:sym typeface="Wingdings" panose="05000000000000000000" pitchFamily="2" charset="2"/>
              </a:rPr>
              <a:t> service building</a:t>
            </a:r>
            <a:endParaRPr lang="en-US" dirty="0"/>
          </a:p>
          <a:p>
            <a:pPr algn="l"/>
            <a:r>
              <a:rPr lang="en-US" dirty="0"/>
              <a:t>K0308A: Q3-2024 to Q2-2027   </a:t>
            </a:r>
            <a:r>
              <a:rPr lang="en-US" dirty="0">
                <a:sym typeface="Wingdings" panose="05000000000000000000" pitchFamily="2" charset="2"/>
              </a:rPr>
              <a:t> HEB (one SFRS </a:t>
            </a:r>
            <a:r>
              <a:rPr lang="en-US" dirty="0" err="1">
                <a:sym typeface="Wingdings" panose="05000000000000000000" pitchFamily="2" charset="2"/>
              </a:rPr>
              <a:t>multiplet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B3118-CA3C-41F2-A94F-73F14EA75964}"/>
              </a:ext>
            </a:extLst>
          </p:cNvPr>
          <p:cNvSpPr txBox="1"/>
          <p:nvPr/>
        </p:nvSpPr>
        <p:spPr>
          <a:xfrm>
            <a:off x="324437" y="4617063"/>
            <a:ext cx="518603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Nothing in Planisware, no way to get more detail.</a:t>
            </a:r>
          </a:p>
        </p:txBody>
      </p:sp>
    </p:spTree>
    <p:extLst>
      <p:ext uri="{BB962C8B-B14F-4D97-AF65-F5344CB8AC3E}">
        <p14:creationId xmlns:p14="http://schemas.microsoft.com/office/powerpoint/2010/main" val="2108649834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124</Words>
  <Application>Microsoft Office PowerPoint</Application>
  <PresentationFormat>On-screen Show (16:9)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fair-gsi-folienmaster_2017_onering</vt:lpstr>
      <vt:lpstr>FAIR TGA Status</vt:lpstr>
      <vt:lpstr>Definition of the request </vt:lpstr>
      <vt:lpstr>PowerPoint Presentation</vt:lpstr>
      <vt:lpstr>PowerPoint Presentation</vt:lpstr>
      <vt:lpstr>Time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TGA Status</dc:title>
  <dc:creator>Pietri, Stephane</dc:creator>
  <cp:lastModifiedBy>Pietri, Stephane</cp:lastModifiedBy>
  <cp:revision>4</cp:revision>
  <dcterms:created xsi:type="dcterms:W3CDTF">2025-05-23T12:14:33Z</dcterms:created>
  <dcterms:modified xsi:type="dcterms:W3CDTF">2025-05-23T12:24:46Z</dcterms:modified>
</cp:coreProperties>
</file>