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1418" r:id="rId4"/>
    <p:sldId id="1419" r:id="rId5"/>
    <p:sldId id="1422" r:id="rId6"/>
    <p:sldId id="1428" r:id="rId7"/>
    <p:sldId id="1420" r:id="rId8"/>
    <p:sldId id="1421" r:id="rId9"/>
    <p:sldId id="1423" r:id="rId10"/>
    <p:sldId id="1426" r:id="rId11"/>
    <p:sldId id="1427" r:id="rId12"/>
    <p:sldId id="1415" r:id="rId13"/>
    <p:sldId id="1424" r:id="rId14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4" autoAdjust="0"/>
    <p:restoredTop sz="95068" autoAdjust="0"/>
  </p:normalViewPr>
  <p:slideViewPr>
    <p:cSldViewPr snapToGrid="0" snapToObjects="1">
      <p:cViewPr varScale="1">
        <p:scale>
          <a:sx n="88" d="100"/>
          <a:sy n="88" d="100"/>
        </p:scale>
        <p:origin x="444" y="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E80818-BD8B-4E82-890A-2FC18802FBFC}" type="doc">
      <dgm:prSet loTypeId="urn:microsoft.com/office/officeart/2008/layout/RadialCluster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ADCF974-09D6-4BFF-9E8F-AF5F65DF27EB}">
      <dgm:prSet phldrT="[Text]"/>
      <dgm:spPr/>
      <dgm:t>
        <a:bodyPr/>
        <a:lstStyle/>
        <a:p>
          <a:r>
            <a:rPr lang="de-DE" dirty="0"/>
            <a:t>FCO</a:t>
          </a:r>
        </a:p>
      </dgm:t>
    </dgm:pt>
    <dgm:pt modelId="{34BEF1E9-6E0F-4711-9B94-CAAF5E98CED6}" type="parTrans" cxnId="{E40D2F9F-C17A-414D-89EB-0A887FF949FD}">
      <dgm:prSet/>
      <dgm:spPr/>
      <dgm:t>
        <a:bodyPr/>
        <a:lstStyle/>
        <a:p>
          <a:endParaRPr lang="de-DE"/>
        </a:p>
      </dgm:t>
    </dgm:pt>
    <dgm:pt modelId="{1F4E7C4A-63BD-4A09-A0DC-777508409BDD}" type="sibTrans" cxnId="{E40D2F9F-C17A-414D-89EB-0A887FF949FD}">
      <dgm:prSet/>
      <dgm:spPr/>
      <dgm:t>
        <a:bodyPr/>
        <a:lstStyle/>
        <a:p>
          <a:endParaRPr lang="de-DE"/>
        </a:p>
      </dgm:t>
    </dgm:pt>
    <dgm:pt modelId="{388B4DED-9BEF-499E-88E8-917469A26792}">
      <dgm:prSet phldrT="[Text]" custT="1"/>
      <dgm:spPr/>
      <dgm:t>
        <a:bodyPr/>
        <a:lstStyle/>
        <a:p>
          <a:r>
            <a:rPr lang="de-DE" sz="700" b="1" dirty="0"/>
            <a:t>Cryo2 </a:t>
          </a:r>
          <a:r>
            <a:rPr lang="de-DE" sz="700" b="1" dirty="0" err="1"/>
            <a:t>commissioning</a:t>
          </a:r>
          <a:endParaRPr lang="de-DE" sz="700" b="1" dirty="0"/>
        </a:p>
      </dgm:t>
    </dgm:pt>
    <dgm:pt modelId="{206F3B6F-6BFB-42D8-AB4B-8C1C10F4D3CD}" type="parTrans" cxnId="{2598AD65-AC60-4418-86D0-578419E76F81}">
      <dgm:prSet/>
      <dgm:spPr/>
      <dgm:t>
        <a:bodyPr/>
        <a:lstStyle/>
        <a:p>
          <a:endParaRPr lang="de-DE"/>
        </a:p>
      </dgm:t>
    </dgm:pt>
    <dgm:pt modelId="{E1A38C3A-F37B-47B6-B2BE-EC1CB93A2DEA}" type="sibTrans" cxnId="{2598AD65-AC60-4418-86D0-578419E76F81}">
      <dgm:prSet/>
      <dgm:spPr/>
      <dgm:t>
        <a:bodyPr/>
        <a:lstStyle/>
        <a:p>
          <a:endParaRPr lang="de-DE"/>
        </a:p>
      </dgm:t>
    </dgm:pt>
    <dgm:pt modelId="{339B5A6E-D2FD-4F89-95E1-143B86E14C95}">
      <dgm:prSet phldrT="[Text]" custT="1"/>
      <dgm:spPr/>
      <dgm:t>
        <a:bodyPr/>
        <a:lstStyle/>
        <a:p>
          <a:r>
            <a:rPr lang="de-DE" sz="700" b="1" dirty="0"/>
            <a:t>FCC </a:t>
          </a:r>
          <a:r>
            <a:rPr lang="de-DE" sz="700" b="1" dirty="0" err="1"/>
            <a:t>commissioning</a:t>
          </a:r>
          <a:endParaRPr lang="de-DE" sz="700" b="1" dirty="0"/>
        </a:p>
      </dgm:t>
    </dgm:pt>
    <dgm:pt modelId="{986B808D-E182-49D0-A341-0BA327BFCF27}" type="parTrans" cxnId="{981DBFB7-E39E-4849-B6CC-CBBD4BB66D15}">
      <dgm:prSet/>
      <dgm:spPr/>
      <dgm:t>
        <a:bodyPr/>
        <a:lstStyle/>
        <a:p>
          <a:endParaRPr lang="de-DE"/>
        </a:p>
      </dgm:t>
    </dgm:pt>
    <dgm:pt modelId="{52384565-40CE-40C2-9EB1-A55D52BC1307}" type="sibTrans" cxnId="{981DBFB7-E39E-4849-B6CC-CBBD4BB66D15}">
      <dgm:prSet/>
      <dgm:spPr/>
      <dgm:t>
        <a:bodyPr/>
        <a:lstStyle/>
        <a:p>
          <a:endParaRPr lang="de-DE"/>
        </a:p>
      </dgm:t>
    </dgm:pt>
    <dgm:pt modelId="{B4A583E5-BEBF-49CC-9650-ADAC81FBBE6C}">
      <dgm:prSet phldrT="[Text]" custT="1"/>
      <dgm:spPr/>
      <dgm:t>
        <a:bodyPr/>
        <a:lstStyle/>
        <a:p>
          <a:r>
            <a:rPr lang="de-DE" sz="700" b="1" dirty="0"/>
            <a:t>First Beam Event</a:t>
          </a:r>
        </a:p>
      </dgm:t>
    </dgm:pt>
    <dgm:pt modelId="{01D36F8F-23CB-4418-A264-E47C3F489DB2}" type="parTrans" cxnId="{AAA41D24-69B7-4320-9146-2F4E3BB686B9}">
      <dgm:prSet/>
      <dgm:spPr/>
      <dgm:t>
        <a:bodyPr/>
        <a:lstStyle/>
        <a:p>
          <a:endParaRPr lang="de-DE"/>
        </a:p>
      </dgm:t>
    </dgm:pt>
    <dgm:pt modelId="{602860C6-B7A2-411D-B7A2-3D5AA88A9587}" type="sibTrans" cxnId="{AAA41D24-69B7-4320-9146-2F4E3BB686B9}">
      <dgm:prSet/>
      <dgm:spPr/>
      <dgm:t>
        <a:bodyPr/>
        <a:lstStyle/>
        <a:p>
          <a:endParaRPr lang="de-DE"/>
        </a:p>
      </dgm:t>
    </dgm:pt>
    <dgm:pt modelId="{E89DD6B5-886E-47F6-BC12-1682986534CA}">
      <dgm:prSet phldrT="[Text]" custT="1"/>
      <dgm:spPr/>
      <dgm:t>
        <a:bodyPr/>
        <a:lstStyle/>
        <a:p>
          <a:r>
            <a:rPr lang="de-DE" sz="700" b="1" dirty="0" err="1"/>
            <a:t>Operations</a:t>
          </a:r>
          <a:r>
            <a:rPr lang="de-DE" sz="700" b="1" dirty="0"/>
            <a:t>, OPE</a:t>
          </a:r>
        </a:p>
      </dgm:t>
    </dgm:pt>
    <dgm:pt modelId="{28B347A3-5000-420A-88E7-DBBBC84F6C1F}" type="parTrans" cxnId="{B81D86F7-6E81-4E8A-9ABD-7FBA07C765E2}">
      <dgm:prSet/>
      <dgm:spPr/>
      <dgm:t>
        <a:bodyPr/>
        <a:lstStyle/>
        <a:p>
          <a:endParaRPr lang="de-DE"/>
        </a:p>
      </dgm:t>
    </dgm:pt>
    <dgm:pt modelId="{BBB6AE84-09F7-4C4A-9B62-435BDA397BBB}" type="sibTrans" cxnId="{B81D86F7-6E81-4E8A-9ABD-7FBA07C765E2}">
      <dgm:prSet/>
      <dgm:spPr/>
      <dgm:t>
        <a:bodyPr/>
        <a:lstStyle/>
        <a:p>
          <a:endParaRPr lang="de-DE"/>
        </a:p>
      </dgm:t>
    </dgm:pt>
    <dgm:pt modelId="{90E0E3A3-BC75-4052-A572-F90D663CE708}">
      <dgm:prSet phldrT="[Text]" custT="1"/>
      <dgm:spPr/>
      <dgm:t>
        <a:bodyPr/>
        <a:lstStyle/>
        <a:p>
          <a:r>
            <a:rPr lang="de-DE" sz="700" b="1" dirty="0"/>
            <a:t>FAIR </a:t>
          </a:r>
          <a:r>
            <a:rPr lang="de-DE" sz="700" b="1" dirty="0" err="1"/>
            <a:t>Commissioning</a:t>
          </a:r>
          <a:endParaRPr lang="de-DE" sz="700" b="1" dirty="0"/>
        </a:p>
        <a:p>
          <a:r>
            <a:rPr lang="de-DE" sz="700" b="1" dirty="0"/>
            <a:t>Sub-project </a:t>
          </a:r>
        </a:p>
      </dgm:t>
    </dgm:pt>
    <dgm:pt modelId="{111AAE84-84DF-40B3-A1A8-ECA17E8F2D1A}" type="parTrans" cxnId="{604891D0-0B8A-4160-9FCB-2128453EFB8B}">
      <dgm:prSet/>
      <dgm:spPr/>
      <dgm:t>
        <a:bodyPr/>
        <a:lstStyle/>
        <a:p>
          <a:endParaRPr lang="de-DE"/>
        </a:p>
      </dgm:t>
    </dgm:pt>
    <dgm:pt modelId="{E3444FAA-29ED-48D2-BB6E-84166F5F2CD2}" type="sibTrans" cxnId="{604891D0-0B8A-4160-9FCB-2128453EFB8B}">
      <dgm:prSet/>
      <dgm:spPr/>
      <dgm:t>
        <a:bodyPr/>
        <a:lstStyle/>
        <a:p>
          <a:endParaRPr lang="de-DE"/>
        </a:p>
      </dgm:t>
    </dgm:pt>
    <dgm:pt modelId="{A9616498-7BB8-4798-8914-4906B175F968}">
      <dgm:prSet phldrT="[Text]" custT="1"/>
      <dgm:spPr/>
      <dgm:t>
        <a:bodyPr/>
        <a:lstStyle/>
        <a:p>
          <a:r>
            <a:rPr lang="de-DE" sz="700" b="1" dirty="0"/>
            <a:t>LCM </a:t>
          </a:r>
          <a:r>
            <a:rPr lang="de-DE" sz="700" b="1" dirty="0" err="1"/>
            <a:t>commissioning</a:t>
          </a:r>
          <a:r>
            <a:rPr lang="de-DE" sz="700" b="1" dirty="0"/>
            <a:t> </a:t>
          </a:r>
          <a:r>
            <a:rPr lang="de-DE" sz="700" b="1" dirty="0" err="1"/>
            <a:t>workshops</a:t>
          </a:r>
          <a:endParaRPr lang="de-DE" sz="700" b="1" dirty="0"/>
        </a:p>
      </dgm:t>
    </dgm:pt>
    <dgm:pt modelId="{B6E88A39-13BE-4563-9786-4295967A661C}" type="parTrans" cxnId="{B2241A3F-F328-45C0-91D6-EB4FE98CAB34}">
      <dgm:prSet/>
      <dgm:spPr/>
      <dgm:t>
        <a:bodyPr/>
        <a:lstStyle/>
        <a:p>
          <a:endParaRPr lang="de-DE"/>
        </a:p>
      </dgm:t>
    </dgm:pt>
    <dgm:pt modelId="{D552A0C5-743D-45EF-A127-37105B38059C}" type="sibTrans" cxnId="{B2241A3F-F328-45C0-91D6-EB4FE98CAB34}">
      <dgm:prSet/>
      <dgm:spPr/>
      <dgm:t>
        <a:bodyPr/>
        <a:lstStyle/>
        <a:p>
          <a:endParaRPr lang="de-DE"/>
        </a:p>
      </dgm:t>
    </dgm:pt>
    <dgm:pt modelId="{58D3798B-A93B-46EA-AD17-BAFAD064B082}">
      <dgm:prSet phldrT="[Text]" custT="1"/>
      <dgm:spPr/>
      <dgm:t>
        <a:bodyPr/>
        <a:lstStyle/>
        <a:p>
          <a:r>
            <a:rPr lang="de-DE" sz="600" b="1" dirty="0"/>
            <a:t>HEBT</a:t>
          </a:r>
        </a:p>
      </dgm:t>
    </dgm:pt>
    <dgm:pt modelId="{A4F55D80-E59D-443C-A4ED-D640E14BB432}" type="parTrans" cxnId="{6A04AD93-1755-4B0B-8815-D05DF369CD65}">
      <dgm:prSet/>
      <dgm:spPr/>
      <dgm:t>
        <a:bodyPr/>
        <a:lstStyle/>
        <a:p>
          <a:endParaRPr lang="de-DE"/>
        </a:p>
      </dgm:t>
    </dgm:pt>
    <dgm:pt modelId="{FF6A11BA-8E0E-4E24-809B-CAE2FE86C4C8}" type="sibTrans" cxnId="{6A04AD93-1755-4B0B-8815-D05DF369CD65}">
      <dgm:prSet/>
      <dgm:spPr/>
      <dgm:t>
        <a:bodyPr/>
        <a:lstStyle/>
        <a:p>
          <a:endParaRPr lang="de-DE"/>
        </a:p>
      </dgm:t>
    </dgm:pt>
    <dgm:pt modelId="{B5F24A2E-889C-408D-9F61-1E5B7E982CC5}">
      <dgm:prSet phldrT="[Text]" custT="1"/>
      <dgm:spPr/>
      <dgm:t>
        <a:bodyPr/>
        <a:lstStyle/>
        <a:p>
          <a:r>
            <a:rPr lang="de-DE" sz="600" b="1" dirty="0"/>
            <a:t>Super-FRS</a:t>
          </a:r>
        </a:p>
      </dgm:t>
    </dgm:pt>
    <dgm:pt modelId="{5A5A5831-05B0-4C28-9247-77509E119AD8}" type="parTrans" cxnId="{C3BF9FB1-CEBF-40A3-9FC5-D2F3E9E7E0BF}">
      <dgm:prSet/>
      <dgm:spPr/>
      <dgm:t>
        <a:bodyPr/>
        <a:lstStyle/>
        <a:p>
          <a:endParaRPr lang="de-DE"/>
        </a:p>
      </dgm:t>
    </dgm:pt>
    <dgm:pt modelId="{58C05023-EE00-442B-B481-54376895BF5B}" type="sibTrans" cxnId="{C3BF9FB1-CEBF-40A3-9FC5-D2F3E9E7E0BF}">
      <dgm:prSet/>
      <dgm:spPr/>
      <dgm:t>
        <a:bodyPr/>
        <a:lstStyle/>
        <a:p>
          <a:endParaRPr lang="de-DE"/>
        </a:p>
      </dgm:t>
    </dgm:pt>
    <dgm:pt modelId="{2AA0FF98-A7B8-4E8D-B18C-E44775745DC5}">
      <dgm:prSet phldrT="[Text]" custT="1"/>
      <dgm:spPr/>
      <dgm:t>
        <a:bodyPr/>
        <a:lstStyle/>
        <a:p>
          <a:r>
            <a:rPr lang="de-DE" sz="600" dirty="0"/>
            <a:t>SIS100</a:t>
          </a:r>
        </a:p>
      </dgm:t>
    </dgm:pt>
    <dgm:pt modelId="{1FD5C533-7FB0-499C-8AD6-ACA8B4EC2412}" type="parTrans" cxnId="{2A4DC46E-4B22-48B5-BCCA-DDD1E0105B0F}">
      <dgm:prSet/>
      <dgm:spPr/>
      <dgm:t>
        <a:bodyPr/>
        <a:lstStyle/>
        <a:p>
          <a:endParaRPr lang="de-DE"/>
        </a:p>
      </dgm:t>
    </dgm:pt>
    <dgm:pt modelId="{6FD7E9BE-4156-4636-882D-330FF7461357}" type="sibTrans" cxnId="{2A4DC46E-4B22-48B5-BCCA-DDD1E0105B0F}">
      <dgm:prSet/>
      <dgm:spPr/>
      <dgm:t>
        <a:bodyPr/>
        <a:lstStyle/>
        <a:p>
          <a:endParaRPr lang="de-DE"/>
        </a:p>
      </dgm:t>
    </dgm:pt>
    <dgm:pt modelId="{E36B56A5-8722-41FB-8B4A-7FE25B6E8798}">
      <dgm:prSet phldrT="[Text]" custT="1"/>
      <dgm:spPr/>
      <dgm:t>
        <a:bodyPr/>
        <a:lstStyle/>
        <a:p>
          <a:r>
            <a:rPr lang="de-DE" sz="700" b="1" dirty="0" err="1"/>
            <a:t>Shifts</a:t>
          </a:r>
          <a:r>
            <a:rPr lang="de-DE" sz="700" b="1" dirty="0"/>
            <a:t> in MCR</a:t>
          </a:r>
        </a:p>
      </dgm:t>
    </dgm:pt>
    <dgm:pt modelId="{FE4B449D-7FB9-4FE4-8B2B-6D52F22ED256}" type="parTrans" cxnId="{02AD501C-9EA4-45AC-A02D-706F7D6734CB}">
      <dgm:prSet/>
      <dgm:spPr/>
      <dgm:t>
        <a:bodyPr/>
        <a:lstStyle/>
        <a:p>
          <a:endParaRPr lang="de-DE"/>
        </a:p>
      </dgm:t>
    </dgm:pt>
    <dgm:pt modelId="{1677AC55-35B5-423A-8A18-35838B1308EA}" type="sibTrans" cxnId="{02AD501C-9EA4-45AC-A02D-706F7D6734CB}">
      <dgm:prSet/>
      <dgm:spPr/>
      <dgm:t>
        <a:bodyPr/>
        <a:lstStyle/>
        <a:p>
          <a:endParaRPr lang="de-DE"/>
        </a:p>
      </dgm:t>
    </dgm:pt>
    <dgm:pt modelId="{A8279285-A00D-4BD1-AD9D-E9AA9F7E8269}">
      <dgm:prSet phldrT="[Text]" custT="1"/>
      <dgm:spPr/>
      <dgm:t>
        <a:bodyPr/>
        <a:lstStyle/>
        <a:p>
          <a:r>
            <a:rPr lang="de-DE" sz="700" b="1" dirty="0"/>
            <a:t>Inter-department </a:t>
          </a:r>
          <a:r>
            <a:rPr lang="de-DE" sz="700" b="1" dirty="0" err="1"/>
            <a:t>projects</a:t>
          </a:r>
          <a:endParaRPr lang="de-DE" sz="700" b="1" dirty="0"/>
        </a:p>
      </dgm:t>
    </dgm:pt>
    <dgm:pt modelId="{DEAAD55C-BD1F-4D88-8E1E-A6CD51052E0B}" type="parTrans" cxnId="{9CA90A64-5F36-4C3F-BCBD-7F62DDD0B33C}">
      <dgm:prSet/>
      <dgm:spPr/>
      <dgm:t>
        <a:bodyPr/>
        <a:lstStyle/>
        <a:p>
          <a:endParaRPr lang="de-DE"/>
        </a:p>
      </dgm:t>
    </dgm:pt>
    <dgm:pt modelId="{4DA5A654-51C5-4237-9A7D-8ED4109B15C6}" type="sibTrans" cxnId="{9CA90A64-5F36-4C3F-BCBD-7F62DDD0B33C}">
      <dgm:prSet/>
      <dgm:spPr/>
      <dgm:t>
        <a:bodyPr/>
        <a:lstStyle/>
        <a:p>
          <a:endParaRPr lang="de-DE"/>
        </a:p>
      </dgm:t>
    </dgm:pt>
    <dgm:pt modelId="{DAD625E5-1B15-4B20-AA34-024160FB71A0}">
      <dgm:prSet phldrT="[Text]" custT="1"/>
      <dgm:spPr/>
      <dgm:t>
        <a:bodyPr/>
        <a:lstStyle/>
        <a:p>
          <a:r>
            <a:rPr lang="de-DE" sz="700" b="1" dirty="0"/>
            <a:t>Operator </a:t>
          </a:r>
          <a:r>
            <a:rPr lang="de-DE" sz="700" b="1" dirty="0" err="1"/>
            <a:t>training</a:t>
          </a:r>
          <a:endParaRPr lang="de-DE" sz="700" b="1" dirty="0"/>
        </a:p>
      </dgm:t>
    </dgm:pt>
    <dgm:pt modelId="{FA1199A0-BD8E-464B-B672-1BF429137E5B}" type="parTrans" cxnId="{748BEFA4-6FBE-4EC7-8D22-6E726733415B}">
      <dgm:prSet/>
      <dgm:spPr/>
      <dgm:t>
        <a:bodyPr/>
        <a:lstStyle/>
        <a:p>
          <a:endParaRPr lang="de-DE"/>
        </a:p>
      </dgm:t>
    </dgm:pt>
    <dgm:pt modelId="{02444F69-2F22-4112-954F-8DBBDED7EAA1}" type="sibTrans" cxnId="{748BEFA4-6FBE-4EC7-8D22-6E726733415B}">
      <dgm:prSet/>
      <dgm:spPr/>
      <dgm:t>
        <a:bodyPr/>
        <a:lstStyle/>
        <a:p>
          <a:endParaRPr lang="de-DE"/>
        </a:p>
      </dgm:t>
    </dgm:pt>
    <dgm:pt modelId="{02650EA3-FBA5-4BD3-8534-DF8EFAAA6314}">
      <dgm:prSet phldrT="[Text]" custT="1"/>
      <dgm:spPr/>
      <dgm:t>
        <a:bodyPr/>
        <a:lstStyle/>
        <a:p>
          <a:r>
            <a:rPr lang="de-DE" sz="700" b="1" dirty="0" err="1"/>
            <a:t>Coordination</a:t>
          </a:r>
          <a:r>
            <a:rPr lang="de-DE" sz="700" b="1" dirty="0"/>
            <a:t> </a:t>
          </a:r>
          <a:r>
            <a:rPr lang="de-DE" sz="700" b="1" dirty="0" err="1"/>
            <a:t>of</a:t>
          </a:r>
          <a:r>
            <a:rPr lang="de-DE" sz="700" b="1" dirty="0"/>
            <a:t> </a:t>
          </a:r>
          <a:r>
            <a:rPr lang="de-DE" sz="700" b="1" dirty="0" err="1"/>
            <a:t>machine</a:t>
          </a:r>
          <a:r>
            <a:rPr lang="de-DE" sz="700" b="1" dirty="0"/>
            <a:t> </a:t>
          </a:r>
          <a:r>
            <a:rPr lang="de-DE" sz="700" b="1" dirty="0" err="1"/>
            <a:t>experiments</a:t>
          </a:r>
          <a:r>
            <a:rPr lang="de-DE" sz="700" b="1" dirty="0"/>
            <a:t> </a:t>
          </a:r>
        </a:p>
      </dgm:t>
    </dgm:pt>
    <dgm:pt modelId="{5EBAC74B-8DF0-4618-8DBA-D539E99213D1}" type="parTrans" cxnId="{85BF1BD1-B145-402B-B31C-2E8AFA61F5FC}">
      <dgm:prSet/>
      <dgm:spPr/>
      <dgm:t>
        <a:bodyPr/>
        <a:lstStyle/>
        <a:p>
          <a:endParaRPr lang="de-DE"/>
        </a:p>
      </dgm:t>
    </dgm:pt>
    <dgm:pt modelId="{FB271B58-2FC7-4BEA-9C16-9EAB7F22FFEB}" type="sibTrans" cxnId="{85BF1BD1-B145-402B-B31C-2E8AFA61F5FC}">
      <dgm:prSet/>
      <dgm:spPr/>
      <dgm:t>
        <a:bodyPr/>
        <a:lstStyle/>
        <a:p>
          <a:endParaRPr lang="de-DE"/>
        </a:p>
      </dgm:t>
    </dgm:pt>
    <dgm:pt modelId="{9CA0FD14-334F-47C9-8C7E-2EA0A13D629A}">
      <dgm:prSet phldrT="[Text]" custT="1"/>
      <dgm:spPr/>
      <dgm:t>
        <a:bodyPr/>
        <a:lstStyle/>
        <a:p>
          <a:endParaRPr lang="de-DE" sz="600" dirty="0"/>
        </a:p>
      </dgm:t>
    </dgm:pt>
    <dgm:pt modelId="{C5B8EFB8-E09E-45FD-97B5-ECE7A853144B}" type="parTrans" cxnId="{F35C8ADD-2DFE-4F57-A588-DAC152D9FFBF}">
      <dgm:prSet/>
      <dgm:spPr/>
      <dgm:t>
        <a:bodyPr/>
        <a:lstStyle/>
        <a:p>
          <a:endParaRPr lang="de-DE"/>
        </a:p>
      </dgm:t>
    </dgm:pt>
    <dgm:pt modelId="{8A248BDC-93E1-4D1F-B221-9FDCB1ED8F88}" type="sibTrans" cxnId="{F35C8ADD-2DFE-4F57-A588-DAC152D9FFBF}">
      <dgm:prSet/>
      <dgm:spPr/>
      <dgm:t>
        <a:bodyPr/>
        <a:lstStyle/>
        <a:p>
          <a:endParaRPr lang="de-DE"/>
        </a:p>
      </dgm:t>
    </dgm:pt>
    <dgm:pt modelId="{B837E691-E61D-4B87-9EA8-2F55F77652FB}">
      <dgm:prSet phldrT="[Text]" custT="1"/>
      <dgm:spPr/>
      <dgm:t>
        <a:bodyPr/>
        <a:lstStyle/>
        <a:p>
          <a:r>
            <a:rPr lang="de-DE" sz="700" b="0" i="1" dirty="0">
              <a:solidFill>
                <a:srgbClr val="666666"/>
              </a:solidFill>
            </a:rPr>
            <a:t>Gate Reviews</a:t>
          </a:r>
        </a:p>
      </dgm:t>
    </dgm:pt>
    <dgm:pt modelId="{AD2961EB-A513-467C-A765-E53DF619E488}" type="parTrans" cxnId="{2344E4D3-739F-43C9-A852-A897AE038C4C}">
      <dgm:prSet/>
      <dgm:spPr/>
      <dgm:t>
        <a:bodyPr/>
        <a:lstStyle/>
        <a:p>
          <a:endParaRPr lang="de-DE"/>
        </a:p>
      </dgm:t>
    </dgm:pt>
    <dgm:pt modelId="{99840876-136E-4458-AE68-22C9F866C58B}" type="sibTrans" cxnId="{2344E4D3-739F-43C9-A852-A897AE038C4C}">
      <dgm:prSet/>
      <dgm:spPr/>
      <dgm:t>
        <a:bodyPr/>
        <a:lstStyle/>
        <a:p>
          <a:endParaRPr lang="de-DE"/>
        </a:p>
      </dgm:t>
    </dgm:pt>
    <dgm:pt modelId="{D9722675-4277-4BFA-9721-B4287B58780C}" type="pres">
      <dgm:prSet presAssocID="{75E80818-BD8B-4E82-890A-2FC18802FBF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1FC716B-0166-42FA-8B06-AE522A22A312}" type="pres">
      <dgm:prSet presAssocID="{5ADCF974-09D6-4BFF-9E8F-AF5F65DF27EB}" presName="textCenter" presStyleLbl="node1" presStyleIdx="0" presStyleCnt="12" custScaleY="42457" custLinFactNeighborX="15464" custLinFactNeighborY="-23481"/>
      <dgm:spPr/>
    </dgm:pt>
    <dgm:pt modelId="{E90EAFEB-4352-437D-ACC8-0F179F842A0A}" type="pres">
      <dgm:prSet presAssocID="{5ADCF974-09D6-4BFF-9E8F-AF5F65DF27EB}" presName="cycle_1" presStyleCnt="0"/>
      <dgm:spPr/>
    </dgm:pt>
    <dgm:pt modelId="{2436B6A2-CB5E-4C7C-A72B-0D3F2525563F}" type="pres">
      <dgm:prSet presAssocID="{E89DD6B5-886E-47F6-BC12-1682986534CA}" presName="childCenter1" presStyleLbl="node1" presStyleIdx="1" presStyleCnt="12" custScaleX="194587" custScaleY="128609" custLinFactNeighborX="97466" custLinFactNeighborY="55208"/>
      <dgm:spPr/>
    </dgm:pt>
    <dgm:pt modelId="{AD8D8885-E210-443B-A243-E9F9923B779C}" type="pres">
      <dgm:prSet presAssocID="{FE4B449D-7FB9-4FE4-8B2B-6D52F22ED256}" presName="Name141" presStyleLbl="parChTrans1D3" presStyleIdx="0" presStyleCnt="9"/>
      <dgm:spPr/>
    </dgm:pt>
    <dgm:pt modelId="{FF4BCEFA-5BC4-4932-82B6-455D2E2C5E00}" type="pres">
      <dgm:prSet presAssocID="{E36B56A5-8722-41FB-8B4A-7FE25B6E8798}" presName="text1" presStyleLbl="node1" presStyleIdx="2" presStyleCnt="12" custScaleX="223626" custScaleY="90207" custRadScaleRad="292857" custRadScaleInc="-303695">
        <dgm:presLayoutVars>
          <dgm:bulletEnabled val="1"/>
        </dgm:presLayoutVars>
      </dgm:prSet>
      <dgm:spPr/>
    </dgm:pt>
    <dgm:pt modelId="{62B6A028-0491-4028-BC86-9C8E44E0B45F}" type="pres">
      <dgm:prSet presAssocID="{5EBAC74B-8DF0-4618-8DBA-D539E99213D1}" presName="Name141" presStyleLbl="parChTrans1D3" presStyleIdx="1" presStyleCnt="9"/>
      <dgm:spPr/>
    </dgm:pt>
    <dgm:pt modelId="{E5E258AE-2719-4C41-9253-936D6A715C6E}" type="pres">
      <dgm:prSet presAssocID="{02650EA3-FBA5-4BD3-8534-DF8EFAAA6314}" presName="text1" presStyleLbl="node1" presStyleIdx="3" presStyleCnt="12" custScaleX="204965" custScaleY="162558" custRadScaleRad="430027" custRadScaleInc="314531">
        <dgm:presLayoutVars>
          <dgm:bulletEnabled val="1"/>
        </dgm:presLayoutVars>
      </dgm:prSet>
      <dgm:spPr/>
    </dgm:pt>
    <dgm:pt modelId="{B9EFF70A-06D6-4232-A9DF-550BEEFCBDEE}" type="pres">
      <dgm:prSet presAssocID="{DEAAD55C-BD1F-4D88-8E1E-A6CD51052E0B}" presName="Name141" presStyleLbl="parChTrans1D3" presStyleIdx="2" presStyleCnt="9"/>
      <dgm:spPr/>
    </dgm:pt>
    <dgm:pt modelId="{B07C0E79-1793-4A77-84BA-AD8FC6AE56FD}" type="pres">
      <dgm:prSet presAssocID="{A8279285-A00D-4BD1-AD9D-E9AA9F7E8269}" presName="text1" presStyleLbl="node1" presStyleIdx="4" presStyleCnt="12" custScaleX="266149" custScaleY="40197" custRadScaleRad="214439" custRadScaleInc="114268">
        <dgm:presLayoutVars>
          <dgm:bulletEnabled val="1"/>
        </dgm:presLayoutVars>
      </dgm:prSet>
      <dgm:spPr/>
    </dgm:pt>
    <dgm:pt modelId="{DC06B91F-C043-4906-8C1A-349C6AB8A9C0}" type="pres">
      <dgm:prSet presAssocID="{FA1199A0-BD8E-464B-B672-1BF429137E5B}" presName="Name141" presStyleLbl="parChTrans1D3" presStyleIdx="3" presStyleCnt="9"/>
      <dgm:spPr/>
    </dgm:pt>
    <dgm:pt modelId="{0F92DC7F-D060-4173-9C4F-4DB1F1AC1FD3}" type="pres">
      <dgm:prSet presAssocID="{DAD625E5-1B15-4B20-AA34-024160FB71A0}" presName="text1" presStyleLbl="node1" presStyleIdx="5" presStyleCnt="12" custScaleX="252277" custScaleY="74756" custRadScaleRad="378514" custRadScaleInc="12199">
        <dgm:presLayoutVars>
          <dgm:bulletEnabled val="1"/>
        </dgm:presLayoutVars>
      </dgm:prSet>
      <dgm:spPr/>
    </dgm:pt>
    <dgm:pt modelId="{29EE0C91-813E-440C-99E2-1F6663861783}" type="pres">
      <dgm:prSet presAssocID="{28B347A3-5000-420A-88E7-DBBBC84F6C1F}" presName="Name144" presStyleLbl="parChTrans1D2" presStyleIdx="0" presStyleCnt="2"/>
      <dgm:spPr/>
    </dgm:pt>
    <dgm:pt modelId="{116EC26B-DA1C-4CA0-9570-1E4C0F9CFB02}" type="pres">
      <dgm:prSet presAssocID="{5ADCF974-09D6-4BFF-9E8F-AF5F65DF27EB}" presName="cycle_2" presStyleCnt="0"/>
      <dgm:spPr/>
    </dgm:pt>
    <dgm:pt modelId="{51DFB153-928A-4506-9BAA-4F662C162D63}" type="pres">
      <dgm:prSet presAssocID="{90E0E3A3-BC75-4052-A572-F90D663CE708}" presName="childCenter2" presStyleLbl="node1" presStyleIdx="6" presStyleCnt="12" custScaleX="239508" custScaleY="128609" custLinFactNeighborX="-50199" custLinFactNeighborY="-40099"/>
      <dgm:spPr/>
    </dgm:pt>
    <dgm:pt modelId="{980C4749-C206-4401-A7F5-6FEF73DB4BAB}" type="pres">
      <dgm:prSet presAssocID="{B6E88A39-13BE-4563-9786-4295967A661C}" presName="Name218" presStyleLbl="parChTrans1D3" presStyleIdx="4" presStyleCnt="9"/>
      <dgm:spPr/>
    </dgm:pt>
    <dgm:pt modelId="{538D8F07-3B8F-44D5-85CF-3F3E03140800}" type="pres">
      <dgm:prSet presAssocID="{A9616498-7BB8-4798-8914-4906B175F968}" presName="text2" presStyleLbl="node1" presStyleIdx="7" presStyleCnt="12" custScaleX="444199" custScaleY="128606" custRadScaleRad="267781" custRadScaleInc="-316865">
        <dgm:presLayoutVars>
          <dgm:bulletEnabled val="1"/>
        </dgm:presLayoutVars>
      </dgm:prSet>
      <dgm:spPr/>
    </dgm:pt>
    <dgm:pt modelId="{E5774AD0-BBA7-4022-BC53-123C5E6E3D40}" type="pres">
      <dgm:prSet presAssocID="{206F3B6F-6BFB-42D8-AB4B-8C1C10F4D3CD}" presName="Name218" presStyleLbl="parChTrans1D3" presStyleIdx="5" presStyleCnt="9"/>
      <dgm:spPr/>
    </dgm:pt>
    <dgm:pt modelId="{CBE439D6-DA1B-4691-8BC4-C067A7BE1524}" type="pres">
      <dgm:prSet presAssocID="{388B4DED-9BEF-499E-88E8-917469A26792}" presName="text2" presStyleLbl="node1" presStyleIdx="8" presStyleCnt="12" custScaleX="357687" custScaleY="65406" custRadScaleRad="113604" custRadScaleInc="338207">
        <dgm:presLayoutVars>
          <dgm:bulletEnabled val="1"/>
        </dgm:presLayoutVars>
      </dgm:prSet>
      <dgm:spPr/>
    </dgm:pt>
    <dgm:pt modelId="{5FEC4F47-4CD3-45BC-8229-AE6A7E3BB894}" type="pres">
      <dgm:prSet presAssocID="{986B808D-E182-49D0-A341-0BA327BFCF27}" presName="Name218" presStyleLbl="parChTrans1D3" presStyleIdx="6" presStyleCnt="9"/>
      <dgm:spPr/>
    </dgm:pt>
    <dgm:pt modelId="{AD5F9174-AF56-4906-BA20-1D6648B431FD}" type="pres">
      <dgm:prSet presAssocID="{339B5A6E-D2FD-4F89-95E1-143B86E14C95}" presName="text2" presStyleLbl="node1" presStyleIdx="9" presStyleCnt="12" custScaleX="393319" custScaleY="134135" custRadScaleRad="312321" custRadScaleInc="298134">
        <dgm:presLayoutVars>
          <dgm:bulletEnabled val="1"/>
        </dgm:presLayoutVars>
      </dgm:prSet>
      <dgm:spPr/>
    </dgm:pt>
    <dgm:pt modelId="{C7875DBB-DC80-49E6-BB21-BDD074319DEA}" type="pres">
      <dgm:prSet presAssocID="{01D36F8F-23CB-4418-A264-E47C3F489DB2}" presName="Name218" presStyleLbl="parChTrans1D3" presStyleIdx="7" presStyleCnt="9"/>
      <dgm:spPr/>
    </dgm:pt>
    <dgm:pt modelId="{9F5F98F6-DB27-4EF0-8F93-2539A48FAAF0}" type="pres">
      <dgm:prSet presAssocID="{B4A583E5-BEBF-49CC-9650-ADAC81FBBE6C}" presName="text2" presStyleLbl="node1" presStyleIdx="10" presStyleCnt="12" custScaleX="262771" custScaleY="60288" custRadScaleRad="273758" custRadScaleInc="128933">
        <dgm:presLayoutVars>
          <dgm:bulletEnabled val="1"/>
        </dgm:presLayoutVars>
      </dgm:prSet>
      <dgm:spPr/>
    </dgm:pt>
    <dgm:pt modelId="{B566A570-DBD8-4B73-B8C8-29F23CA45E9B}" type="pres">
      <dgm:prSet presAssocID="{AD2961EB-A513-467C-A765-E53DF619E488}" presName="Name218" presStyleLbl="parChTrans1D3" presStyleIdx="8" presStyleCnt="9"/>
      <dgm:spPr/>
    </dgm:pt>
    <dgm:pt modelId="{9DE469D6-A316-4D91-8184-F7BC4C2130C2}" type="pres">
      <dgm:prSet presAssocID="{B837E691-E61D-4B87-9EA8-2F55F77652FB}" presName="text2" presStyleLbl="node1" presStyleIdx="11" presStyleCnt="12" custScaleX="130736" custScaleY="128609" custRadScaleRad="399575" custRadScaleInc="91726">
        <dgm:presLayoutVars>
          <dgm:bulletEnabled val="1"/>
        </dgm:presLayoutVars>
      </dgm:prSet>
      <dgm:spPr/>
    </dgm:pt>
    <dgm:pt modelId="{9CE43E75-B5F1-4043-839E-CB68EF65922C}" type="pres">
      <dgm:prSet presAssocID="{111AAE84-84DF-40B3-A1A8-ECA17E8F2D1A}" presName="Name221" presStyleLbl="parChTrans1D2" presStyleIdx="1" presStyleCnt="2"/>
      <dgm:spPr/>
    </dgm:pt>
  </dgm:ptLst>
  <dgm:cxnLst>
    <dgm:cxn modelId="{02AD501C-9EA4-45AC-A02D-706F7D6734CB}" srcId="{E89DD6B5-886E-47F6-BC12-1682986534CA}" destId="{E36B56A5-8722-41FB-8B4A-7FE25B6E8798}" srcOrd="0" destOrd="0" parTransId="{FE4B449D-7FB9-4FE4-8B2B-6D52F22ED256}" sibTransId="{1677AC55-35B5-423A-8A18-35838B1308EA}"/>
    <dgm:cxn modelId="{AAA41D24-69B7-4320-9146-2F4E3BB686B9}" srcId="{90E0E3A3-BC75-4052-A572-F90D663CE708}" destId="{B4A583E5-BEBF-49CC-9650-ADAC81FBBE6C}" srcOrd="3" destOrd="0" parTransId="{01D36F8F-23CB-4418-A264-E47C3F489DB2}" sibTransId="{602860C6-B7A2-411D-B7A2-3D5AA88A9587}"/>
    <dgm:cxn modelId="{FF4C753B-ADB0-428B-A872-F81DF4C1BED4}" type="presOf" srcId="{339B5A6E-D2FD-4F89-95E1-143B86E14C95}" destId="{AD5F9174-AF56-4906-BA20-1D6648B431FD}" srcOrd="0" destOrd="0" presId="urn:microsoft.com/office/officeart/2008/layout/RadialCluster"/>
    <dgm:cxn modelId="{B2241A3F-F328-45C0-91D6-EB4FE98CAB34}" srcId="{90E0E3A3-BC75-4052-A572-F90D663CE708}" destId="{A9616498-7BB8-4798-8914-4906B175F968}" srcOrd="0" destOrd="0" parTransId="{B6E88A39-13BE-4563-9786-4295967A661C}" sibTransId="{D552A0C5-743D-45EF-A127-37105B38059C}"/>
    <dgm:cxn modelId="{139BC43F-2D61-4163-BE79-B0C993950CF7}" type="presOf" srcId="{FE4B449D-7FB9-4FE4-8B2B-6D52F22ED256}" destId="{AD8D8885-E210-443B-A243-E9F9923B779C}" srcOrd="0" destOrd="0" presId="urn:microsoft.com/office/officeart/2008/layout/RadialCluster"/>
    <dgm:cxn modelId="{E96ACF5E-B8F4-4AC8-9D90-9A75DA3AA744}" type="presOf" srcId="{111AAE84-84DF-40B3-A1A8-ECA17E8F2D1A}" destId="{9CE43E75-B5F1-4043-839E-CB68EF65922C}" srcOrd="0" destOrd="0" presId="urn:microsoft.com/office/officeart/2008/layout/RadialCluster"/>
    <dgm:cxn modelId="{9CA90A64-5F36-4C3F-BCBD-7F62DDD0B33C}" srcId="{E89DD6B5-886E-47F6-BC12-1682986534CA}" destId="{A8279285-A00D-4BD1-AD9D-E9AA9F7E8269}" srcOrd="2" destOrd="0" parTransId="{DEAAD55C-BD1F-4D88-8E1E-A6CD51052E0B}" sibTransId="{4DA5A654-51C5-4237-9A7D-8ED4109B15C6}"/>
    <dgm:cxn modelId="{2598AD65-AC60-4418-86D0-578419E76F81}" srcId="{90E0E3A3-BC75-4052-A572-F90D663CE708}" destId="{388B4DED-9BEF-499E-88E8-917469A26792}" srcOrd="1" destOrd="0" parTransId="{206F3B6F-6BFB-42D8-AB4B-8C1C10F4D3CD}" sibTransId="{E1A38C3A-F37B-47B6-B2BE-EC1CB93A2DEA}"/>
    <dgm:cxn modelId="{39536B49-9BC4-4E1E-B766-ACA123D9562B}" type="presOf" srcId="{206F3B6F-6BFB-42D8-AB4B-8C1C10F4D3CD}" destId="{E5774AD0-BBA7-4022-BC53-123C5E6E3D40}" srcOrd="0" destOrd="0" presId="urn:microsoft.com/office/officeart/2008/layout/RadialCluster"/>
    <dgm:cxn modelId="{A7BAC96A-CA5B-450E-BEBF-96377CB8D482}" type="presOf" srcId="{B6E88A39-13BE-4563-9786-4295967A661C}" destId="{980C4749-C206-4401-A7F5-6FEF73DB4BAB}" srcOrd="0" destOrd="0" presId="urn:microsoft.com/office/officeart/2008/layout/RadialCluster"/>
    <dgm:cxn modelId="{CCB74E6E-3A86-42D9-9961-BF67443A78E7}" type="presOf" srcId="{DAD625E5-1B15-4B20-AA34-024160FB71A0}" destId="{0F92DC7F-D060-4173-9C4F-4DB1F1AC1FD3}" srcOrd="0" destOrd="0" presId="urn:microsoft.com/office/officeart/2008/layout/RadialCluster"/>
    <dgm:cxn modelId="{2A4DC46E-4B22-48B5-BCCA-DDD1E0105B0F}" srcId="{A9616498-7BB8-4798-8914-4906B175F968}" destId="{2AA0FF98-A7B8-4E8D-B18C-E44775745DC5}" srcOrd="2" destOrd="0" parTransId="{1FD5C533-7FB0-499C-8AD6-ACA8B4EC2412}" sibTransId="{6FD7E9BE-4156-4636-882D-330FF7461357}"/>
    <dgm:cxn modelId="{421C6C6F-1520-4E0B-89D4-0CD1DEE51F15}" type="presOf" srcId="{90E0E3A3-BC75-4052-A572-F90D663CE708}" destId="{51DFB153-928A-4506-9BAA-4F662C162D63}" srcOrd="0" destOrd="0" presId="urn:microsoft.com/office/officeart/2008/layout/RadialCluster"/>
    <dgm:cxn modelId="{FB149873-513E-4A6C-A2DA-CDC25D6E314C}" type="presOf" srcId="{AD2961EB-A513-467C-A765-E53DF619E488}" destId="{B566A570-DBD8-4B73-B8C8-29F23CA45E9B}" srcOrd="0" destOrd="0" presId="urn:microsoft.com/office/officeart/2008/layout/RadialCluster"/>
    <dgm:cxn modelId="{04D97A54-7BB2-495C-B318-577A8EAB9624}" type="presOf" srcId="{02650EA3-FBA5-4BD3-8534-DF8EFAAA6314}" destId="{E5E258AE-2719-4C41-9253-936D6A715C6E}" srcOrd="0" destOrd="0" presId="urn:microsoft.com/office/officeart/2008/layout/RadialCluster"/>
    <dgm:cxn modelId="{1D7B9154-E926-44CE-AA1B-CD1531E056AE}" type="presOf" srcId="{B837E691-E61D-4B87-9EA8-2F55F77652FB}" destId="{9DE469D6-A316-4D91-8184-F7BC4C2130C2}" srcOrd="0" destOrd="0" presId="urn:microsoft.com/office/officeart/2008/layout/RadialCluster"/>
    <dgm:cxn modelId="{91973156-87B7-4D2A-A8BB-353483DFD5BA}" type="presOf" srcId="{5EBAC74B-8DF0-4618-8DBA-D539E99213D1}" destId="{62B6A028-0491-4028-BC86-9C8E44E0B45F}" srcOrd="0" destOrd="0" presId="urn:microsoft.com/office/officeart/2008/layout/RadialCluster"/>
    <dgm:cxn modelId="{A95E8778-F06A-4978-84A3-12B3652DDF97}" type="presOf" srcId="{01D36F8F-23CB-4418-A264-E47C3F489DB2}" destId="{C7875DBB-DC80-49E6-BB21-BDD074319DEA}" srcOrd="0" destOrd="0" presId="urn:microsoft.com/office/officeart/2008/layout/RadialCluster"/>
    <dgm:cxn modelId="{9058DA78-28AB-49D4-98F1-8E9B986A832C}" type="presOf" srcId="{A9616498-7BB8-4798-8914-4906B175F968}" destId="{538D8F07-3B8F-44D5-85CF-3F3E03140800}" srcOrd="0" destOrd="0" presId="urn:microsoft.com/office/officeart/2008/layout/RadialCluster"/>
    <dgm:cxn modelId="{FF329F79-D52E-4F0A-97EE-D32817A238A0}" type="presOf" srcId="{B5F24A2E-889C-408D-9F61-1E5B7E982CC5}" destId="{538D8F07-3B8F-44D5-85CF-3F3E03140800}" srcOrd="0" destOrd="2" presId="urn:microsoft.com/office/officeart/2008/layout/RadialCluster"/>
    <dgm:cxn modelId="{5958BD83-DF62-47C7-B97B-C25F68BCFCBF}" type="presOf" srcId="{DEAAD55C-BD1F-4D88-8E1E-A6CD51052E0B}" destId="{B9EFF70A-06D6-4232-A9DF-550BEEFCBDEE}" srcOrd="0" destOrd="0" presId="urn:microsoft.com/office/officeart/2008/layout/RadialCluster"/>
    <dgm:cxn modelId="{DDE7B08E-D0AC-4F37-821D-D5A630734E2C}" type="presOf" srcId="{A8279285-A00D-4BD1-AD9D-E9AA9F7E8269}" destId="{B07C0E79-1793-4A77-84BA-AD8FC6AE56FD}" srcOrd="0" destOrd="0" presId="urn:microsoft.com/office/officeart/2008/layout/RadialCluster"/>
    <dgm:cxn modelId="{4B549F90-D02B-4030-9E89-F8E09F787ABE}" type="presOf" srcId="{FA1199A0-BD8E-464B-B672-1BF429137E5B}" destId="{DC06B91F-C043-4906-8C1A-349C6AB8A9C0}" srcOrd="0" destOrd="0" presId="urn:microsoft.com/office/officeart/2008/layout/RadialCluster"/>
    <dgm:cxn modelId="{6A04AD93-1755-4B0B-8815-D05DF369CD65}" srcId="{A9616498-7BB8-4798-8914-4906B175F968}" destId="{58D3798B-A93B-46EA-AD17-BAFAD064B082}" srcOrd="0" destOrd="0" parTransId="{A4F55D80-E59D-443C-A4ED-D640E14BB432}" sibTransId="{FF6A11BA-8E0E-4E24-809B-CAE2FE86C4C8}"/>
    <dgm:cxn modelId="{E40D2F9F-C17A-414D-89EB-0A887FF949FD}" srcId="{75E80818-BD8B-4E82-890A-2FC18802FBFC}" destId="{5ADCF974-09D6-4BFF-9E8F-AF5F65DF27EB}" srcOrd="0" destOrd="0" parTransId="{34BEF1E9-6E0F-4711-9B94-CAAF5E98CED6}" sibTransId="{1F4E7C4A-63BD-4A09-A0DC-777508409BDD}"/>
    <dgm:cxn modelId="{B0518AA1-93B3-4BFA-AA84-1E71AA2EE472}" type="presOf" srcId="{E36B56A5-8722-41FB-8B4A-7FE25B6E8798}" destId="{FF4BCEFA-5BC4-4932-82B6-455D2E2C5E00}" srcOrd="0" destOrd="0" presId="urn:microsoft.com/office/officeart/2008/layout/RadialCluster"/>
    <dgm:cxn modelId="{120219A4-9C94-4228-B199-3A4C9ACF628D}" type="presOf" srcId="{2AA0FF98-A7B8-4E8D-B18C-E44775745DC5}" destId="{538D8F07-3B8F-44D5-85CF-3F3E03140800}" srcOrd="0" destOrd="3" presId="urn:microsoft.com/office/officeart/2008/layout/RadialCluster"/>
    <dgm:cxn modelId="{748BEFA4-6FBE-4EC7-8D22-6E726733415B}" srcId="{E89DD6B5-886E-47F6-BC12-1682986534CA}" destId="{DAD625E5-1B15-4B20-AA34-024160FB71A0}" srcOrd="3" destOrd="0" parTransId="{FA1199A0-BD8E-464B-B672-1BF429137E5B}" sibTransId="{02444F69-2F22-4112-954F-8DBBDED7EAA1}"/>
    <dgm:cxn modelId="{C3BF9FB1-CEBF-40A3-9FC5-D2F3E9E7E0BF}" srcId="{A9616498-7BB8-4798-8914-4906B175F968}" destId="{B5F24A2E-889C-408D-9F61-1E5B7E982CC5}" srcOrd="1" destOrd="0" parTransId="{5A5A5831-05B0-4C28-9247-77509E119AD8}" sibTransId="{58C05023-EE00-442B-B481-54376895BF5B}"/>
    <dgm:cxn modelId="{CD0C5EB7-519C-478A-982B-058663894C11}" type="presOf" srcId="{75E80818-BD8B-4E82-890A-2FC18802FBFC}" destId="{D9722675-4277-4BFA-9721-B4287B58780C}" srcOrd="0" destOrd="0" presId="urn:microsoft.com/office/officeart/2008/layout/RadialCluster"/>
    <dgm:cxn modelId="{981DBFB7-E39E-4849-B6CC-CBBD4BB66D15}" srcId="{90E0E3A3-BC75-4052-A572-F90D663CE708}" destId="{339B5A6E-D2FD-4F89-95E1-143B86E14C95}" srcOrd="2" destOrd="0" parTransId="{986B808D-E182-49D0-A341-0BA327BFCF27}" sibTransId="{52384565-40CE-40C2-9EB1-A55D52BC1307}"/>
    <dgm:cxn modelId="{DB142FBB-0244-4E34-8731-3ABEF9BC1A3A}" type="presOf" srcId="{E89DD6B5-886E-47F6-BC12-1682986534CA}" destId="{2436B6A2-CB5E-4C7C-A72B-0D3F2525563F}" srcOrd="0" destOrd="0" presId="urn:microsoft.com/office/officeart/2008/layout/RadialCluster"/>
    <dgm:cxn modelId="{4AD752D0-8D49-48AA-8F3E-9DBF8B6722C2}" type="presOf" srcId="{B4A583E5-BEBF-49CC-9650-ADAC81FBBE6C}" destId="{9F5F98F6-DB27-4EF0-8F93-2539A48FAAF0}" srcOrd="0" destOrd="0" presId="urn:microsoft.com/office/officeart/2008/layout/RadialCluster"/>
    <dgm:cxn modelId="{604891D0-0B8A-4160-9FCB-2128453EFB8B}" srcId="{5ADCF974-09D6-4BFF-9E8F-AF5F65DF27EB}" destId="{90E0E3A3-BC75-4052-A572-F90D663CE708}" srcOrd="1" destOrd="0" parTransId="{111AAE84-84DF-40B3-A1A8-ECA17E8F2D1A}" sibTransId="{E3444FAA-29ED-48D2-BB6E-84166F5F2CD2}"/>
    <dgm:cxn modelId="{85BF1BD1-B145-402B-B31C-2E8AFA61F5FC}" srcId="{E89DD6B5-886E-47F6-BC12-1682986534CA}" destId="{02650EA3-FBA5-4BD3-8534-DF8EFAAA6314}" srcOrd="1" destOrd="0" parTransId="{5EBAC74B-8DF0-4618-8DBA-D539E99213D1}" sibTransId="{FB271B58-2FC7-4BEA-9C16-9EAB7F22FFEB}"/>
    <dgm:cxn modelId="{F8C183D3-8880-4042-85F3-C66B42305BEE}" type="presOf" srcId="{986B808D-E182-49D0-A341-0BA327BFCF27}" destId="{5FEC4F47-4CD3-45BC-8229-AE6A7E3BB894}" srcOrd="0" destOrd="0" presId="urn:microsoft.com/office/officeart/2008/layout/RadialCluster"/>
    <dgm:cxn modelId="{2344E4D3-739F-43C9-A852-A897AE038C4C}" srcId="{90E0E3A3-BC75-4052-A572-F90D663CE708}" destId="{B837E691-E61D-4B87-9EA8-2F55F77652FB}" srcOrd="4" destOrd="0" parTransId="{AD2961EB-A513-467C-A765-E53DF619E488}" sibTransId="{99840876-136E-4458-AE68-22C9F866C58B}"/>
    <dgm:cxn modelId="{AA725DD4-D221-4591-854B-B4ED50621444}" type="presOf" srcId="{388B4DED-9BEF-499E-88E8-917469A26792}" destId="{CBE439D6-DA1B-4691-8BC4-C067A7BE1524}" srcOrd="0" destOrd="0" presId="urn:microsoft.com/office/officeart/2008/layout/RadialCluster"/>
    <dgm:cxn modelId="{A0C937D6-5796-4E18-81A9-B42E764C75C2}" type="presOf" srcId="{5ADCF974-09D6-4BFF-9E8F-AF5F65DF27EB}" destId="{81FC716B-0166-42FA-8B06-AE522A22A312}" srcOrd="0" destOrd="0" presId="urn:microsoft.com/office/officeart/2008/layout/RadialCluster"/>
    <dgm:cxn modelId="{F35C8ADD-2DFE-4F57-A588-DAC152D9FFBF}" srcId="{A9616498-7BB8-4798-8914-4906B175F968}" destId="{9CA0FD14-334F-47C9-8C7E-2EA0A13D629A}" srcOrd="3" destOrd="0" parTransId="{C5B8EFB8-E09E-45FD-97B5-ECE7A853144B}" sibTransId="{8A248BDC-93E1-4D1F-B221-9FDCB1ED8F88}"/>
    <dgm:cxn modelId="{C7D140DE-5628-43A5-98A7-C452ED6DEEB2}" type="presOf" srcId="{28B347A3-5000-420A-88E7-DBBBC84F6C1F}" destId="{29EE0C91-813E-440C-99E2-1F6663861783}" srcOrd="0" destOrd="0" presId="urn:microsoft.com/office/officeart/2008/layout/RadialCluster"/>
    <dgm:cxn modelId="{172714E1-0993-47EC-AA55-24F2AAD9CE91}" type="presOf" srcId="{58D3798B-A93B-46EA-AD17-BAFAD064B082}" destId="{538D8F07-3B8F-44D5-85CF-3F3E03140800}" srcOrd="0" destOrd="1" presId="urn:microsoft.com/office/officeart/2008/layout/RadialCluster"/>
    <dgm:cxn modelId="{B81D86F7-6E81-4E8A-9ABD-7FBA07C765E2}" srcId="{5ADCF974-09D6-4BFF-9E8F-AF5F65DF27EB}" destId="{E89DD6B5-886E-47F6-BC12-1682986534CA}" srcOrd="0" destOrd="0" parTransId="{28B347A3-5000-420A-88E7-DBBBC84F6C1F}" sibTransId="{BBB6AE84-09F7-4C4A-9B62-435BDA397BBB}"/>
    <dgm:cxn modelId="{4CFEE9FE-405F-438E-8DA9-CE47E0C16306}" type="presOf" srcId="{9CA0FD14-334F-47C9-8C7E-2EA0A13D629A}" destId="{538D8F07-3B8F-44D5-85CF-3F3E03140800}" srcOrd="0" destOrd="4" presId="urn:microsoft.com/office/officeart/2008/layout/RadialCluster"/>
    <dgm:cxn modelId="{6330505D-D721-4276-8886-2D53D5EFA671}" type="presParOf" srcId="{D9722675-4277-4BFA-9721-B4287B58780C}" destId="{81FC716B-0166-42FA-8B06-AE522A22A312}" srcOrd="0" destOrd="0" presId="urn:microsoft.com/office/officeart/2008/layout/RadialCluster"/>
    <dgm:cxn modelId="{8A5E3DE4-E6FF-45B6-BFA6-1A8BED7E8803}" type="presParOf" srcId="{D9722675-4277-4BFA-9721-B4287B58780C}" destId="{E90EAFEB-4352-437D-ACC8-0F179F842A0A}" srcOrd="1" destOrd="0" presId="urn:microsoft.com/office/officeart/2008/layout/RadialCluster"/>
    <dgm:cxn modelId="{711949CC-2788-4214-B013-D50069C378BE}" type="presParOf" srcId="{E90EAFEB-4352-437D-ACC8-0F179F842A0A}" destId="{2436B6A2-CB5E-4C7C-A72B-0D3F2525563F}" srcOrd="0" destOrd="0" presId="urn:microsoft.com/office/officeart/2008/layout/RadialCluster"/>
    <dgm:cxn modelId="{A992C541-2B43-4821-86B1-49EEEABF5C11}" type="presParOf" srcId="{E90EAFEB-4352-437D-ACC8-0F179F842A0A}" destId="{AD8D8885-E210-443B-A243-E9F9923B779C}" srcOrd="1" destOrd="0" presId="urn:microsoft.com/office/officeart/2008/layout/RadialCluster"/>
    <dgm:cxn modelId="{389DB756-FB15-4085-9920-E5D98909375F}" type="presParOf" srcId="{E90EAFEB-4352-437D-ACC8-0F179F842A0A}" destId="{FF4BCEFA-5BC4-4932-82B6-455D2E2C5E00}" srcOrd="2" destOrd="0" presId="urn:microsoft.com/office/officeart/2008/layout/RadialCluster"/>
    <dgm:cxn modelId="{43FC6AA0-AF91-4247-948D-935FDEDB5F02}" type="presParOf" srcId="{E90EAFEB-4352-437D-ACC8-0F179F842A0A}" destId="{62B6A028-0491-4028-BC86-9C8E44E0B45F}" srcOrd="3" destOrd="0" presId="urn:microsoft.com/office/officeart/2008/layout/RadialCluster"/>
    <dgm:cxn modelId="{7B3E4639-9AE3-4FDE-853C-808C24CE8150}" type="presParOf" srcId="{E90EAFEB-4352-437D-ACC8-0F179F842A0A}" destId="{E5E258AE-2719-4C41-9253-936D6A715C6E}" srcOrd="4" destOrd="0" presId="urn:microsoft.com/office/officeart/2008/layout/RadialCluster"/>
    <dgm:cxn modelId="{6CD858DA-327C-409B-9D4E-CC89C8415945}" type="presParOf" srcId="{E90EAFEB-4352-437D-ACC8-0F179F842A0A}" destId="{B9EFF70A-06D6-4232-A9DF-550BEEFCBDEE}" srcOrd="5" destOrd="0" presId="urn:microsoft.com/office/officeart/2008/layout/RadialCluster"/>
    <dgm:cxn modelId="{F52575F5-4F48-4516-A0F4-E424475A190B}" type="presParOf" srcId="{E90EAFEB-4352-437D-ACC8-0F179F842A0A}" destId="{B07C0E79-1793-4A77-84BA-AD8FC6AE56FD}" srcOrd="6" destOrd="0" presId="urn:microsoft.com/office/officeart/2008/layout/RadialCluster"/>
    <dgm:cxn modelId="{09916C8F-6AD4-46DF-8CE4-2868E7F9CFA5}" type="presParOf" srcId="{E90EAFEB-4352-437D-ACC8-0F179F842A0A}" destId="{DC06B91F-C043-4906-8C1A-349C6AB8A9C0}" srcOrd="7" destOrd="0" presId="urn:microsoft.com/office/officeart/2008/layout/RadialCluster"/>
    <dgm:cxn modelId="{BBFEDC70-8784-4D1B-9D0A-7628D5E339D3}" type="presParOf" srcId="{E90EAFEB-4352-437D-ACC8-0F179F842A0A}" destId="{0F92DC7F-D060-4173-9C4F-4DB1F1AC1FD3}" srcOrd="8" destOrd="0" presId="urn:microsoft.com/office/officeart/2008/layout/RadialCluster"/>
    <dgm:cxn modelId="{C387D627-5B66-4529-B4B9-F243A9150F10}" type="presParOf" srcId="{D9722675-4277-4BFA-9721-B4287B58780C}" destId="{29EE0C91-813E-440C-99E2-1F6663861783}" srcOrd="2" destOrd="0" presId="urn:microsoft.com/office/officeart/2008/layout/RadialCluster"/>
    <dgm:cxn modelId="{F7660D23-35E9-4ABA-A9B0-0B8C65FB837E}" type="presParOf" srcId="{D9722675-4277-4BFA-9721-B4287B58780C}" destId="{116EC26B-DA1C-4CA0-9570-1E4C0F9CFB02}" srcOrd="3" destOrd="0" presId="urn:microsoft.com/office/officeart/2008/layout/RadialCluster"/>
    <dgm:cxn modelId="{725F3864-69D6-41F2-BFC1-A7AB0090735D}" type="presParOf" srcId="{116EC26B-DA1C-4CA0-9570-1E4C0F9CFB02}" destId="{51DFB153-928A-4506-9BAA-4F662C162D63}" srcOrd="0" destOrd="0" presId="urn:microsoft.com/office/officeart/2008/layout/RadialCluster"/>
    <dgm:cxn modelId="{11BCCF5F-A029-4433-ADF2-CB02992BA3D7}" type="presParOf" srcId="{116EC26B-DA1C-4CA0-9570-1E4C0F9CFB02}" destId="{980C4749-C206-4401-A7F5-6FEF73DB4BAB}" srcOrd="1" destOrd="0" presId="urn:microsoft.com/office/officeart/2008/layout/RadialCluster"/>
    <dgm:cxn modelId="{6540A442-5D48-4516-8D7C-E434C4E9822A}" type="presParOf" srcId="{116EC26B-DA1C-4CA0-9570-1E4C0F9CFB02}" destId="{538D8F07-3B8F-44D5-85CF-3F3E03140800}" srcOrd="2" destOrd="0" presId="urn:microsoft.com/office/officeart/2008/layout/RadialCluster"/>
    <dgm:cxn modelId="{5EFD03F1-E8C0-4EF5-AAC1-765FBDB47E96}" type="presParOf" srcId="{116EC26B-DA1C-4CA0-9570-1E4C0F9CFB02}" destId="{E5774AD0-BBA7-4022-BC53-123C5E6E3D40}" srcOrd="3" destOrd="0" presId="urn:microsoft.com/office/officeart/2008/layout/RadialCluster"/>
    <dgm:cxn modelId="{B3393B81-78F9-424F-B85D-40AD986743DA}" type="presParOf" srcId="{116EC26B-DA1C-4CA0-9570-1E4C0F9CFB02}" destId="{CBE439D6-DA1B-4691-8BC4-C067A7BE1524}" srcOrd="4" destOrd="0" presId="urn:microsoft.com/office/officeart/2008/layout/RadialCluster"/>
    <dgm:cxn modelId="{CE275355-2704-49B6-8420-5E97F3B819EE}" type="presParOf" srcId="{116EC26B-DA1C-4CA0-9570-1E4C0F9CFB02}" destId="{5FEC4F47-4CD3-45BC-8229-AE6A7E3BB894}" srcOrd="5" destOrd="0" presId="urn:microsoft.com/office/officeart/2008/layout/RadialCluster"/>
    <dgm:cxn modelId="{64BF0D73-CDAE-4273-8C0A-2CB61626150B}" type="presParOf" srcId="{116EC26B-DA1C-4CA0-9570-1E4C0F9CFB02}" destId="{AD5F9174-AF56-4906-BA20-1D6648B431FD}" srcOrd="6" destOrd="0" presId="urn:microsoft.com/office/officeart/2008/layout/RadialCluster"/>
    <dgm:cxn modelId="{08CF41A1-8DE0-4F44-A985-2EA5955FC34C}" type="presParOf" srcId="{116EC26B-DA1C-4CA0-9570-1E4C0F9CFB02}" destId="{C7875DBB-DC80-49E6-BB21-BDD074319DEA}" srcOrd="7" destOrd="0" presId="urn:microsoft.com/office/officeart/2008/layout/RadialCluster"/>
    <dgm:cxn modelId="{0C556820-9414-4A6B-B350-88F5986E6F1F}" type="presParOf" srcId="{116EC26B-DA1C-4CA0-9570-1E4C0F9CFB02}" destId="{9F5F98F6-DB27-4EF0-8F93-2539A48FAAF0}" srcOrd="8" destOrd="0" presId="urn:microsoft.com/office/officeart/2008/layout/RadialCluster"/>
    <dgm:cxn modelId="{115BB411-4A2C-414E-A57B-8FE09C53C7A6}" type="presParOf" srcId="{116EC26B-DA1C-4CA0-9570-1E4C0F9CFB02}" destId="{B566A570-DBD8-4B73-B8C8-29F23CA45E9B}" srcOrd="9" destOrd="0" presId="urn:microsoft.com/office/officeart/2008/layout/RadialCluster"/>
    <dgm:cxn modelId="{8A0375AD-51B0-4330-8887-8E90C0FE99F1}" type="presParOf" srcId="{116EC26B-DA1C-4CA0-9570-1E4C0F9CFB02}" destId="{9DE469D6-A316-4D91-8184-F7BC4C2130C2}" srcOrd="10" destOrd="0" presId="urn:microsoft.com/office/officeart/2008/layout/RadialCluster"/>
    <dgm:cxn modelId="{08239EC9-79C7-4595-A3A0-CEA39B8C489F}" type="presParOf" srcId="{D9722675-4277-4BFA-9721-B4287B58780C}" destId="{9CE43E75-B5F1-4043-839E-CB68EF65922C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E43E75-B5F1-4043-839E-CB68EF65922C}">
      <dsp:nvSpPr>
        <dsp:cNvPr id="0" name=""/>
        <dsp:cNvSpPr/>
      </dsp:nvSpPr>
      <dsp:spPr>
        <a:xfrm rot="10011502">
          <a:off x="3698404" y="1847785"/>
          <a:ext cx="40055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055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EE0C91-813E-440C-99E2-1F6663861783}">
      <dsp:nvSpPr>
        <dsp:cNvPr id="0" name=""/>
        <dsp:cNvSpPr/>
      </dsp:nvSpPr>
      <dsp:spPr>
        <a:xfrm rot="846926">
          <a:off x="5028127" y="1885033"/>
          <a:ext cx="60925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925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FC716B-0166-42FA-8B06-AE522A22A312}">
      <dsp:nvSpPr>
        <dsp:cNvPr id="0" name=""/>
        <dsp:cNvSpPr/>
      </dsp:nvSpPr>
      <dsp:spPr>
        <a:xfrm>
          <a:off x="4093714" y="1491782"/>
          <a:ext cx="943610" cy="4006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kern="1200" dirty="0"/>
            <a:t>FCO</a:t>
          </a:r>
        </a:p>
      </dsp:txBody>
      <dsp:txXfrm>
        <a:off x="4113271" y="1511339"/>
        <a:ext cx="904496" cy="361514"/>
      </dsp:txXfrm>
    </dsp:sp>
    <dsp:sp modelId="{2436B6A2-CB5E-4C7C-A72B-0D3F2525563F}">
      <dsp:nvSpPr>
        <dsp:cNvPr id="0" name=""/>
        <dsp:cNvSpPr/>
      </dsp:nvSpPr>
      <dsp:spPr>
        <a:xfrm>
          <a:off x="5628185" y="1756406"/>
          <a:ext cx="991140" cy="6550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b="1" kern="1200" dirty="0" err="1"/>
            <a:t>Operations</a:t>
          </a:r>
          <a:r>
            <a:rPr lang="de-DE" sz="700" b="1" kern="1200" dirty="0"/>
            <a:t>, OPE</a:t>
          </a:r>
        </a:p>
      </dsp:txBody>
      <dsp:txXfrm>
        <a:off x="5660163" y="1788384"/>
        <a:ext cx="927184" cy="591121"/>
      </dsp:txXfrm>
    </dsp:sp>
    <dsp:sp modelId="{AD8D8885-E210-443B-A243-E9F9923B779C}">
      <dsp:nvSpPr>
        <dsp:cNvPr id="0" name=""/>
        <dsp:cNvSpPr/>
      </dsp:nvSpPr>
      <dsp:spPr>
        <a:xfrm rot="4722978">
          <a:off x="6085985" y="2537213"/>
          <a:ext cx="2564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6415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4BCEFA-5BC4-4932-82B6-455D2E2C5E00}">
      <dsp:nvSpPr>
        <dsp:cNvPr id="0" name=""/>
        <dsp:cNvSpPr/>
      </dsp:nvSpPr>
      <dsp:spPr>
        <a:xfrm>
          <a:off x="5715591" y="2662943"/>
          <a:ext cx="1139052" cy="4594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b="1" kern="1200" dirty="0" err="1"/>
            <a:t>Shifts</a:t>
          </a:r>
          <a:r>
            <a:rPr lang="de-DE" sz="700" b="1" kern="1200" dirty="0"/>
            <a:t> in MCR</a:t>
          </a:r>
        </a:p>
      </dsp:txBody>
      <dsp:txXfrm>
        <a:off x="5738021" y="2685373"/>
        <a:ext cx="1094192" cy="414614"/>
      </dsp:txXfrm>
    </dsp:sp>
    <dsp:sp modelId="{62B6A028-0491-4028-BC86-9C8E44E0B45F}">
      <dsp:nvSpPr>
        <dsp:cNvPr id="0" name=""/>
        <dsp:cNvSpPr/>
      </dsp:nvSpPr>
      <dsp:spPr>
        <a:xfrm rot="781882">
          <a:off x="6608573" y="2292789"/>
          <a:ext cx="83506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5060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E258AE-2719-4C41-9253-936D6A715C6E}">
      <dsp:nvSpPr>
        <dsp:cNvPr id="0" name=""/>
        <dsp:cNvSpPr/>
      </dsp:nvSpPr>
      <dsp:spPr>
        <a:xfrm>
          <a:off x="7432881" y="2093750"/>
          <a:ext cx="1044001" cy="8279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b="1" kern="1200" dirty="0" err="1"/>
            <a:t>Coordination</a:t>
          </a:r>
          <a:r>
            <a:rPr lang="de-DE" sz="700" b="1" kern="1200" dirty="0"/>
            <a:t> </a:t>
          </a:r>
          <a:r>
            <a:rPr lang="de-DE" sz="700" b="1" kern="1200" dirty="0" err="1"/>
            <a:t>of</a:t>
          </a:r>
          <a:r>
            <a:rPr lang="de-DE" sz="700" b="1" kern="1200" dirty="0"/>
            <a:t> </a:t>
          </a:r>
          <a:r>
            <a:rPr lang="de-DE" sz="700" b="1" kern="1200" dirty="0" err="1"/>
            <a:t>machine</a:t>
          </a:r>
          <a:r>
            <a:rPr lang="de-DE" sz="700" b="1" kern="1200" dirty="0"/>
            <a:t> </a:t>
          </a:r>
          <a:r>
            <a:rPr lang="de-DE" sz="700" b="1" kern="1200" dirty="0" err="1"/>
            <a:t>experiments</a:t>
          </a:r>
          <a:r>
            <a:rPr lang="de-DE" sz="700" b="1" kern="1200" dirty="0"/>
            <a:t> </a:t>
          </a:r>
        </a:p>
      </dsp:txBody>
      <dsp:txXfrm>
        <a:off x="7473301" y="2134170"/>
        <a:ext cx="963161" cy="747158"/>
      </dsp:txXfrm>
    </dsp:sp>
    <dsp:sp modelId="{B9EFF70A-06D6-4232-A9DF-550BEEFCBDEE}">
      <dsp:nvSpPr>
        <dsp:cNvPr id="0" name=""/>
        <dsp:cNvSpPr/>
      </dsp:nvSpPr>
      <dsp:spPr>
        <a:xfrm rot="16611012">
          <a:off x="5789785" y="1335557"/>
          <a:ext cx="84775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47750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7C0E79-1793-4A77-84BA-AD8FC6AE56FD}">
      <dsp:nvSpPr>
        <dsp:cNvPr id="0" name=""/>
        <dsp:cNvSpPr/>
      </dsp:nvSpPr>
      <dsp:spPr>
        <a:xfrm>
          <a:off x="5598693" y="709962"/>
          <a:ext cx="1355645" cy="2047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b="1" kern="1200" dirty="0"/>
            <a:t>Inter-department </a:t>
          </a:r>
          <a:r>
            <a:rPr lang="de-DE" sz="700" b="1" kern="1200" dirty="0" err="1"/>
            <a:t>projects</a:t>
          </a:r>
          <a:endParaRPr lang="de-DE" sz="700" b="1" kern="1200" dirty="0"/>
        </a:p>
      </dsp:txBody>
      <dsp:txXfrm>
        <a:off x="5608688" y="719957"/>
        <a:ext cx="1335655" cy="184755"/>
      </dsp:txXfrm>
    </dsp:sp>
    <dsp:sp modelId="{DC06B91F-C043-4906-8C1A-349C6AB8A9C0}">
      <dsp:nvSpPr>
        <dsp:cNvPr id="0" name=""/>
        <dsp:cNvSpPr/>
      </dsp:nvSpPr>
      <dsp:spPr>
        <a:xfrm rot="20268068">
          <a:off x="6592841" y="1746716"/>
          <a:ext cx="71463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4632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92DC7F-D060-4173-9C4F-4DB1F1AC1FD3}">
      <dsp:nvSpPr>
        <dsp:cNvPr id="0" name=""/>
        <dsp:cNvSpPr/>
      </dsp:nvSpPr>
      <dsp:spPr>
        <a:xfrm>
          <a:off x="7105050" y="1230939"/>
          <a:ext cx="1284987" cy="3807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b="1" kern="1200" dirty="0"/>
            <a:t>Operator </a:t>
          </a:r>
          <a:r>
            <a:rPr lang="de-DE" sz="700" b="1" kern="1200" dirty="0" err="1"/>
            <a:t>training</a:t>
          </a:r>
          <a:endParaRPr lang="de-DE" sz="700" b="1" kern="1200" dirty="0"/>
        </a:p>
      </dsp:txBody>
      <dsp:txXfrm>
        <a:off x="7123638" y="1249527"/>
        <a:ext cx="1247811" cy="343598"/>
      </dsp:txXfrm>
    </dsp:sp>
    <dsp:sp modelId="{51DFB153-928A-4506-9BAA-4F662C162D63}">
      <dsp:nvSpPr>
        <dsp:cNvPr id="0" name=""/>
        <dsp:cNvSpPr/>
      </dsp:nvSpPr>
      <dsp:spPr>
        <a:xfrm>
          <a:off x="2742478" y="1747463"/>
          <a:ext cx="961171" cy="51612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b="1" kern="1200" dirty="0"/>
            <a:t>FAIR </a:t>
          </a:r>
          <a:r>
            <a:rPr lang="de-DE" sz="700" b="1" kern="1200" dirty="0" err="1"/>
            <a:t>Commissioning</a:t>
          </a:r>
          <a:endParaRPr lang="de-DE" sz="700" b="1" kern="1200" dirty="0"/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b="1" kern="1200" dirty="0"/>
            <a:t>Sub-project </a:t>
          </a:r>
        </a:p>
      </dsp:txBody>
      <dsp:txXfrm>
        <a:off x="2767673" y="1772658"/>
        <a:ext cx="910781" cy="465731"/>
      </dsp:txXfrm>
    </dsp:sp>
    <dsp:sp modelId="{980C4749-C206-4401-A7F5-6FEF73DB4BAB}">
      <dsp:nvSpPr>
        <dsp:cNvPr id="0" name=""/>
        <dsp:cNvSpPr/>
      </dsp:nvSpPr>
      <dsp:spPr>
        <a:xfrm rot="16015562">
          <a:off x="2717115" y="1281091"/>
          <a:ext cx="93408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3408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8D8F07-3B8F-44D5-85CF-3F3E03140800}">
      <dsp:nvSpPr>
        <dsp:cNvPr id="0" name=""/>
        <dsp:cNvSpPr/>
      </dsp:nvSpPr>
      <dsp:spPr>
        <a:xfrm>
          <a:off x="2253947" y="298609"/>
          <a:ext cx="1782618" cy="5161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b="1" kern="1200" dirty="0"/>
            <a:t>LCM </a:t>
          </a:r>
          <a:r>
            <a:rPr lang="de-DE" sz="700" b="1" kern="1200" dirty="0" err="1"/>
            <a:t>commissioning</a:t>
          </a:r>
          <a:r>
            <a:rPr lang="de-DE" sz="700" b="1" kern="1200" dirty="0"/>
            <a:t> </a:t>
          </a:r>
          <a:r>
            <a:rPr lang="de-DE" sz="700" b="1" kern="1200" dirty="0" err="1"/>
            <a:t>workshops</a:t>
          </a:r>
          <a:endParaRPr lang="de-DE" sz="700" b="1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600" b="1" kern="1200" dirty="0"/>
            <a:t>HEBT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600" b="1" kern="1200" dirty="0"/>
            <a:t>Super-FRS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600" kern="1200" dirty="0"/>
            <a:t>SIS100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600" kern="1200" dirty="0"/>
        </a:p>
      </dsp:txBody>
      <dsp:txXfrm>
        <a:off x="2279141" y="323803"/>
        <a:ext cx="1732230" cy="465721"/>
      </dsp:txXfrm>
    </dsp:sp>
    <dsp:sp modelId="{E5774AD0-BBA7-4022-BC53-123C5E6E3D40}">
      <dsp:nvSpPr>
        <dsp:cNvPr id="0" name=""/>
        <dsp:cNvSpPr/>
      </dsp:nvSpPr>
      <dsp:spPr>
        <a:xfrm rot="5728567">
          <a:off x="2897089" y="2537322"/>
          <a:ext cx="5499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9983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E439D6-DA1B-4691-8BC4-C067A7BE1524}">
      <dsp:nvSpPr>
        <dsp:cNvPr id="0" name=""/>
        <dsp:cNvSpPr/>
      </dsp:nvSpPr>
      <dsp:spPr>
        <a:xfrm>
          <a:off x="2415538" y="2811059"/>
          <a:ext cx="1435436" cy="2624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b="1" kern="1200" dirty="0"/>
            <a:t>Cryo2 </a:t>
          </a:r>
          <a:r>
            <a:rPr lang="de-DE" sz="700" b="1" kern="1200" dirty="0" err="1"/>
            <a:t>commissioning</a:t>
          </a:r>
          <a:endParaRPr lang="de-DE" sz="700" b="1" kern="1200" dirty="0"/>
        </a:p>
      </dsp:txBody>
      <dsp:txXfrm>
        <a:off x="2428351" y="2823872"/>
        <a:ext cx="1409810" cy="236855"/>
      </dsp:txXfrm>
    </dsp:sp>
    <dsp:sp modelId="{5FEC4F47-4CD3-45BC-8229-AE6A7E3BB894}">
      <dsp:nvSpPr>
        <dsp:cNvPr id="0" name=""/>
        <dsp:cNvSpPr/>
      </dsp:nvSpPr>
      <dsp:spPr>
        <a:xfrm rot="11022651">
          <a:off x="2267922" y="1958982"/>
          <a:ext cx="4750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5053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5F9174-AF56-4906-BA20-1D6648B431FD}">
      <dsp:nvSpPr>
        <dsp:cNvPr id="0" name=""/>
        <dsp:cNvSpPr/>
      </dsp:nvSpPr>
      <dsp:spPr>
        <a:xfrm>
          <a:off x="689989" y="1623273"/>
          <a:ext cx="1578431" cy="53829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b="1" kern="1200" dirty="0"/>
            <a:t>FCC </a:t>
          </a:r>
          <a:r>
            <a:rPr lang="de-DE" sz="700" b="1" kern="1200" dirty="0" err="1"/>
            <a:t>commissioning</a:t>
          </a:r>
          <a:endParaRPr lang="de-DE" sz="700" b="1" kern="1200" dirty="0"/>
        </a:p>
      </dsp:txBody>
      <dsp:txXfrm>
        <a:off x="716267" y="1649551"/>
        <a:ext cx="1525875" cy="485742"/>
      </dsp:txXfrm>
    </dsp:sp>
    <dsp:sp modelId="{C7875DBB-DC80-49E6-BB21-BDD074319DEA}">
      <dsp:nvSpPr>
        <dsp:cNvPr id="0" name=""/>
        <dsp:cNvSpPr/>
      </dsp:nvSpPr>
      <dsp:spPr>
        <a:xfrm rot="9421981">
          <a:off x="1947654" y="2370664"/>
          <a:ext cx="8276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7626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5F98F6-DB27-4EF0-8F93-2539A48FAAF0}">
      <dsp:nvSpPr>
        <dsp:cNvPr id="0" name=""/>
        <dsp:cNvSpPr/>
      </dsp:nvSpPr>
      <dsp:spPr>
        <a:xfrm>
          <a:off x="1167746" y="2532134"/>
          <a:ext cx="1054528" cy="24194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b="1" kern="1200" dirty="0"/>
            <a:t>First Beam Event</a:t>
          </a:r>
        </a:p>
      </dsp:txBody>
      <dsp:txXfrm>
        <a:off x="1179557" y="2543945"/>
        <a:ext cx="1030906" cy="218320"/>
      </dsp:txXfrm>
    </dsp:sp>
    <dsp:sp modelId="{B566A570-DBD8-4B73-B8C8-29F23CA45E9B}">
      <dsp:nvSpPr>
        <dsp:cNvPr id="0" name=""/>
        <dsp:cNvSpPr/>
      </dsp:nvSpPr>
      <dsp:spPr>
        <a:xfrm rot="12622832">
          <a:off x="1307502" y="1346885"/>
          <a:ext cx="15841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84126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E469D6-A316-4D91-8184-F7BC4C2130C2}">
      <dsp:nvSpPr>
        <dsp:cNvPr id="0" name=""/>
        <dsp:cNvSpPr/>
      </dsp:nvSpPr>
      <dsp:spPr>
        <a:xfrm>
          <a:off x="891606" y="534457"/>
          <a:ext cx="524657" cy="51612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700" b="0" i="1" kern="1200" dirty="0">
              <a:solidFill>
                <a:srgbClr val="666666"/>
              </a:solidFill>
            </a:rPr>
            <a:t>Gate Reviews</a:t>
          </a:r>
        </a:p>
      </dsp:txBody>
      <dsp:txXfrm>
        <a:off x="916801" y="559652"/>
        <a:ext cx="474267" cy="4657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25.05.2025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35D9A84-8ACB-682D-518B-30AA0690352B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E1DD73-9705-41AA-8D43-C10D2FBD2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1F35-9C61-0547-B4F2-1F47794A7F03}" type="datetime1">
              <a:rPr lang="de-DE" smtClean="0"/>
              <a:t>25.05.2025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E2B2D8B-EB3A-4FF4-B313-0A893F9D1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dirty="0" err="1"/>
              <a:t>Seva</a:t>
            </a:r>
            <a:r>
              <a:rPr lang="de-DE" dirty="0"/>
              <a:t> Kamerdzhiev - Super-FRS </a:t>
            </a:r>
            <a:r>
              <a:rPr lang="de-DE" dirty="0" err="1"/>
              <a:t>Commissioning</a:t>
            </a:r>
            <a:r>
              <a:rPr lang="de-DE" dirty="0"/>
              <a:t> Workshop 2025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B44DA33-E4BE-4C6E-B3F3-B9660B364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ECC3B598-F8E5-DF41-945C-A4D4404F2AA8}" type="datetime1">
              <a:rPr lang="de-DE" smtClean="0"/>
              <a:t>25.05.2025</a:t>
            </a:fld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 err="1"/>
              <a:t>Seva</a:t>
            </a:r>
            <a:r>
              <a:rPr lang="de-DE" dirty="0"/>
              <a:t> Kamerdzhiev - Super-FRS </a:t>
            </a:r>
            <a:r>
              <a:rPr lang="de-DE" dirty="0" err="1"/>
              <a:t>Commissioning</a:t>
            </a:r>
            <a:r>
              <a:rPr lang="de-DE" dirty="0"/>
              <a:t> Workshop 2025</a:t>
            </a:r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C80408DA-F80A-AA47-8A7F-8702D72787B3}" type="datetime1">
              <a:rPr lang="de-DE" smtClean="0"/>
              <a:t>25.05.2025</a:t>
            </a:fld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 err="1"/>
              <a:t>Seva</a:t>
            </a:r>
            <a:r>
              <a:rPr lang="de-DE" dirty="0"/>
              <a:t> Kamerdzhiev - Super-FRS </a:t>
            </a:r>
            <a:r>
              <a:rPr lang="de-DE" dirty="0" err="1"/>
              <a:t>Commissioning</a:t>
            </a:r>
            <a:r>
              <a:rPr lang="de-DE" dirty="0"/>
              <a:t> Workshop 2025</a:t>
            </a:r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fld id="{96C71F35-9C61-0547-B4F2-1F47794A7F03}" type="datetime1">
              <a:rPr lang="de-DE" smtClean="0"/>
              <a:t>25.05.2025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 err="1"/>
              <a:t>Seva</a:t>
            </a:r>
            <a:r>
              <a:rPr lang="de-DE" dirty="0"/>
              <a:t> Kamerdzhiev - Super-FRS </a:t>
            </a:r>
            <a:r>
              <a:rPr lang="de-DE" dirty="0" err="1"/>
              <a:t>Commissioning</a:t>
            </a:r>
            <a:r>
              <a:rPr lang="de-DE" dirty="0"/>
              <a:t> Workshop 2025</a:t>
            </a:r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Commissioning Support Team: Activities and Roles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V. Kamerdzhiev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7E4AB-BDF9-47A9-A2CA-FBE38FAED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Commissioning</a:t>
            </a:r>
            <a:r>
              <a:rPr lang="de-DE" dirty="0"/>
              <a:t> LCM </a:t>
            </a:r>
            <a:r>
              <a:rPr lang="de-DE" dirty="0" err="1"/>
              <a:t>workshops</a:t>
            </a:r>
            <a:r>
              <a:rPr lang="de-DE" dirty="0"/>
              <a:t> - </a:t>
            </a:r>
            <a:r>
              <a:rPr lang="de-DE" dirty="0" err="1"/>
              <a:t>outcome</a:t>
            </a:r>
            <a:endParaRPr lang="de-DE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0F838F9-BCEF-4A3C-8022-8772313F1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590" y="1606927"/>
            <a:ext cx="8420100" cy="2639258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8443C1-405A-4E12-808C-3E5028C4F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1F35-9C61-0547-B4F2-1F47794A7F03}" type="datetime1">
              <a:rPr lang="de-DE" smtClean="0"/>
              <a:t>25.05.2025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1B00EA-FCA7-4E29-848A-8135BA2FD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Seva Kamerdzhiev - Super-FRS Commissioning Workshop 2025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15CAD8-E049-4B3F-87A4-3EC3B0F48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6016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6E086-80B5-4995-89EC-7AB7CE1F6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Commissioning</a:t>
            </a:r>
            <a:r>
              <a:rPr lang="de-DE" dirty="0"/>
              <a:t> LCM </a:t>
            </a:r>
            <a:r>
              <a:rPr lang="de-DE" dirty="0" err="1"/>
              <a:t>workshops</a:t>
            </a:r>
            <a:r>
              <a:rPr lang="de-DE" dirty="0"/>
              <a:t> - </a:t>
            </a:r>
            <a:r>
              <a:rPr lang="de-DE" dirty="0" err="1"/>
              <a:t>outcome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16D2EC-8594-4058-83C4-35F41D6E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1F35-9C61-0547-B4F2-1F47794A7F03}" type="datetime1">
              <a:rPr lang="de-DE" smtClean="0"/>
              <a:t>25.05.2025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4CFA57-B4DD-437F-A89B-332AB70A5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Seva Kamerdzhiev - Super-FRS Commissioning Workshop 2025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CDD274-46B3-418D-B3E0-7FFC72B7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7" name="Inhaltsplatzhalter 7">
            <a:extLst>
              <a:ext uri="{FF2B5EF4-FFF2-40B4-BE49-F238E27FC236}">
                <a16:creationId xmlns:a16="http://schemas.microsoft.com/office/drawing/2014/main" id="{5FA5EF33-2CB3-4C37-8701-C55F5E471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568" y="1409033"/>
            <a:ext cx="4430595" cy="1388758"/>
          </a:xfr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E6DE8E2-FB40-48A2-A6D0-7395DE999628}"/>
              </a:ext>
            </a:extLst>
          </p:cNvPr>
          <p:cNvSpPr txBox="1"/>
          <p:nvPr/>
        </p:nvSpPr>
        <p:spPr>
          <a:xfrm>
            <a:off x="6061818" y="2612234"/>
            <a:ext cx="1903085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Commissioning</a:t>
            </a:r>
            <a:br>
              <a:rPr lang="de-DE" dirty="0"/>
            </a:b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instructions</a:t>
            </a:r>
            <a:endParaRPr lang="de-DE" dirty="0"/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0BB83F3A-D0C1-4DA6-B67D-DD8D62F1F09E}"/>
              </a:ext>
            </a:extLst>
          </p:cNvPr>
          <p:cNvSpPr/>
          <p:nvPr/>
        </p:nvSpPr>
        <p:spPr>
          <a:xfrm rot="971684">
            <a:off x="4742091" y="2352232"/>
            <a:ext cx="1105249" cy="503895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C6C14A3-59B1-4CB5-BFB7-852DD2062090}"/>
              </a:ext>
            </a:extLst>
          </p:cNvPr>
          <p:cNvSpPr txBox="1"/>
          <p:nvPr/>
        </p:nvSpPr>
        <p:spPr>
          <a:xfrm>
            <a:off x="6346209" y="3383059"/>
            <a:ext cx="1786643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dirty="0"/>
              <a:t>Template in </a:t>
            </a:r>
            <a:r>
              <a:rPr lang="de-DE" sz="1200" dirty="0" err="1"/>
              <a:t>preparation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731076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68EB4B-A22B-4BCE-8754-565084F5F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5"/>
            <a:ext cx="6391076" cy="3677689"/>
          </a:xfrm>
        </p:spPr>
        <p:txBody>
          <a:bodyPr/>
          <a:lstStyle/>
          <a:p>
            <a:r>
              <a:rPr lang="en-US" kern="0" dirty="0"/>
              <a:t>goal is to ensure a safe and orderly transition from installation to commissioning while minimizing the additional effort for the WPLs</a:t>
            </a:r>
            <a:br>
              <a:rPr lang="en-US" kern="0" dirty="0"/>
            </a:br>
            <a:endParaRPr lang="en-US" kern="0" dirty="0"/>
          </a:p>
          <a:p>
            <a:r>
              <a:rPr lang="en-US" kern="0" dirty="0"/>
              <a:t>key Points: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declaration of Mechanical Completion (incl. NCRs)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confirmation of proper commissioning of TBI / media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commissioning procedures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all GBU(s) for commissioning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checklist of test steps (well chosen level of detail)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appointment of all necessary responsible persons</a:t>
            </a:r>
          </a:p>
          <a:p>
            <a:pPr marL="606091" lvl="1" indent="-285750">
              <a:buFont typeface="Arial" panose="020B0604020202020204" pitchFamily="34" charset="0"/>
              <a:buChar char="•"/>
            </a:pPr>
            <a:r>
              <a:rPr lang="en-US" sz="1800" kern="0" dirty="0"/>
              <a:t>...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A6777D-AF1B-40B6-9569-4EAD2365E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318" y="1025381"/>
            <a:ext cx="1874571" cy="26527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94502E5-D749-491B-8D22-0FD014251546}"/>
              </a:ext>
            </a:extLst>
          </p:cNvPr>
          <p:cNvSpPr txBox="1"/>
          <p:nvPr/>
        </p:nvSpPr>
        <p:spPr>
          <a:xfrm>
            <a:off x="6794264" y="3811597"/>
            <a:ext cx="2209625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z="1400" dirty="0"/>
              <a:t>procedure &amp; checklist presently in development</a:t>
            </a:r>
          </a:p>
          <a:p>
            <a:r>
              <a:rPr lang="en-US" sz="1400" dirty="0"/>
              <a:t>first tests:</a:t>
            </a:r>
          </a:p>
          <a:p>
            <a:r>
              <a:rPr lang="en-US" sz="1400" dirty="0"/>
              <a:t>Cryo and HEBT (T1S1)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4065872-6D24-5E59-EDC5-DFA24B3A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en-GB" dirty="0"/>
              <a:t>Upcoming – Organization of Gate Reviews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F320CC1-15C1-F5C7-F0C3-890BB1FE54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23547" y="4914483"/>
            <a:ext cx="825285" cy="273844"/>
          </a:xfrm>
        </p:spPr>
        <p:txBody>
          <a:bodyPr/>
          <a:lstStyle/>
          <a:p>
            <a:fld id="{E7F3F88A-9DF5-7A4F-9C73-C9383F37AD91}" type="datetime1">
              <a:rPr lang="de-DE" smtClean="0"/>
              <a:t>25.05.2025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DFA3E2-5B5F-667D-D409-90364E74E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/>
            <a:r>
              <a:rPr lang="de-DE"/>
              <a:t>Stephan Reimann - Super-FRS Commissioning Workshop 2025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B3E3D1-A340-10F2-9ECF-35EEE95DE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3298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ED618B-D75B-404E-B17F-91A93D0FE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Goals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workshop</a:t>
            </a:r>
            <a:r>
              <a:rPr lang="de-DE" dirty="0"/>
              <a:t> – FCO </a:t>
            </a:r>
            <a:r>
              <a:rPr lang="de-DE" dirty="0" err="1"/>
              <a:t>view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7F4086-BB38-4D6B-A9BB-02D23D7FA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47" y="1088015"/>
            <a:ext cx="8580730" cy="367768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Improve</a:t>
            </a:r>
            <a:r>
              <a:rPr lang="en-US" dirty="0"/>
              <a:t> understanding of Super-FRS systems, current status and issues</a:t>
            </a:r>
          </a:p>
          <a:p>
            <a:pPr>
              <a:lnSpc>
                <a:spcPct val="150000"/>
              </a:lnSpc>
            </a:pPr>
            <a:r>
              <a:rPr lang="en-US" b="1" dirty="0"/>
              <a:t>Synchronize</a:t>
            </a:r>
            <a:r>
              <a:rPr lang="en-US" dirty="0"/>
              <a:t> - achieve similar state of knowledge in team (</a:t>
            </a:r>
            <a:r>
              <a:rPr lang="en-US" dirty="0" err="1"/>
              <a:t>SFRS+Comm</a:t>
            </a:r>
            <a:r>
              <a:rPr lang="en-US" dirty="0"/>
              <a:t>. team)</a:t>
            </a:r>
          </a:p>
          <a:p>
            <a:pPr>
              <a:lnSpc>
                <a:spcPct val="150000"/>
              </a:lnSpc>
            </a:pPr>
            <a:r>
              <a:rPr lang="en-US" b="1" dirty="0"/>
              <a:t>Develop</a:t>
            </a:r>
            <a:r>
              <a:rPr lang="en-US" dirty="0"/>
              <a:t> actionable insights </a:t>
            </a:r>
            <a:r>
              <a:rPr lang="en-US" sz="1600" dirty="0"/>
              <a:t>that pave the way to detailed commissioning schedule</a:t>
            </a:r>
          </a:p>
          <a:p>
            <a:pPr>
              <a:lnSpc>
                <a:spcPct val="150000"/>
              </a:lnSpc>
            </a:pPr>
            <a:r>
              <a:rPr lang="en-US" sz="1600" b="1" dirty="0"/>
              <a:t>Grow together </a:t>
            </a:r>
            <a:r>
              <a:rPr lang="en-US" sz="1600" dirty="0"/>
              <a:t>and adopt commissioning thinking into the everyday work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24572C-C4A7-4EE0-B19D-78B197BD0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71F35-9C61-0547-B4F2-1F47794A7F03}" type="datetime1">
              <a:rPr lang="de-DE" smtClean="0"/>
              <a:t>25.05.2025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8768DA-58CE-4720-A9D3-7F8815D34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/>
              <a:t>Seva Kamerdzhiev - Super-FRS Commissioning Workshop 2025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CE398F-EFB5-4488-AE25-376F6476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7460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The FAIR Commissioning and Operation (FCO) team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The role of FCO in the commissioning process	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Strengthening the collaboration with SRRS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Activities and responsibilities so far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Upcoming activities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036EFF-5DF1-02D1-A69B-2ECE2447D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23547" y="4914483"/>
            <a:ext cx="825285" cy="273844"/>
          </a:xfrm>
        </p:spPr>
        <p:txBody>
          <a:bodyPr/>
          <a:lstStyle/>
          <a:p>
            <a:fld id="{97692888-E58C-B945-B23A-AD84165A8927}" type="datetime1">
              <a:rPr lang="de-DE" smtClean="0"/>
              <a:t>25.05.2025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96CCFB-5882-23E0-9B09-AA821DA7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/>
            <a:r>
              <a:rPr lang="de-DE" dirty="0" err="1"/>
              <a:t>Seva</a:t>
            </a:r>
            <a:r>
              <a:rPr lang="de-DE" dirty="0"/>
              <a:t> Kamerdzhiev - Super-FRS </a:t>
            </a:r>
            <a:r>
              <a:rPr lang="de-DE" dirty="0" err="1"/>
              <a:t>Commissioning</a:t>
            </a:r>
            <a:r>
              <a:rPr lang="de-DE" dirty="0"/>
              <a:t> Workshop 2025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D44E28-1B93-D9EE-BE80-81934A9A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42A1BEB-DA8E-4360-88DC-DD540C6AB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18290" r="18290"/>
          <a:stretch/>
        </p:blipFill>
        <p:spPr>
          <a:xfrm rot="5400000">
            <a:off x="5804367" y="1601462"/>
            <a:ext cx="3535442" cy="250855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11996D-0BA5-4E48-94B9-D0EDCA38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FAIR Commissioning and Operation - FCO</a:t>
            </a:r>
            <a:endParaRPr lang="de-DE" dirty="0"/>
          </a:p>
        </p:txBody>
      </p:sp>
      <p:pic>
        <p:nvPicPr>
          <p:cNvPr id="9" name="Inhaltsplatzhalter 8" descr="Dr. Olga Bertini">
            <a:extLst>
              <a:ext uri="{FF2B5EF4-FFF2-40B4-BE49-F238E27FC236}">
                <a16:creationId xmlns:a16="http://schemas.microsoft.com/office/drawing/2014/main" id="{93953C11-A4F4-4550-BB26-694045116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30" b="8620"/>
          <a:stretch/>
        </p:blipFill>
        <p:spPr>
          <a:xfrm>
            <a:off x="1853394" y="1451763"/>
            <a:ext cx="1152000" cy="1280657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DC5CA9-4544-44A1-850B-5CEC439A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E541E50-C1B5-433F-BA8B-EBDD0E25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23547" y="4914483"/>
            <a:ext cx="825285" cy="273844"/>
          </a:xfrm>
        </p:spPr>
        <p:txBody>
          <a:bodyPr/>
          <a:lstStyle/>
          <a:p>
            <a:fld id="{2145136F-A5A6-794E-9341-5C930B41AE76}" type="datetime1">
              <a:rPr lang="de-DE" smtClean="0"/>
              <a:t>25.05.2025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76669AD-41CF-48C1-AA8C-91569A59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/>
            <a:r>
              <a:rPr lang="de-DE" dirty="0" err="1"/>
              <a:t>Seva</a:t>
            </a:r>
            <a:r>
              <a:rPr lang="de-DE" dirty="0"/>
              <a:t> Kamerdzhiev - Super-FRS </a:t>
            </a:r>
            <a:r>
              <a:rPr lang="de-DE" dirty="0" err="1"/>
              <a:t>Commissioning</a:t>
            </a:r>
            <a:r>
              <a:rPr lang="de-DE" dirty="0"/>
              <a:t> Workshop 2025</a:t>
            </a:r>
          </a:p>
        </p:txBody>
      </p:sp>
      <p:pic>
        <p:nvPicPr>
          <p:cNvPr id="11" name="Grafik 10" descr="Harald Weiss">
            <a:extLst>
              <a:ext uri="{FF2B5EF4-FFF2-40B4-BE49-F238E27FC236}">
                <a16:creationId xmlns:a16="http://schemas.microsoft.com/office/drawing/2014/main" id="{58737747-239C-42AF-9F5A-22461D20B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898" y="1276202"/>
            <a:ext cx="1152000" cy="1152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1066DED-6063-4F42-8312-B110810CA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544" y="3268159"/>
            <a:ext cx="1152000" cy="1152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9A32D3F-3806-43AE-A502-3C1AB4699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412" y="1540684"/>
            <a:ext cx="1152000" cy="1152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EE8F072-D2F1-4A23-B774-69329EFE5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878" y="3245864"/>
            <a:ext cx="1075338" cy="1134415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07A8FC3C-5A43-4B00-B5CA-DCBD17ADC009}"/>
              </a:ext>
            </a:extLst>
          </p:cNvPr>
          <p:cNvSpPr txBox="1"/>
          <p:nvPr/>
        </p:nvSpPr>
        <p:spPr>
          <a:xfrm>
            <a:off x="1729651" y="2732420"/>
            <a:ext cx="1399486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Dr. Olga Bertini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EFBB836A-ADD7-43BB-93C0-79BA63B5BE82}"/>
              </a:ext>
            </a:extLst>
          </p:cNvPr>
          <p:cNvSpPr txBox="1"/>
          <p:nvPr/>
        </p:nvSpPr>
        <p:spPr>
          <a:xfrm>
            <a:off x="3980305" y="2428202"/>
            <a:ext cx="124739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Harald Weiss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38AD3D4E-C7F9-4985-B0B2-DA563D775934}"/>
              </a:ext>
            </a:extLst>
          </p:cNvPr>
          <p:cNvSpPr txBox="1"/>
          <p:nvPr/>
        </p:nvSpPr>
        <p:spPr>
          <a:xfrm>
            <a:off x="5939876" y="2711390"/>
            <a:ext cx="1413079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Dr. Yury Valdau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6B815395-752E-4026-B3BB-1FBA764AE5FD}"/>
              </a:ext>
            </a:extLst>
          </p:cNvPr>
          <p:cNvSpPr txBox="1"/>
          <p:nvPr/>
        </p:nvSpPr>
        <p:spPr>
          <a:xfrm>
            <a:off x="4584186" y="4363690"/>
            <a:ext cx="1628716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Dr. Kirill Grigoryev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41BE760-BB38-4403-9C76-3FB1A90015C0}"/>
              </a:ext>
            </a:extLst>
          </p:cNvPr>
          <p:cNvSpPr txBox="1"/>
          <p:nvPr/>
        </p:nvSpPr>
        <p:spPr>
          <a:xfrm>
            <a:off x="2557508" y="4377564"/>
            <a:ext cx="1777794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Dr. Vsevolod (</a:t>
            </a:r>
            <a:r>
              <a:rPr lang="de-DE" sz="1400" dirty="0" err="1"/>
              <a:t>Seva</a:t>
            </a:r>
            <a:r>
              <a:rPr lang="de-DE" sz="1400" dirty="0"/>
              <a:t>)</a:t>
            </a:r>
            <a:br>
              <a:rPr lang="de-DE" sz="1400" dirty="0"/>
            </a:br>
            <a:r>
              <a:rPr lang="de-DE" sz="1400" dirty="0"/>
              <a:t>Kamerdzhiev</a:t>
            </a:r>
          </a:p>
        </p:txBody>
      </p:sp>
    </p:spTree>
    <p:extLst>
      <p:ext uri="{BB962C8B-B14F-4D97-AF65-F5344CB8AC3E}">
        <p14:creationId xmlns:p14="http://schemas.microsoft.com/office/powerpoint/2010/main" val="1581320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1E4296-6B5C-4DD5-B621-62F10F69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Roles &amp; Activities, FCO-centric view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EA7E19B6-A5E9-41DE-8C3F-AD787081BF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9267656"/>
              </p:ext>
            </p:extLst>
          </p:nvPr>
        </p:nvGraphicFramePr>
        <p:xfrm>
          <a:off x="137160" y="975360"/>
          <a:ext cx="8839200" cy="3774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1DF518-C96E-443D-A970-BDC7C64DC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471A4E4-B6B4-4B5C-B9D4-8472EAF36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23547" y="4914483"/>
            <a:ext cx="825285" cy="273844"/>
          </a:xfrm>
        </p:spPr>
        <p:txBody>
          <a:bodyPr/>
          <a:lstStyle/>
          <a:p>
            <a:fld id="{2145136F-A5A6-794E-9341-5C930B41AE76}" type="datetime1">
              <a:rPr lang="de-DE" smtClean="0"/>
              <a:t>25.05.2025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A58ED4C-2701-4183-99B7-FAE146231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/>
            <a:r>
              <a:rPr lang="de-DE" dirty="0" err="1"/>
              <a:t>Seva</a:t>
            </a:r>
            <a:r>
              <a:rPr lang="de-DE" dirty="0"/>
              <a:t> Kamerdzhiev - Super-FRS </a:t>
            </a:r>
            <a:r>
              <a:rPr lang="de-DE" dirty="0" err="1"/>
              <a:t>Commissioning</a:t>
            </a:r>
            <a:r>
              <a:rPr lang="de-DE" dirty="0"/>
              <a:t> Workshop 2025</a:t>
            </a:r>
          </a:p>
        </p:txBody>
      </p:sp>
    </p:spTree>
    <p:extLst>
      <p:ext uri="{BB962C8B-B14F-4D97-AF65-F5344CB8AC3E}">
        <p14:creationId xmlns:p14="http://schemas.microsoft.com/office/powerpoint/2010/main" val="2614684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ACBB92-BC29-4B70-963E-EC7E3F4F2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Commissioning</a:t>
            </a:r>
            <a:r>
              <a:rPr lang="de-DE" dirty="0"/>
              <a:t> Team, </a:t>
            </a:r>
            <a:r>
              <a:rPr lang="de-DE" dirty="0" err="1"/>
              <a:t>Roles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0843F50-E596-4E40-A64B-FCD74B8D1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Work together with GF, PMO, Safety, QA to establish a useful and practical general framework for commissioning </a:t>
            </a:r>
          </a:p>
          <a:p>
            <a:pPr lvl="1"/>
            <a:r>
              <a:rPr lang="en-US" sz="1400" dirty="0"/>
              <a:t>Experts don’t need to work out all the details on there own</a:t>
            </a:r>
          </a:p>
          <a:p>
            <a:pPr lvl="1"/>
            <a:r>
              <a:rPr lang="en-US" sz="1400" dirty="0"/>
              <a:t>We try our best to limit the amount of work to the absolutely necessary …</a:t>
            </a:r>
          </a:p>
          <a:p>
            <a:pPr lvl="1"/>
            <a:r>
              <a:rPr lang="en-US" sz="1400" kern="0" dirty="0"/>
              <a:t>ensure a safe and orderly transition from installation to commissioning </a:t>
            </a:r>
            <a:r>
              <a:rPr lang="en-US" sz="1050" kern="0" dirty="0"/>
              <a:t>while minimizing the additional effort for the WPLs</a:t>
            </a:r>
            <a:endParaRPr lang="en-US" sz="1400" dirty="0"/>
          </a:p>
          <a:p>
            <a:r>
              <a:rPr lang="en-US" sz="1600" dirty="0"/>
              <a:t>Provide support to SPLs, WPLs and others</a:t>
            </a:r>
          </a:p>
          <a:p>
            <a:pPr lvl="1"/>
            <a:r>
              <a:rPr lang="en-US" sz="1300" dirty="0"/>
              <a:t>Assist and guide through the process</a:t>
            </a:r>
          </a:p>
          <a:p>
            <a:r>
              <a:rPr lang="en-US" sz="1600" dirty="0"/>
              <a:t>Interface function, collect, structure, distribute information (all sub-projects)</a:t>
            </a:r>
          </a:p>
          <a:p>
            <a:pPr lvl="1"/>
            <a:r>
              <a:rPr lang="en-US" sz="1400" dirty="0"/>
              <a:t>typically through the commissioning coordinator (S. Pietri for SFRS)</a:t>
            </a:r>
          </a:p>
          <a:p>
            <a:pPr lvl="1"/>
            <a:r>
              <a:rPr lang="en-US" sz="1400" dirty="0"/>
              <a:t>requires easy and fast access to information</a:t>
            </a:r>
          </a:p>
          <a:p>
            <a:endParaRPr lang="en-US" sz="1600" dirty="0"/>
          </a:p>
          <a:p>
            <a:endParaRPr lang="de-DE" sz="16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A85E5FC-06EE-4884-8E90-167067692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5A39CB-4ED9-4796-A866-9E8382C9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23547" y="4914483"/>
            <a:ext cx="825285" cy="273844"/>
          </a:xfrm>
        </p:spPr>
        <p:txBody>
          <a:bodyPr/>
          <a:lstStyle/>
          <a:p>
            <a:fld id="{2145136F-A5A6-794E-9341-5C930B41AE76}" type="datetime1">
              <a:rPr lang="de-DE" smtClean="0"/>
              <a:t>25.05.2025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B019FCD-F6AB-4B39-9F13-FCAE6E4C1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/>
            <a:r>
              <a:rPr lang="de-DE" dirty="0" err="1"/>
              <a:t>Seva</a:t>
            </a:r>
            <a:r>
              <a:rPr lang="de-DE" dirty="0"/>
              <a:t> Kamerdzhiev - Super-FRS </a:t>
            </a:r>
            <a:r>
              <a:rPr lang="de-DE" dirty="0" err="1"/>
              <a:t>Commissioning</a:t>
            </a:r>
            <a:r>
              <a:rPr lang="de-DE" dirty="0"/>
              <a:t> Workshop 2025</a:t>
            </a:r>
          </a:p>
        </p:txBody>
      </p:sp>
    </p:spTree>
    <p:extLst>
      <p:ext uri="{BB962C8B-B14F-4D97-AF65-F5344CB8AC3E}">
        <p14:creationId xmlns:p14="http://schemas.microsoft.com/office/powerpoint/2010/main" val="2446320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518601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br>
              <a:rPr lang="en-US">
                <a:latin typeface="Calibri"/>
                <a:cs typeface="Calibri"/>
              </a:rPr>
            </a:br>
            <a:r>
              <a:rPr lang="en-US">
                <a:latin typeface="Calibri"/>
                <a:cs typeface="Calibri"/>
              </a:rPr>
              <a:t>Commissioning phases for accelerators and detectors</a:t>
            </a:r>
            <a:endParaRPr lang="en-US"/>
          </a:p>
        </p:txBody>
      </p:sp>
      <p:graphicFrame>
        <p:nvGraphicFramePr>
          <p:cNvPr id="2101386120" name="Inhaltsplatzhalter 3"/>
          <p:cNvGraphicFramePr>
            <a:graphicFrameLocks noGrp="1"/>
          </p:cNvGraphicFramePr>
          <p:nvPr>
            <p:ph idx="1"/>
          </p:nvPr>
        </p:nvGraphicFramePr>
        <p:xfrm>
          <a:off x="804428" y="981060"/>
          <a:ext cx="8243675" cy="377895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17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78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7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4231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#</a:t>
                      </a:r>
                      <a:endParaRPr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commissioning phase</a:t>
                      </a:r>
                      <a:endParaRPr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accelerators &amp; transfer 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detectors</a:t>
                      </a:r>
                      <a:endParaRPr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1</a:t>
                      </a:r>
                      <a:endParaRPr sz="1000"/>
                    </a:p>
                    <a:p>
                      <a:pPr algn="ctr"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D1</a:t>
                      </a:r>
                      <a:endParaRPr sz="1000"/>
                    </a:p>
                    <a:p>
                      <a:pPr algn="ctr">
                        <a:defRPr/>
                      </a:pPr>
                      <a:r>
                        <a:rPr lang="en-US" sz="5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Calibri"/>
                          <a:ea typeface="Arial"/>
                          <a:cs typeface="Calibri"/>
                        </a:rPr>
                        <a:t>M103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7EE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local HW-</a:t>
                      </a:r>
                      <a:endParaRPr sz="1000"/>
                    </a:p>
                    <a:p>
                      <a:pPr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commissioning</a:t>
                      </a:r>
                      <a:endParaRPr sz="1000"/>
                    </a:p>
                  </a:txBody>
                  <a:tcPr>
                    <a:solidFill>
                      <a:srgbClr val="F7EEB8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local system tests in tunnel and supply areas</a:t>
                      </a:r>
                      <a:endParaRPr sz="1000"/>
                    </a:p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Control system not needed (only in limited aspects)</a:t>
                      </a:r>
                      <a:endParaRPr sz="1000"/>
                    </a:p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TBI not needed, site power is sufficient</a:t>
                      </a:r>
                    </a:p>
                  </a:txBody>
                  <a:tcPr>
                    <a:solidFill>
                      <a:srgbClr val="F7EEB8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single detector tests</a:t>
                      </a:r>
                      <a:endParaRPr sz="1000"/>
                    </a:p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tests of individual components</a:t>
                      </a:r>
                      <a:endParaRPr sz="1000"/>
                    </a:p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install. service &amp; controls</a:t>
                      </a:r>
                    </a:p>
                  </a:txBody>
                  <a:tcPr>
                    <a:solidFill>
                      <a:srgbClr val="F7E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2</a:t>
                      </a:r>
                      <a:endParaRPr lang="en-US" sz="1200" b="1">
                        <a:latin typeface="Calibri"/>
                        <a:cs typeface="Calibri"/>
                      </a:endParaRPr>
                    </a:p>
                    <a:p>
                      <a:pPr algn="ctr"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D2</a:t>
                      </a:r>
                      <a:endParaRPr sz="1000"/>
                    </a:p>
                    <a:p>
                      <a:pPr algn="ctr">
                        <a:defRPr/>
                      </a:pPr>
                      <a:r>
                        <a:rPr lang="en-US" sz="5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Calibri"/>
                          <a:ea typeface="Arial"/>
                          <a:cs typeface="Calibri"/>
                        </a:rPr>
                        <a:t>M104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9E48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remote &amp; system commissioning</a:t>
                      </a:r>
                      <a:endParaRPr sz="1000"/>
                    </a:p>
                  </a:txBody>
                  <a:tcPr>
                    <a:solidFill>
                      <a:srgbClr val="F9E486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single system test (vertical system integration test)</a:t>
                      </a:r>
                      <a:endParaRPr sz="1000"/>
                    </a:p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remote testing from MCR (sequences, checklists)</a:t>
                      </a:r>
                      <a:endParaRPr sz="1000"/>
                    </a:p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TBI (phase 5 and 6), control system integration and timing is needed, access control &amp; STVs needed</a:t>
                      </a:r>
                      <a:endParaRPr sz="1000"/>
                    </a:p>
                    <a:p>
                      <a:pPr marL="285750" marR="0" lvl="0" indent="-285750" algn="l" defTabSz="457189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(3.1) multi system tests</a:t>
                      </a:r>
                      <a:endParaRPr sz="1000"/>
                    </a:p>
                  </a:txBody>
                  <a:tcPr>
                    <a:solidFill>
                      <a:srgbClr val="F9E486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system tests (with HV, gas, ...)</a:t>
                      </a:r>
                      <a:endParaRPr sz="1000"/>
                    </a:p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pre-test of DAQ system</a:t>
                      </a:r>
                      <a:endParaRPr sz="1000"/>
                    </a:p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local control</a:t>
                      </a:r>
                      <a:endParaRPr sz="1000"/>
                    </a:p>
                  </a:txBody>
                  <a:tcPr>
                    <a:solidFill>
                      <a:srgbClr val="F9E4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3</a:t>
                      </a:r>
                      <a:endParaRPr lang="en-US" sz="1200" b="1">
                        <a:latin typeface="Calibri"/>
                        <a:cs typeface="Calibri"/>
                      </a:endParaRPr>
                    </a:p>
                    <a:p>
                      <a:pPr algn="ctr"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D3</a:t>
                      </a:r>
                      <a:endParaRPr sz="1000"/>
                    </a:p>
                    <a:p>
                      <a:pPr algn="ctr">
                        <a:defRPr/>
                      </a:pPr>
                      <a:r>
                        <a:rPr lang="en-US" sz="500" b="0" i="0" u="none" strike="noStrike" cap="none" spc="0">
                          <a:ln>
                            <a:noFill/>
                          </a:ln>
                          <a:solidFill>
                            <a:prstClr val="black"/>
                          </a:solidFill>
                          <a:latin typeface="Calibri"/>
                          <a:ea typeface="Arial"/>
                          <a:cs typeface="Calibri"/>
                        </a:rPr>
                        <a:t>M105M11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ED85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integration</a:t>
                      </a:r>
                      <a:endParaRPr sz="1000"/>
                    </a:p>
                  </a:txBody>
                  <a:tcPr>
                    <a:solidFill>
                      <a:srgbClr val="FED85D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control system and accelerator models for pilot beam scenarios fully available, PAS commissioning done</a:t>
                      </a:r>
                    </a:p>
                  </a:txBody>
                  <a:tcPr>
                    <a:solidFill>
                      <a:srgbClr val="FED85D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full detector test and DAQ using cosmics</a:t>
                      </a:r>
                    </a:p>
                  </a:txBody>
                  <a:tcPr>
                    <a:solidFill>
                      <a:srgbClr val="FED8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4</a:t>
                      </a:r>
                      <a:endParaRPr sz="1000"/>
                    </a:p>
                    <a:p>
                      <a:pPr algn="ctr"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E</a:t>
                      </a:r>
                      <a:endParaRPr sz="1000"/>
                    </a:p>
                    <a:p>
                      <a:pPr algn="ctr">
                        <a:defRPr/>
                      </a:pPr>
                      <a:r>
                        <a:rPr lang="en-US" sz="500">
                          <a:latin typeface="Calibri"/>
                          <a:cs typeface="Calibri"/>
                        </a:rPr>
                        <a:t>M12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pilot beam </a:t>
                      </a:r>
                      <a:endParaRPr sz="1000"/>
                    </a:p>
                    <a:p>
                      <a:pPr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commissioning</a:t>
                      </a:r>
                      <a:endParaRPr sz="100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(3.2) full Dry-Runs</a:t>
                      </a:r>
                      <a:endParaRPr sz="1000"/>
                    </a:p>
                    <a:p>
                      <a:pPr marL="285750" marR="0" lvl="0" indent="-285750" algn="l" defTabSz="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pilot beam commissioning (completion parameters)</a:t>
                      </a:r>
                      <a:endParaRPr sz="1000"/>
                    </a:p>
                    <a:p>
                      <a:pPr marL="285750" marR="0" lvl="0" indent="-285750" algn="l" defTabSz="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operation permit</a:t>
                      </a:r>
                      <a:endParaRPr sz="1000"/>
                    </a:p>
                    <a:p>
                      <a:pPr marL="285750" marR="0" lvl="0" indent="-285750" algn="l" defTabSz="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defRPr/>
                      </a:pPr>
                      <a:endParaRPr lang="en-US" sz="1200">
                        <a:latin typeface="Calibri"/>
                        <a:cs typeface="Calibri"/>
                      </a:endParaRPr>
                    </a:p>
                    <a:p>
                      <a:pPr>
                        <a:defRPr/>
                      </a:pP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commissioning with pilot beam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264640980" name="Gruppieren 5"/>
          <p:cNvGrpSpPr/>
          <p:nvPr/>
        </p:nvGrpSpPr>
        <p:grpSpPr bwMode="auto">
          <a:xfrm>
            <a:off x="231913" y="934711"/>
            <a:ext cx="304800" cy="388134"/>
            <a:chOff x="231913" y="1011690"/>
            <a:chExt cx="304800" cy="781988"/>
          </a:xfrm>
        </p:grpSpPr>
        <p:sp>
          <p:nvSpPr>
            <p:cNvPr id="7" name="Rechteck 6"/>
            <p:cNvSpPr/>
            <p:nvPr/>
          </p:nvSpPr>
          <p:spPr bwMode="auto">
            <a:xfrm>
              <a:off x="231913" y="1011690"/>
              <a:ext cx="304800" cy="70884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66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" name="Textfeld 7"/>
            <p:cNvSpPr txBox="1"/>
            <p:nvPr/>
          </p:nvSpPr>
          <p:spPr bwMode="auto">
            <a:xfrm rot="16199999">
              <a:off x="-16285" y="1290384"/>
              <a:ext cx="775757" cy="230832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defTabSz="457166">
                <a:defRPr/>
              </a:pPr>
              <a:r>
                <a:rPr lang="en-US" sz="900">
                  <a:solidFill>
                    <a:prstClr val="white"/>
                  </a:solidFill>
                  <a:latin typeface="Calibri"/>
                  <a:cs typeface="Calibri"/>
                </a:rPr>
                <a:t>inst.</a:t>
              </a:r>
              <a:endParaRPr sz="1350"/>
            </a:p>
          </p:txBody>
        </p:sp>
      </p:grpSp>
      <p:grpSp>
        <p:nvGrpSpPr>
          <p:cNvPr id="2139333635" name="Gruppieren 8"/>
          <p:cNvGrpSpPr/>
          <p:nvPr/>
        </p:nvGrpSpPr>
        <p:grpSpPr bwMode="auto">
          <a:xfrm>
            <a:off x="231917" y="1316690"/>
            <a:ext cx="304800" cy="2203007"/>
            <a:chOff x="231913" y="1742661"/>
            <a:chExt cx="304800" cy="2025552"/>
          </a:xfrm>
          <a:solidFill>
            <a:schemeClr val="accent3"/>
          </a:solidFill>
        </p:grpSpPr>
        <p:sp>
          <p:nvSpPr>
            <p:cNvPr id="10" name="Rechteck 9"/>
            <p:cNvSpPr/>
            <p:nvPr/>
          </p:nvSpPr>
          <p:spPr bwMode="auto">
            <a:xfrm>
              <a:off x="231913" y="1742661"/>
              <a:ext cx="304800" cy="202555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66">
                <a:defRPr/>
              </a:pPr>
              <a:endParaRPr lang="en-US">
                <a:solidFill>
                  <a:prstClr val="white"/>
                </a:solidFill>
                <a:highlight>
                  <a:srgbClr val="008000"/>
                </a:highlight>
                <a:latin typeface="Arial"/>
              </a:endParaRPr>
            </a:p>
          </p:txBody>
        </p:sp>
        <p:sp>
          <p:nvSpPr>
            <p:cNvPr id="11" name="Textfeld 10"/>
            <p:cNvSpPr txBox="1"/>
            <p:nvPr/>
          </p:nvSpPr>
          <p:spPr bwMode="auto">
            <a:xfrm rot="16199999">
              <a:off x="-361903" y="2652489"/>
              <a:ext cx="1460909" cy="230832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defTabSz="457166">
                <a:defRPr/>
              </a:pPr>
              <a:r>
                <a:rPr lang="en-US" sz="900">
                  <a:solidFill>
                    <a:prstClr val="white"/>
                  </a:solidFill>
                  <a:latin typeface="Calibri"/>
                  <a:cs typeface="Calibri"/>
                </a:rPr>
                <a:t>Commissioning without Beam</a:t>
              </a:r>
              <a:endParaRPr sz="1350"/>
            </a:p>
          </p:txBody>
        </p:sp>
      </p:grpSp>
      <p:grpSp>
        <p:nvGrpSpPr>
          <p:cNvPr id="1982976218" name="Gruppieren 11"/>
          <p:cNvGrpSpPr/>
          <p:nvPr/>
        </p:nvGrpSpPr>
        <p:grpSpPr bwMode="auto">
          <a:xfrm>
            <a:off x="99470" y="3482421"/>
            <a:ext cx="582561" cy="1438685"/>
            <a:chOff x="99470" y="3727132"/>
            <a:chExt cx="582561" cy="1193327"/>
          </a:xfrm>
        </p:grpSpPr>
        <p:sp>
          <p:nvSpPr>
            <p:cNvPr id="13" name="Rechteck 12"/>
            <p:cNvSpPr/>
            <p:nvPr/>
          </p:nvSpPr>
          <p:spPr bwMode="auto">
            <a:xfrm>
              <a:off x="231913" y="3788162"/>
              <a:ext cx="304800" cy="68277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66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4" name="Dreieck 9"/>
            <p:cNvSpPr/>
            <p:nvPr/>
          </p:nvSpPr>
          <p:spPr bwMode="auto">
            <a:xfrm rot="10800000">
              <a:off x="99470" y="4431251"/>
              <a:ext cx="582561" cy="489208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57166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5" name="Textfeld 14"/>
            <p:cNvSpPr txBox="1"/>
            <p:nvPr/>
          </p:nvSpPr>
          <p:spPr bwMode="auto">
            <a:xfrm rot="16199999">
              <a:off x="-148135" y="4128407"/>
              <a:ext cx="1033382" cy="230832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defTabSz="457166">
                <a:defRPr/>
              </a:pPr>
              <a:r>
                <a:rPr lang="en-US" sz="900">
                  <a:solidFill>
                    <a:prstClr val="white"/>
                  </a:solidFill>
                  <a:latin typeface="Calibri"/>
                  <a:cs typeface="Calibri"/>
                </a:rPr>
                <a:t>Beam Commissioning  </a:t>
              </a:r>
              <a:endParaRPr sz="1350"/>
            </a:p>
          </p:txBody>
        </p:sp>
      </p:grpSp>
      <p:graphicFrame>
        <p:nvGraphicFramePr>
          <p:cNvPr id="3037480" name="Tabelle 16"/>
          <p:cNvGraphicFramePr>
            <a:graphicFrameLocks noGrp="1"/>
          </p:cNvGraphicFramePr>
          <p:nvPr/>
        </p:nvGraphicFramePr>
        <p:xfrm>
          <a:off x="802468" y="4159042"/>
          <a:ext cx="8243676" cy="64008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371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6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60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en-US" sz="120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beam commission &amp; operation </a:t>
                      </a:r>
                      <a:endParaRPr sz="100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operation with PCP-beam respectively status quo beam</a:t>
                      </a:r>
                      <a:endParaRPr sz="1000"/>
                    </a:p>
                    <a:p>
                      <a:pPr marL="171450" indent="-171450"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commissioning of advanced systems and complex operation modes / intensity ramp-up</a:t>
                      </a:r>
                      <a:endParaRPr sz="1000"/>
                    </a:p>
                    <a:p>
                      <a:pPr marL="171450" indent="-171450">
                        <a:buFont typeface="Arial"/>
                        <a:buChar char="•"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accelerator development towards FAIR design parameters</a:t>
                      </a:r>
                      <a:endParaRPr sz="100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683520162" name="Gerader Verbinder 18"/>
          <p:cNvCxnSpPr/>
          <p:nvPr/>
        </p:nvCxnSpPr>
        <p:spPr bwMode="auto">
          <a:xfrm flipH="1">
            <a:off x="804427" y="4159042"/>
            <a:ext cx="824563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4486061" name="Textfeld 20"/>
          <p:cNvSpPr txBox="1"/>
          <p:nvPr/>
        </p:nvSpPr>
        <p:spPr bwMode="auto">
          <a:xfrm>
            <a:off x="7918816" y="4178806"/>
            <a:ext cx="1146468" cy="21358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166">
              <a:defRPr/>
            </a:pPr>
            <a:r>
              <a:rPr lang="en-US" sz="788">
                <a:solidFill>
                  <a:prstClr val="black"/>
                </a:solidFill>
                <a:latin typeface="Calibri"/>
                <a:cs typeface="Calibri"/>
              </a:rPr>
              <a:t>handover to operations</a:t>
            </a:r>
            <a:endParaRPr sz="1350"/>
          </a:p>
        </p:txBody>
      </p:sp>
      <p:sp>
        <p:nvSpPr>
          <p:cNvPr id="198626117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5283202" y="6560612"/>
            <a:ext cx="4182132" cy="3571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>
              <a:defRPr sz="10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>
              <a:defRPr/>
            </a:pPr>
            <a:r>
              <a:rPr lang="en-US"/>
              <a:t>S. Reimann - 1st FAIR Commissioning Workshop 07.11.-08.11.2024</a:t>
            </a:r>
            <a:endParaRPr lang="de-DE">
              <a:latin typeface="Arial"/>
            </a:endParaRPr>
          </a:p>
        </p:txBody>
      </p:sp>
      <p:sp>
        <p:nvSpPr>
          <p:cNvPr id="52284455" name="Foliennummernplatzhalter 1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defTabSz="457189">
              <a:defRPr/>
            </a:pPr>
            <a:fld id="{125CBDDA-5CCF-8748-8988-9DC6C8981774}" type="slidenum">
              <a:rPr lang="de-DE"/>
              <a:pPr defTabSz="457189">
                <a:defRPr/>
              </a:pPr>
              <a:t>6</a:t>
            </a:fld>
            <a:endParaRPr lang="de-DE"/>
          </a:p>
        </p:txBody>
      </p:sp>
      <p:sp>
        <p:nvSpPr>
          <p:cNvPr id="1063786719" name="Textfeld 19"/>
          <p:cNvSpPr txBox="1"/>
          <p:nvPr/>
        </p:nvSpPr>
        <p:spPr bwMode="auto">
          <a:xfrm>
            <a:off x="6543343" y="4737628"/>
            <a:ext cx="2589170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189">
              <a:defRPr/>
            </a:pPr>
            <a:r>
              <a:rPr lang="en-GB" sz="900">
                <a:solidFill>
                  <a:prstClr val="black"/>
                </a:solidFill>
                <a:latin typeface="Arial"/>
              </a:rPr>
              <a:t>color-codes aligned with responsibility matrices</a:t>
            </a:r>
            <a:endParaRPr sz="135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489BA-1F75-4B2F-A4AF-BDC52C39B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Commissioning</a:t>
            </a:r>
            <a:r>
              <a:rPr lang="de-DE" dirty="0"/>
              <a:t> LCM Status - HEBT &amp; Super-FRS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4629C5A3-EAFD-4CF4-A9A0-0D11F4E40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898" y="1203033"/>
            <a:ext cx="3877721" cy="2406403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560D12-6889-45A4-9EA0-EA8BD57E6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8CD29F-4A7B-4A4C-B61B-ED29FD5BA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23547" y="4914483"/>
            <a:ext cx="825285" cy="273844"/>
          </a:xfrm>
        </p:spPr>
        <p:txBody>
          <a:bodyPr/>
          <a:lstStyle/>
          <a:p>
            <a:fld id="{2145136F-A5A6-794E-9341-5C930B41AE76}" type="datetime1">
              <a:rPr lang="de-DE" smtClean="0"/>
              <a:t>25.05.2025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53ACDA5-7E68-461C-8113-9C79E3049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/>
            <a:r>
              <a:rPr lang="de-DE" dirty="0" err="1"/>
              <a:t>Seva</a:t>
            </a:r>
            <a:r>
              <a:rPr lang="de-DE" dirty="0"/>
              <a:t> Kamerdzhiev - Super-FRS </a:t>
            </a:r>
            <a:r>
              <a:rPr lang="de-DE" dirty="0" err="1"/>
              <a:t>Commissioning</a:t>
            </a:r>
            <a:r>
              <a:rPr lang="de-DE" dirty="0"/>
              <a:t> Workshop 2025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6C79215-4F56-4920-A4EC-27EFDE8F7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161" y="1177916"/>
            <a:ext cx="4417941" cy="320754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4A3E789-099D-47B2-B241-EB5F25F303C4}"/>
              </a:ext>
            </a:extLst>
          </p:cNvPr>
          <p:cNvSpPr txBox="1"/>
          <p:nvPr/>
        </p:nvSpPr>
        <p:spPr>
          <a:xfrm>
            <a:off x="360898" y="3764280"/>
            <a:ext cx="3948517" cy="101566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200" dirty="0" err="1"/>
              <a:t>higher</a:t>
            </a:r>
            <a:r>
              <a:rPr lang="de-DE" sz="1200" dirty="0"/>
              <a:t> </a:t>
            </a:r>
            <a:r>
              <a:rPr lang="de-DE" sz="1200" dirty="0" err="1"/>
              <a:t>overall</a:t>
            </a:r>
            <a:r>
              <a:rPr lang="de-DE" sz="1200" dirty="0"/>
              <a:t> </a:t>
            </a:r>
            <a:r>
              <a:rPr lang="de-DE" sz="1200" dirty="0" err="1"/>
              <a:t>complexity</a:t>
            </a:r>
            <a:r>
              <a:rPr lang="de-DE" sz="1200" dirty="0"/>
              <a:t> </a:t>
            </a:r>
            <a:r>
              <a:rPr lang="de-DE" sz="1200" dirty="0" err="1"/>
              <a:t>technical</a:t>
            </a:r>
            <a:r>
              <a:rPr lang="de-DE" sz="1200" dirty="0"/>
              <a:t> &amp; organisational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200" dirty="0" err="1"/>
              <a:t>complex</a:t>
            </a:r>
            <a:r>
              <a:rPr lang="de-DE" sz="1200" dirty="0"/>
              <a:t> </a:t>
            </a:r>
            <a:r>
              <a:rPr lang="de-DE" sz="1200" dirty="0" err="1"/>
              <a:t>dependencies</a:t>
            </a:r>
            <a:endParaRPr lang="de-D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 err="1"/>
              <a:t>many</a:t>
            </a:r>
            <a:r>
              <a:rPr lang="de-DE" sz="1200" dirty="0"/>
              <a:t> </a:t>
            </a:r>
            <a:r>
              <a:rPr lang="de-DE" sz="1200" dirty="0" err="1"/>
              <a:t>steps</a:t>
            </a:r>
            <a:r>
              <a:rPr lang="de-DE" sz="1200" dirty="0"/>
              <a:t> </a:t>
            </a:r>
            <a:r>
              <a:rPr lang="de-DE" sz="1200" dirty="0" err="1"/>
              <a:t>are</a:t>
            </a:r>
            <a:r>
              <a:rPr lang="de-DE" sz="1200" dirty="0"/>
              <a:t> </a:t>
            </a:r>
            <a:r>
              <a:rPr lang="de-DE" sz="1200" dirty="0" err="1"/>
              <a:t>done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first</a:t>
            </a:r>
            <a:r>
              <a:rPr lang="de-DE" sz="1200" dirty="0"/>
              <a:t> time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200" dirty="0" err="1"/>
              <a:t>changing</a:t>
            </a:r>
            <a:r>
              <a:rPr lang="de-DE" sz="1200" dirty="0"/>
              <a:t> </a:t>
            </a:r>
            <a:r>
              <a:rPr lang="de-DE" sz="1200" dirty="0" err="1"/>
              <a:t>priorities</a:t>
            </a:r>
            <a:r>
              <a:rPr lang="de-DE" sz="1200" dirty="0"/>
              <a:t> and time </a:t>
            </a:r>
            <a:r>
              <a:rPr lang="de-DE" sz="1200" dirty="0" err="1"/>
              <a:t>schedules</a:t>
            </a:r>
            <a:endParaRPr lang="de-DE" sz="12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215398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242FDB-1F22-47F9-867E-6E83E1D71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Commissioning</a:t>
            </a:r>
            <a:r>
              <a:rPr lang="de-DE" dirty="0"/>
              <a:t> LCM </a:t>
            </a:r>
            <a:r>
              <a:rPr lang="de-DE" dirty="0" err="1"/>
              <a:t>workshops</a:t>
            </a:r>
            <a:r>
              <a:rPr lang="de-DE" dirty="0"/>
              <a:t> - </a:t>
            </a:r>
            <a:r>
              <a:rPr lang="de-DE" dirty="0" err="1"/>
              <a:t>outcome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597747-217A-42D4-9B68-8F114022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68E7009-2328-474D-8317-EA58CDF7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23547" y="4914483"/>
            <a:ext cx="825285" cy="273844"/>
          </a:xfrm>
        </p:spPr>
        <p:txBody>
          <a:bodyPr/>
          <a:lstStyle/>
          <a:p>
            <a:fld id="{2145136F-A5A6-794E-9341-5C930B41AE76}" type="datetime1">
              <a:rPr lang="de-DE" smtClean="0"/>
              <a:t>25.05.2025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8D09CDE-2FD7-478D-8832-595FE156E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/>
            <a:r>
              <a:rPr lang="de-DE" dirty="0" err="1"/>
              <a:t>Seva</a:t>
            </a:r>
            <a:r>
              <a:rPr lang="de-DE" dirty="0"/>
              <a:t> Kamerdzhiev - Super-FRS </a:t>
            </a:r>
            <a:r>
              <a:rPr lang="de-DE" dirty="0" err="1"/>
              <a:t>Commissioning</a:t>
            </a:r>
            <a:r>
              <a:rPr lang="de-DE" dirty="0"/>
              <a:t> Workshop 2025</a:t>
            </a:r>
          </a:p>
        </p:txBody>
      </p:sp>
      <p:pic>
        <p:nvPicPr>
          <p:cNvPr id="15" name="Inhaltsplatzhalter 14">
            <a:extLst>
              <a:ext uri="{FF2B5EF4-FFF2-40B4-BE49-F238E27FC236}">
                <a16:creationId xmlns:a16="http://schemas.microsoft.com/office/drawing/2014/main" id="{B690B7CD-61FE-444A-8677-A145BD4B3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432" y="1087438"/>
            <a:ext cx="4100235" cy="3678237"/>
          </a:xfr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D03D9DAA-03BD-4A37-A0A1-4736E6C13E12}"/>
              </a:ext>
            </a:extLst>
          </p:cNvPr>
          <p:cNvSpPr txBox="1"/>
          <p:nvPr/>
        </p:nvSpPr>
        <p:spPr>
          <a:xfrm>
            <a:off x="5098694" y="2150669"/>
            <a:ext cx="80021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HEBT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F5BAFDE-5220-4CDF-B0D4-B29C22FEDBEF}"/>
              </a:ext>
            </a:extLst>
          </p:cNvPr>
          <p:cNvSpPr txBox="1"/>
          <p:nvPr/>
        </p:nvSpPr>
        <p:spPr>
          <a:xfrm>
            <a:off x="5010912" y="3583232"/>
            <a:ext cx="133882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Super-FRS</a:t>
            </a:r>
          </a:p>
        </p:txBody>
      </p:sp>
    </p:spTree>
    <p:extLst>
      <p:ext uri="{BB962C8B-B14F-4D97-AF65-F5344CB8AC3E}">
        <p14:creationId xmlns:p14="http://schemas.microsoft.com/office/powerpoint/2010/main" val="3398162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B7B53E-F2CA-4013-8A60-334F8791F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Commissioning</a:t>
            </a:r>
            <a:r>
              <a:rPr lang="de-DE" dirty="0"/>
              <a:t> LCM </a:t>
            </a:r>
            <a:r>
              <a:rPr lang="de-DE" dirty="0" err="1"/>
              <a:t>workshops</a:t>
            </a:r>
            <a:r>
              <a:rPr lang="de-DE" dirty="0"/>
              <a:t> - </a:t>
            </a:r>
            <a:r>
              <a:rPr lang="de-DE" dirty="0" err="1"/>
              <a:t>outcome</a:t>
            </a:r>
            <a:endParaRPr lang="de-DE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09FB3FA3-5421-4874-A441-49F0DCE6F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500" y="2340296"/>
            <a:ext cx="8420100" cy="1172521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6831E4-DA3E-476A-9351-2A978F333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8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59E0A0E-0008-4E3B-AE31-60B4AF61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23547" y="4914483"/>
            <a:ext cx="825285" cy="273844"/>
          </a:xfrm>
        </p:spPr>
        <p:txBody>
          <a:bodyPr/>
          <a:lstStyle/>
          <a:p>
            <a:fld id="{2145136F-A5A6-794E-9341-5C930B41AE76}" type="datetime1">
              <a:rPr lang="de-DE" smtClean="0"/>
              <a:t>25.05.2025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F1A6060-E124-4496-B18F-3C7E71E87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2401" y="4920459"/>
            <a:ext cx="3136599" cy="267868"/>
          </a:xfrm>
        </p:spPr>
        <p:txBody>
          <a:bodyPr/>
          <a:lstStyle/>
          <a:p>
            <a:pPr algn="l"/>
            <a:r>
              <a:rPr lang="de-DE" dirty="0" err="1"/>
              <a:t>Seva</a:t>
            </a:r>
            <a:r>
              <a:rPr lang="de-DE" dirty="0"/>
              <a:t> Kamerdzhiev - Super-FRS </a:t>
            </a:r>
            <a:r>
              <a:rPr lang="de-DE" dirty="0" err="1"/>
              <a:t>Commissioning</a:t>
            </a:r>
            <a:r>
              <a:rPr lang="de-DE" dirty="0"/>
              <a:t> Workshop 2025</a:t>
            </a:r>
          </a:p>
        </p:txBody>
      </p:sp>
    </p:spTree>
    <p:extLst>
      <p:ext uri="{BB962C8B-B14F-4D97-AF65-F5344CB8AC3E}">
        <p14:creationId xmlns:p14="http://schemas.microsoft.com/office/powerpoint/2010/main" val="785953149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754</Words>
  <Application>Microsoft Office PowerPoint</Application>
  <PresentationFormat>Bildschirmpräsentation (16:9)</PresentationFormat>
  <Paragraphs>159</Paragraphs>
  <Slides>13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fair-gsi-folienmaster_2017_onering</vt:lpstr>
      <vt:lpstr>Commissioning Support Team: Activities and Roles</vt:lpstr>
      <vt:lpstr>Outline </vt:lpstr>
      <vt:lpstr>FAIR Commissioning and Operation - FCO</vt:lpstr>
      <vt:lpstr>Roles &amp; Activities, FCO-centric view</vt:lpstr>
      <vt:lpstr>Commissioning Team, Roles</vt:lpstr>
      <vt:lpstr> Commissioning phases for accelerators and detectors</vt:lpstr>
      <vt:lpstr>Commissioning LCM Status - HEBT &amp; Super-FRS</vt:lpstr>
      <vt:lpstr>Commissioning LCM workshops - outcome</vt:lpstr>
      <vt:lpstr>Commissioning LCM workshops - outcome</vt:lpstr>
      <vt:lpstr>Commissioning LCM workshops - outcome</vt:lpstr>
      <vt:lpstr>Commissioning LCM workshops - outcome</vt:lpstr>
      <vt:lpstr>Upcoming – Organization of Gate Reviews</vt:lpstr>
      <vt:lpstr>Goals for the workshop – FCO view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Reimann, Stephan</dc:creator>
  <cp:lastModifiedBy>Kamerdzhiev, Vsevolod</cp:lastModifiedBy>
  <cp:revision>77</cp:revision>
  <dcterms:created xsi:type="dcterms:W3CDTF">2023-07-06T07:39:51Z</dcterms:created>
  <dcterms:modified xsi:type="dcterms:W3CDTF">2025-05-26T06:20:39Z</dcterms:modified>
</cp:coreProperties>
</file>