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86" r:id="rId5"/>
    <p:sldId id="287" r:id="rId6"/>
    <p:sldId id="288" r:id="rId7"/>
    <p:sldId id="289" r:id="rId8"/>
    <p:sldId id="290" r:id="rId9"/>
    <p:sldId id="285" r:id="rId10"/>
    <p:sldId id="279" r:id="rId11"/>
    <p:sldId id="259" r:id="rId12"/>
    <p:sldId id="280" r:id="rId13"/>
    <p:sldId id="283" r:id="rId14"/>
    <p:sldId id="281" r:id="rId15"/>
    <p:sldId id="284" r:id="rId16"/>
    <p:sldId id="291" r:id="rId17"/>
    <p:sldId id="292" r:id="rId18"/>
    <p:sldId id="294" r:id="rId19"/>
    <p:sldId id="295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2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 snapToGrid="0">
      <p:cViewPr varScale="1">
        <p:scale>
          <a:sx n="75" d="100"/>
          <a:sy n="75" d="100"/>
        </p:scale>
        <p:origin x="312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8ACC3F-0A86-4DEF-A4E7-78FA5EAC6D00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E322D23-249C-434A-BE8A-C659E1C0236B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We are your elected representative body with the aim of promoting research with nuclear probes and ion beams</a:t>
          </a:r>
          <a:endParaRPr lang="en-US" sz="1800" dirty="0"/>
        </a:p>
      </dgm:t>
    </dgm:pt>
    <dgm:pt modelId="{A3CEAE88-A3FB-4BC4-9586-859D2B5D8B2F}" type="parTrans" cxnId="{069E7E9B-D245-4BD1-A894-DA9474986255}">
      <dgm:prSet/>
      <dgm:spPr/>
      <dgm:t>
        <a:bodyPr/>
        <a:lstStyle/>
        <a:p>
          <a:endParaRPr lang="en-US" sz="6000"/>
        </a:p>
      </dgm:t>
    </dgm:pt>
    <dgm:pt modelId="{D8847F9E-467C-47E1-89EC-092F28BADF39}" type="sibTrans" cxnId="{069E7E9B-D245-4BD1-A894-DA9474986255}">
      <dgm:prSet/>
      <dgm:spPr/>
      <dgm:t>
        <a:bodyPr/>
        <a:lstStyle/>
        <a:p>
          <a:endParaRPr lang="en-US" sz="6000"/>
        </a:p>
      </dgm:t>
    </dgm:pt>
    <dgm:pt modelId="{1937E26C-2373-4CF3-947E-D23B433D0304}">
      <dgm:prSet custT="1"/>
      <dgm:spPr/>
      <dgm:t>
        <a:bodyPr/>
        <a:lstStyle/>
        <a:p>
          <a:r>
            <a:rPr lang="en-US" sz="1800"/>
            <a:t>We are involved in interaction with the Projektträger and the ministry to develop research strategy and designing research calls to fit to your research interest</a:t>
          </a:r>
          <a:endParaRPr lang="en-US" sz="1800" dirty="0"/>
        </a:p>
      </dgm:t>
    </dgm:pt>
    <dgm:pt modelId="{3452AEBB-6D66-4D75-80F0-4D66E8382B86}" type="parTrans" cxnId="{92B12DDA-BDF4-448A-B8A1-B3F577AF1B4C}">
      <dgm:prSet/>
      <dgm:spPr/>
      <dgm:t>
        <a:bodyPr/>
        <a:lstStyle/>
        <a:p>
          <a:endParaRPr lang="en-US" sz="6000"/>
        </a:p>
      </dgm:t>
    </dgm:pt>
    <dgm:pt modelId="{1AE6ECCC-E17F-490E-8364-1AA3311EE892}" type="sibTrans" cxnId="{92B12DDA-BDF4-448A-B8A1-B3F577AF1B4C}">
      <dgm:prSet/>
      <dgm:spPr/>
      <dgm:t>
        <a:bodyPr/>
        <a:lstStyle/>
        <a:p>
          <a:endParaRPr lang="en-US" sz="6000"/>
        </a:p>
      </dgm:t>
    </dgm:pt>
    <dgm:pt modelId="{C7CB4107-4F04-424E-B76B-823D440A5E99}">
      <dgm:prSet custT="1"/>
      <dgm:spPr/>
      <dgm:t>
        <a:bodyPr/>
        <a:lstStyle/>
        <a:p>
          <a:r>
            <a:rPr lang="en-US" sz="1800"/>
            <a:t>We are engaged in the user initiative DIGUM to promote digitization in the research of universe and matter</a:t>
          </a:r>
          <a:endParaRPr lang="en-US" sz="1800" dirty="0"/>
        </a:p>
      </dgm:t>
    </dgm:pt>
    <dgm:pt modelId="{267E1249-E249-4EC4-AB18-EC47FEA9F425}" type="parTrans" cxnId="{9BD17D47-028E-4642-B566-F06C3FEADFEB}">
      <dgm:prSet/>
      <dgm:spPr/>
      <dgm:t>
        <a:bodyPr/>
        <a:lstStyle/>
        <a:p>
          <a:endParaRPr lang="en-US" sz="6000"/>
        </a:p>
      </dgm:t>
    </dgm:pt>
    <dgm:pt modelId="{55B4D090-D4D4-43C4-8B04-9728C0C2338E}" type="sibTrans" cxnId="{9BD17D47-028E-4642-B566-F06C3FEADFEB}">
      <dgm:prSet/>
      <dgm:spPr/>
      <dgm:t>
        <a:bodyPr/>
        <a:lstStyle/>
        <a:p>
          <a:endParaRPr lang="en-US" sz="6000"/>
        </a:p>
      </dgm:t>
    </dgm:pt>
    <dgm:pt modelId="{88E3FC10-5C5F-4546-978B-A758860B8656}" type="pres">
      <dgm:prSet presAssocID="{C38ACC3F-0A86-4DEF-A4E7-78FA5EAC6D00}" presName="linear" presStyleCnt="0">
        <dgm:presLayoutVars>
          <dgm:animLvl val="lvl"/>
          <dgm:resizeHandles val="exact"/>
        </dgm:presLayoutVars>
      </dgm:prSet>
      <dgm:spPr/>
    </dgm:pt>
    <dgm:pt modelId="{B9B8B4C9-3F77-48C2-902F-B4666655A326}" type="pres">
      <dgm:prSet presAssocID="{BE322D23-249C-434A-BE8A-C659E1C0236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D13190D-CF03-493E-A758-0564F71C13E4}" type="pres">
      <dgm:prSet presAssocID="{D8847F9E-467C-47E1-89EC-092F28BADF39}" presName="spacer" presStyleCnt="0"/>
      <dgm:spPr/>
    </dgm:pt>
    <dgm:pt modelId="{E67F17A3-55BF-47D2-AB2D-695F14EC0EAB}" type="pres">
      <dgm:prSet presAssocID="{1937E26C-2373-4CF3-947E-D23B433D030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5610AC0-E2C5-4088-ACEF-7275BA9063E9}" type="pres">
      <dgm:prSet presAssocID="{1AE6ECCC-E17F-490E-8364-1AA3311EE892}" presName="spacer" presStyleCnt="0"/>
      <dgm:spPr/>
    </dgm:pt>
    <dgm:pt modelId="{2F302AF7-995B-473D-B7AF-82A4FE315E01}" type="pres">
      <dgm:prSet presAssocID="{C7CB4107-4F04-424E-B76B-823D440A5E9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EAFB51A-3A51-4288-B8AD-2833D1127DA6}" type="presOf" srcId="{C7CB4107-4F04-424E-B76B-823D440A5E99}" destId="{2F302AF7-995B-473D-B7AF-82A4FE315E01}" srcOrd="0" destOrd="0" presId="urn:microsoft.com/office/officeart/2005/8/layout/vList2"/>
    <dgm:cxn modelId="{C6A32338-7932-4ED5-A6AF-6B809DF10E07}" type="presOf" srcId="{1937E26C-2373-4CF3-947E-D23B433D0304}" destId="{E67F17A3-55BF-47D2-AB2D-695F14EC0EAB}" srcOrd="0" destOrd="0" presId="urn:microsoft.com/office/officeart/2005/8/layout/vList2"/>
    <dgm:cxn modelId="{9BD17D47-028E-4642-B566-F06C3FEADFEB}" srcId="{C38ACC3F-0A86-4DEF-A4E7-78FA5EAC6D00}" destId="{C7CB4107-4F04-424E-B76B-823D440A5E99}" srcOrd="2" destOrd="0" parTransId="{267E1249-E249-4EC4-AB18-EC47FEA9F425}" sibTransId="{55B4D090-D4D4-43C4-8B04-9728C0C2338E}"/>
    <dgm:cxn modelId="{954F0169-E7E6-499D-B6D4-16D52BBF75C7}" type="presOf" srcId="{C38ACC3F-0A86-4DEF-A4E7-78FA5EAC6D00}" destId="{88E3FC10-5C5F-4546-978B-A758860B8656}" srcOrd="0" destOrd="0" presId="urn:microsoft.com/office/officeart/2005/8/layout/vList2"/>
    <dgm:cxn modelId="{51E12495-46D2-43AB-8023-B32BD94900DE}" type="presOf" srcId="{BE322D23-249C-434A-BE8A-C659E1C0236B}" destId="{B9B8B4C9-3F77-48C2-902F-B4666655A326}" srcOrd="0" destOrd="0" presId="urn:microsoft.com/office/officeart/2005/8/layout/vList2"/>
    <dgm:cxn modelId="{069E7E9B-D245-4BD1-A894-DA9474986255}" srcId="{C38ACC3F-0A86-4DEF-A4E7-78FA5EAC6D00}" destId="{BE322D23-249C-434A-BE8A-C659E1C0236B}" srcOrd="0" destOrd="0" parTransId="{A3CEAE88-A3FB-4BC4-9586-859D2B5D8B2F}" sibTransId="{D8847F9E-467C-47E1-89EC-092F28BADF39}"/>
    <dgm:cxn modelId="{92B12DDA-BDF4-448A-B8A1-B3F577AF1B4C}" srcId="{C38ACC3F-0A86-4DEF-A4E7-78FA5EAC6D00}" destId="{1937E26C-2373-4CF3-947E-D23B433D0304}" srcOrd="1" destOrd="0" parTransId="{3452AEBB-6D66-4D75-80F0-4D66E8382B86}" sibTransId="{1AE6ECCC-E17F-490E-8364-1AA3311EE892}"/>
    <dgm:cxn modelId="{46400F69-D658-452E-BEC2-E3C68D376282}" type="presParOf" srcId="{88E3FC10-5C5F-4546-978B-A758860B8656}" destId="{B9B8B4C9-3F77-48C2-902F-B4666655A326}" srcOrd="0" destOrd="0" presId="urn:microsoft.com/office/officeart/2005/8/layout/vList2"/>
    <dgm:cxn modelId="{0DADAD05-DCB0-44FB-853E-91636EE3C158}" type="presParOf" srcId="{88E3FC10-5C5F-4546-978B-A758860B8656}" destId="{CD13190D-CF03-493E-A758-0564F71C13E4}" srcOrd="1" destOrd="0" presId="urn:microsoft.com/office/officeart/2005/8/layout/vList2"/>
    <dgm:cxn modelId="{E43E65AB-6566-49C9-A6FE-2C3069EB31D3}" type="presParOf" srcId="{88E3FC10-5C5F-4546-978B-A758860B8656}" destId="{E67F17A3-55BF-47D2-AB2D-695F14EC0EAB}" srcOrd="2" destOrd="0" presId="urn:microsoft.com/office/officeart/2005/8/layout/vList2"/>
    <dgm:cxn modelId="{AB943559-35F1-49D0-8233-3161BBB6F91A}" type="presParOf" srcId="{88E3FC10-5C5F-4546-978B-A758860B8656}" destId="{05610AC0-E2C5-4088-ACEF-7275BA9063E9}" srcOrd="3" destOrd="0" presId="urn:microsoft.com/office/officeart/2005/8/layout/vList2"/>
    <dgm:cxn modelId="{EA3483DB-BFB7-4EC7-9E3D-C5C4B504E6A5}" type="presParOf" srcId="{88E3FC10-5C5F-4546-978B-A758860B8656}" destId="{2F302AF7-995B-473D-B7AF-82A4FE315E0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4D40EC-699A-4055-89D3-30332B201D29}" type="doc">
      <dgm:prSet loTypeId="urn:microsoft.com/office/officeart/2008/layout/LinedList" loCatId="list" qsTypeId="urn:microsoft.com/office/officeart/2005/8/quickstyle/simple5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0653362B-CA58-4912-A540-4C46BD24D5EC}">
      <dgm:prSet custT="1"/>
      <dgm:spPr/>
      <dgm:t>
        <a:bodyPr/>
        <a:lstStyle/>
        <a:p>
          <a:r>
            <a:rPr lang="en-US" sz="1600"/>
            <a:t>Assoc. Prof. Dr. Judith Reindl (UniBw Munich and University of Oslo)</a:t>
          </a:r>
        </a:p>
      </dgm:t>
    </dgm:pt>
    <dgm:pt modelId="{467635B4-6804-4D2B-91DE-A08367C4AD2E}" type="parTrans" cxnId="{37AF5EF8-3F10-488D-A9A7-92F4BF748924}">
      <dgm:prSet/>
      <dgm:spPr/>
      <dgm:t>
        <a:bodyPr/>
        <a:lstStyle/>
        <a:p>
          <a:endParaRPr lang="en-US" sz="2800"/>
        </a:p>
      </dgm:t>
    </dgm:pt>
    <dgm:pt modelId="{8EC85719-5A0C-4982-9854-5180276ECA3E}" type="sibTrans" cxnId="{37AF5EF8-3F10-488D-A9A7-92F4BF748924}">
      <dgm:prSet/>
      <dgm:spPr/>
      <dgm:t>
        <a:bodyPr/>
        <a:lstStyle/>
        <a:p>
          <a:endParaRPr lang="en-US" sz="2800"/>
        </a:p>
      </dgm:t>
    </dgm:pt>
    <dgm:pt modelId="{DD1DB38D-BD6E-4BE8-907A-B448CBACF8E4}">
      <dgm:prSet custT="1"/>
      <dgm:spPr/>
      <dgm:t>
        <a:bodyPr/>
        <a:lstStyle/>
        <a:p>
          <a:r>
            <a:rPr lang="en-US" sz="1600"/>
            <a:t>Dr. Daniel Severin (GSI)</a:t>
          </a:r>
        </a:p>
      </dgm:t>
    </dgm:pt>
    <dgm:pt modelId="{3704EE64-D04D-49D7-9A44-101B513902F0}" type="parTrans" cxnId="{A1D1F883-466E-49A8-B862-FCE67602B71D}">
      <dgm:prSet/>
      <dgm:spPr/>
      <dgm:t>
        <a:bodyPr/>
        <a:lstStyle/>
        <a:p>
          <a:endParaRPr lang="en-US" sz="2800"/>
        </a:p>
      </dgm:t>
    </dgm:pt>
    <dgm:pt modelId="{8A2F8164-EEA3-419C-870D-514BA122B2D5}" type="sibTrans" cxnId="{A1D1F883-466E-49A8-B862-FCE67602B71D}">
      <dgm:prSet/>
      <dgm:spPr/>
      <dgm:t>
        <a:bodyPr/>
        <a:lstStyle/>
        <a:p>
          <a:endParaRPr lang="en-US" sz="2800"/>
        </a:p>
      </dgm:t>
    </dgm:pt>
    <dgm:pt modelId="{176442DC-4211-4488-8799-EE9F06488FB0}">
      <dgm:prSet custT="1"/>
      <dgm:spPr/>
      <dgm:t>
        <a:bodyPr/>
        <a:lstStyle/>
        <a:p>
          <a:r>
            <a:rPr lang="en-US" sz="1600"/>
            <a:t>Prof. Dr. Anton Wallner (TU Dresden and HZDR)</a:t>
          </a:r>
        </a:p>
      </dgm:t>
    </dgm:pt>
    <dgm:pt modelId="{79E4A4C9-2313-498D-8D64-B6ED143DE6EE}" type="parTrans" cxnId="{F23CACB3-787A-4077-AD38-53B66CD4D5A3}">
      <dgm:prSet/>
      <dgm:spPr/>
      <dgm:t>
        <a:bodyPr/>
        <a:lstStyle/>
        <a:p>
          <a:endParaRPr lang="en-US" sz="2800"/>
        </a:p>
      </dgm:t>
    </dgm:pt>
    <dgm:pt modelId="{E37F675D-16D4-4A0A-8E26-87F557D18C3A}" type="sibTrans" cxnId="{F23CACB3-787A-4077-AD38-53B66CD4D5A3}">
      <dgm:prSet/>
      <dgm:spPr/>
      <dgm:t>
        <a:bodyPr/>
        <a:lstStyle/>
        <a:p>
          <a:endParaRPr lang="en-US" sz="2800"/>
        </a:p>
      </dgm:t>
    </dgm:pt>
    <dgm:pt modelId="{CD52F6ED-CFE7-4777-97F8-BF001C631A0F}">
      <dgm:prSet custT="1"/>
      <dgm:spPr/>
      <dgm:t>
        <a:bodyPr/>
        <a:lstStyle/>
        <a:p>
          <a:r>
            <a:rPr lang="en-US" sz="1600"/>
            <a:t>Dr. Lars Breuer (University Duisburg-Essen)</a:t>
          </a:r>
        </a:p>
      </dgm:t>
    </dgm:pt>
    <dgm:pt modelId="{FB8EF4AC-2D74-4D24-901F-2CF67B0481A2}" type="parTrans" cxnId="{5FA865B3-4CA0-4FE2-AB67-9A045F6A12E8}">
      <dgm:prSet/>
      <dgm:spPr/>
      <dgm:t>
        <a:bodyPr/>
        <a:lstStyle/>
        <a:p>
          <a:endParaRPr lang="en-US" sz="2800"/>
        </a:p>
      </dgm:t>
    </dgm:pt>
    <dgm:pt modelId="{449A570A-7706-4713-9D8A-27EDCCC2D9FD}" type="sibTrans" cxnId="{5FA865B3-4CA0-4FE2-AB67-9A045F6A12E8}">
      <dgm:prSet/>
      <dgm:spPr/>
      <dgm:t>
        <a:bodyPr/>
        <a:lstStyle/>
        <a:p>
          <a:endParaRPr lang="en-US" sz="2800"/>
        </a:p>
      </dgm:t>
    </dgm:pt>
    <dgm:pt modelId="{727009F1-C11A-49FA-AEC0-772DFC31628C}">
      <dgm:prSet custT="1"/>
      <dgm:spPr/>
      <dgm:t>
        <a:bodyPr/>
        <a:lstStyle/>
        <a:p>
          <a:r>
            <a:rPr lang="en-US" sz="1600"/>
            <a:t>Prof. Dr. Doru Lupascu (University Duisburg-Essen and ISOLDE)</a:t>
          </a:r>
        </a:p>
      </dgm:t>
    </dgm:pt>
    <dgm:pt modelId="{EF4AB11D-444B-4D15-87B7-42378052EDD6}" type="parTrans" cxnId="{7FF84B75-4EBB-4D05-962B-ED00B1CA29DC}">
      <dgm:prSet/>
      <dgm:spPr/>
      <dgm:t>
        <a:bodyPr/>
        <a:lstStyle/>
        <a:p>
          <a:endParaRPr lang="en-US" sz="2800"/>
        </a:p>
      </dgm:t>
    </dgm:pt>
    <dgm:pt modelId="{636C9685-CFE7-4577-864B-2CDBBAAF9C16}" type="sibTrans" cxnId="{7FF84B75-4EBB-4D05-962B-ED00B1CA29DC}">
      <dgm:prSet/>
      <dgm:spPr/>
      <dgm:t>
        <a:bodyPr/>
        <a:lstStyle/>
        <a:p>
          <a:endParaRPr lang="en-US" sz="2800"/>
        </a:p>
      </dgm:t>
    </dgm:pt>
    <dgm:pt modelId="{310283FF-9825-4C06-BA0D-F0CF62A1CEA2}">
      <dgm:prSet custT="1"/>
      <dgm:spPr/>
      <dgm:t>
        <a:bodyPr/>
        <a:lstStyle/>
        <a:p>
          <a:r>
            <a:rPr lang="en-US" sz="1600"/>
            <a:t>Dr. Silke Merchel (TU Wien)</a:t>
          </a:r>
        </a:p>
      </dgm:t>
    </dgm:pt>
    <dgm:pt modelId="{5EA04318-21FD-4AA4-86B7-454DC9E2F28A}" type="parTrans" cxnId="{C072F6D3-E109-47D6-9ECA-608E9BE37352}">
      <dgm:prSet/>
      <dgm:spPr/>
      <dgm:t>
        <a:bodyPr/>
        <a:lstStyle/>
        <a:p>
          <a:endParaRPr lang="en-US" sz="2800"/>
        </a:p>
      </dgm:t>
    </dgm:pt>
    <dgm:pt modelId="{14D459F1-0EDF-47F5-8EA4-C0B1FD606EEE}" type="sibTrans" cxnId="{C072F6D3-E109-47D6-9ECA-608E9BE37352}">
      <dgm:prSet/>
      <dgm:spPr/>
      <dgm:t>
        <a:bodyPr/>
        <a:lstStyle/>
        <a:p>
          <a:endParaRPr lang="en-US" sz="2800"/>
        </a:p>
      </dgm:t>
    </dgm:pt>
    <dgm:pt modelId="{9DE962B6-7194-46AD-8667-4BD9F6030184}">
      <dgm:prSet custT="1"/>
      <dgm:spPr/>
      <dgm:t>
        <a:bodyPr/>
        <a:lstStyle/>
        <a:p>
          <a:r>
            <a:rPr lang="en-US" sz="1600"/>
            <a:t>Prof. Dr. Chrisoph Hugenschmidt (TU München and FRM II)</a:t>
          </a:r>
        </a:p>
      </dgm:t>
    </dgm:pt>
    <dgm:pt modelId="{A97D27F7-4589-4084-A74F-C2649B1629B4}" type="parTrans" cxnId="{4ABAC952-380B-4796-B355-EEB488F088F1}">
      <dgm:prSet/>
      <dgm:spPr/>
      <dgm:t>
        <a:bodyPr/>
        <a:lstStyle/>
        <a:p>
          <a:endParaRPr lang="en-US" sz="2800"/>
        </a:p>
      </dgm:t>
    </dgm:pt>
    <dgm:pt modelId="{9FF22E94-1A18-4833-A7A2-41EE0CE5AD1C}" type="sibTrans" cxnId="{4ABAC952-380B-4796-B355-EEB488F088F1}">
      <dgm:prSet/>
      <dgm:spPr/>
      <dgm:t>
        <a:bodyPr/>
        <a:lstStyle/>
        <a:p>
          <a:endParaRPr lang="en-US" sz="2800"/>
        </a:p>
      </dgm:t>
    </dgm:pt>
    <dgm:pt modelId="{23DE13EB-B5A3-4895-93CC-6D3DC847BC88}" type="pres">
      <dgm:prSet presAssocID="{B94D40EC-699A-4055-89D3-30332B201D29}" presName="vert0" presStyleCnt="0">
        <dgm:presLayoutVars>
          <dgm:dir/>
          <dgm:animOne val="branch"/>
          <dgm:animLvl val="lvl"/>
        </dgm:presLayoutVars>
      </dgm:prSet>
      <dgm:spPr/>
    </dgm:pt>
    <dgm:pt modelId="{A7BB4086-3F85-454F-9E89-AA9F5C49245F}" type="pres">
      <dgm:prSet presAssocID="{0653362B-CA58-4912-A540-4C46BD24D5EC}" presName="thickLine" presStyleLbl="alignNode1" presStyleIdx="0" presStyleCnt="7"/>
      <dgm:spPr/>
    </dgm:pt>
    <dgm:pt modelId="{E172344D-0FBD-458D-87BE-103AD3E04715}" type="pres">
      <dgm:prSet presAssocID="{0653362B-CA58-4912-A540-4C46BD24D5EC}" presName="horz1" presStyleCnt="0"/>
      <dgm:spPr/>
    </dgm:pt>
    <dgm:pt modelId="{944D0764-A6D9-49AD-9302-E3EFF9021AA2}" type="pres">
      <dgm:prSet presAssocID="{0653362B-CA58-4912-A540-4C46BD24D5EC}" presName="tx1" presStyleLbl="revTx" presStyleIdx="0" presStyleCnt="7"/>
      <dgm:spPr/>
    </dgm:pt>
    <dgm:pt modelId="{156B071D-A688-4867-9148-65F48C8B2FBF}" type="pres">
      <dgm:prSet presAssocID="{0653362B-CA58-4912-A540-4C46BD24D5EC}" presName="vert1" presStyleCnt="0"/>
      <dgm:spPr/>
    </dgm:pt>
    <dgm:pt modelId="{CB4F5CEC-E70A-4CAA-A8EA-439A5F716327}" type="pres">
      <dgm:prSet presAssocID="{DD1DB38D-BD6E-4BE8-907A-B448CBACF8E4}" presName="thickLine" presStyleLbl="alignNode1" presStyleIdx="1" presStyleCnt="7"/>
      <dgm:spPr/>
    </dgm:pt>
    <dgm:pt modelId="{C43A61DA-F859-49C8-803E-8A50D6201711}" type="pres">
      <dgm:prSet presAssocID="{DD1DB38D-BD6E-4BE8-907A-B448CBACF8E4}" presName="horz1" presStyleCnt="0"/>
      <dgm:spPr/>
    </dgm:pt>
    <dgm:pt modelId="{9B0082A7-A124-4BA0-9986-CD29B31A727A}" type="pres">
      <dgm:prSet presAssocID="{DD1DB38D-BD6E-4BE8-907A-B448CBACF8E4}" presName="tx1" presStyleLbl="revTx" presStyleIdx="1" presStyleCnt="7"/>
      <dgm:spPr/>
    </dgm:pt>
    <dgm:pt modelId="{8A904629-FC4B-470C-83D6-469CB2FEBA58}" type="pres">
      <dgm:prSet presAssocID="{DD1DB38D-BD6E-4BE8-907A-B448CBACF8E4}" presName="vert1" presStyleCnt="0"/>
      <dgm:spPr/>
    </dgm:pt>
    <dgm:pt modelId="{2041A43C-5226-4984-8AF9-CED2B09CDC2A}" type="pres">
      <dgm:prSet presAssocID="{176442DC-4211-4488-8799-EE9F06488FB0}" presName="thickLine" presStyleLbl="alignNode1" presStyleIdx="2" presStyleCnt="7"/>
      <dgm:spPr/>
    </dgm:pt>
    <dgm:pt modelId="{A27009B1-AB43-466A-936E-B5643630137C}" type="pres">
      <dgm:prSet presAssocID="{176442DC-4211-4488-8799-EE9F06488FB0}" presName="horz1" presStyleCnt="0"/>
      <dgm:spPr/>
    </dgm:pt>
    <dgm:pt modelId="{0B6F1645-5C5D-4B81-A354-4AD0F6F385F2}" type="pres">
      <dgm:prSet presAssocID="{176442DC-4211-4488-8799-EE9F06488FB0}" presName="tx1" presStyleLbl="revTx" presStyleIdx="2" presStyleCnt="7"/>
      <dgm:spPr/>
    </dgm:pt>
    <dgm:pt modelId="{B60B94C6-DAA5-4820-88EE-0F6C9F9C5338}" type="pres">
      <dgm:prSet presAssocID="{176442DC-4211-4488-8799-EE9F06488FB0}" presName="vert1" presStyleCnt="0"/>
      <dgm:spPr/>
    </dgm:pt>
    <dgm:pt modelId="{3CDCDE7F-15E5-49FE-B30F-964198D8C268}" type="pres">
      <dgm:prSet presAssocID="{CD52F6ED-CFE7-4777-97F8-BF001C631A0F}" presName="thickLine" presStyleLbl="alignNode1" presStyleIdx="3" presStyleCnt="7"/>
      <dgm:spPr/>
    </dgm:pt>
    <dgm:pt modelId="{93CA5034-C7A1-41BF-8F40-2981A0AF14AA}" type="pres">
      <dgm:prSet presAssocID="{CD52F6ED-CFE7-4777-97F8-BF001C631A0F}" presName="horz1" presStyleCnt="0"/>
      <dgm:spPr/>
    </dgm:pt>
    <dgm:pt modelId="{1A9C66D8-4ED0-4BB0-AEB0-6B208658E84B}" type="pres">
      <dgm:prSet presAssocID="{CD52F6ED-CFE7-4777-97F8-BF001C631A0F}" presName="tx1" presStyleLbl="revTx" presStyleIdx="3" presStyleCnt="7"/>
      <dgm:spPr/>
    </dgm:pt>
    <dgm:pt modelId="{167F108C-E837-43B1-959E-C5CF01D944C5}" type="pres">
      <dgm:prSet presAssocID="{CD52F6ED-CFE7-4777-97F8-BF001C631A0F}" presName="vert1" presStyleCnt="0"/>
      <dgm:spPr/>
    </dgm:pt>
    <dgm:pt modelId="{4DF71471-05CA-41CD-B428-970F422772AB}" type="pres">
      <dgm:prSet presAssocID="{727009F1-C11A-49FA-AEC0-772DFC31628C}" presName="thickLine" presStyleLbl="alignNode1" presStyleIdx="4" presStyleCnt="7"/>
      <dgm:spPr/>
    </dgm:pt>
    <dgm:pt modelId="{3CF22A74-3115-4985-8716-F13AEB2EB611}" type="pres">
      <dgm:prSet presAssocID="{727009F1-C11A-49FA-AEC0-772DFC31628C}" presName="horz1" presStyleCnt="0"/>
      <dgm:spPr/>
    </dgm:pt>
    <dgm:pt modelId="{C89A2EFD-4C03-4C4E-B68F-254B129066F0}" type="pres">
      <dgm:prSet presAssocID="{727009F1-C11A-49FA-AEC0-772DFC31628C}" presName="tx1" presStyleLbl="revTx" presStyleIdx="4" presStyleCnt="7"/>
      <dgm:spPr/>
    </dgm:pt>
    <dgm:pt modelId="{2D0AFF17-0E9E-441A-A548-997225416395}" type="pres">
      <dgm:prSet presAssocID="{727009F1-C11A-49FA-AEC0-772DFC31628C}" presName="vert1" presStyleCnt="0"/>
      <dgm:spPr/>
    </dgm:pt>
    <dgm:pt modelId="{AA2345C7-2326-4496-9FC7-FB5416DBAF32}" type="pres">
      <dgm:prSet presAssocID="{310283FF-9825-4C06-BA0D-F0CF62A1CEA2}" presName="thickLine" presStyleLbl="alignNode1" presStyleIdx="5" presStyleCnt="7"/>
      <dgm:spPr/>
    </dgm:pt>
    <dgm:pt modelId="{B49B4693-BDB4-40BF-8429-97C062B10D8C}" type="pres">
      <dgm:prSet presAssocID="{310283FF-9825-4C06-BA0D-F0CF62A1CEA2}" presName="horz1" presStyleCnt="0"/>
      <dgm:spPr/>
    </dgm:pt>
    <dgm:pt modelId="{D4E0010A-F457-4A0A-B9E7-63BDBCF5359A}" type="pres">
      <dgm:prSet presAssocID="{310283FF-9825-4C06-BA0D-F0CF62A1CEA2}" presName="tx1" presStyleLbl="revTx" presStyleIdx="5" presStyleCnt="7"/>
      <dgm:spPr/>
    </dgm:pt>
    <dgm:pt modelId="{A293D52C-D7B6-47A9-B349-8BCA06596E2E}" type="pres">
      <dgm:prSet presAssocID="{310283FF-9825-4C06-BA0D-F0CF62A1CEA2}" presName="vert1" presStyleCnt="0"/>
      <dgm:spPr/>
    </dgm:pt>
    <dgm:pt modelId="{194AD2B2-79E2-42B3-AC00-60DCA51F7D51}" type="pres">
      <dgm:prSet presAssocID="{9DE962B6-7194-46AD-8667-4BD9F6030184}" presName="thickLine" presStyleLbl="alignNode1" presStyleIdx="6" presStyleCnt="7"/>
      <dgm:spPr/>
    </dgm:pt>
    <dgm:pt modelId="{F1DF173C-35F6-46FE-BEF1-35F7EB1D7DE3}" type="pres">
      <dgm:prSet presAssocID="{9DE962B6-7194-46AD-8667-4BD9F6030184}" presName="horz1" presStyleCnt="0"/>
      <dgm:spPr/>
    </dgm:pt>
    <dgm:pt modelId="{F13B69E7-63EE-40C0-AF7B-0E8DC24F63A4}" type="pres">
      <dgm:prSet presAssocID="{9DE962B6-7194-46AD-8667-4BD9F6030184}" presName="tx1" presStyleLbl="revTx" presStyleIdx="6" presStyleCnt="7"/>
      <dgm:spPr/>
    </dgm:pt>
    <dgm:pt modelId="{C205648B-1E5E-4E94-B508-490B556D3607}" type="pres">
      <dgm:prSet presAssocID="{9DE962B6-7194-46AD-8667-4BD9F6030184}" presName="vert1" presStyleCnt="0"/>
      <dgm:spPr/>
    </dgm:pt>
  </dgm:ptLst>
  <dgm:cxnLst>
    <dgm:cxn modelId="{2EC5975D-3D10-4C63-A093-E7A691D0FBFC}" type="presOf" srcId="{0653362B-CA58-4912-A540-4C46BD24D5EC}" destId="{944D0764-A6D9-49AD-9302-E3EFF9021AA2}" srcOrd="0" destOrd="0" presId="urn:microsoft.com/office/officeart/2008/layout/LinedList"/>
    <dgm:cxn modelId="{C6861B6D-842C-4CDC-9D1C-0738B9261DB5}" type="presOf" srcId="{DD1DB38D-BD6E-4BE8-907A-B448CBACF8E4}" destId="{9B0082A7-A124-4BA0-9986-CD29B31A727A}" srcOrd="0" destOrd="0" presId="urn:microsoft.com/office/officeart/2008/layout/LinedList"/>
    <dgm:cxn modelId="{7040E24E-4131-4153-99E2-1E5DE0B1356C}" type="presOf" srcId="{310283FF-9825-4C06-BA0D-F0CF62A1CEA2}" destId="{D4E0010A-F457-4A0A-B9E7-63BDBCF5359A}" srcOrd="0" destOrd="0" presId="urn:microsoft.com/office/officeart/2008/layout/LinedList"/>
    <dgm:cxn modelId="{9DBE7E52-8707-48EA-A78A-B3F65FA770ED}" type="presOf" srcId="{176442DC-4211-4488-8799-EE9F06488FB0}" destId="{0B6F1645-5C5D-4B81-A354-4AD0F6F385F2}" srcOrd="0" destOrd="0" presId="urn:microsoft.com/office/officeart/2008/layout/LinedList"/>
    <dgm:cxn modelId="{4ABAC952-380B-4796-B355-EEB488F088F1}" srcId="{B94D40EC-699A-4055-89D3-30332B201D29}" destId="{9DE962B6-7194-46AD-8667-4BD9F6030184}" srcOrd="6" destOrd="0" parTransId="{A97D27F7-4589-4084-A74F-C2649B1629B4}" sibTransId="{9FF22E94-1A18-4833-A7A2-41EE0CE5AD1C}"/>
    <dgm:cxn modelId="{7FF84B75-4EBB-4D05-962B-ED00B1CA29DC}" srcId="{B94D40EC-699A-4055-89D3-30332B201D29}" destId="{727009F1-C11A-49FA-AEC0-772DFC31628C}" srcOrd="4" destOrd="0" parTransId="{EF4AB11D-444B-4D15-87B7-42378052EDD6}" sibTransId="{636C9685-CFE7-4577-864B-2CDBBAAF9C16}"/>
    <dgm:cxn modelId="{A1D1F883-466E-49A8-B862-FCE67602B71D}" srcId="{B94D40EC-699A-4055-89D3-30332B201D29}" destId="{DD1DB38D-BD6E-4BE8-907A-B448CBACF8E4}" srcOrd="1" destOrd="0" parTransId="{3704EE64-D04D-49D7-9A44-101B513902F0}" sibTransId="{8A2F8164-EEA3-419C-870D-514BA122B2D5}"/>
    <dgm:cxn modelId="{211C8A90-A9B7-416A-AD61-FCA6C5B6BF5C}" type="presOf" srcId="{CD52F6ED-CFE7-4777-97F8-BF001C631A0F}" destId="{1A9C66D8-4ED0-4BB0-AEB0-6B208658E84B}" srcOrd="0" destOrd="0" presId="urn:microsoft.com/office/officeart/2008/layout/LinedList"/>
    <dgm:cxn modelId="{8C6EE1A7-255B-48E0-BC02-CF1FC8EB6DE9}" type="presOf" srcId="{9DE962B6-7194-46AD-8667-4BD9F6030184}" destId="{F13B69E7-63EE-40C0-AF7B-0E8DC24F63A4}" srcOrd="0" destOrd="0" presId="urn:microsoft.com/office/officeart/2008/layout/LinedList"/>
    <dgm:cxn modelId="{C29EC3B1-2748-44A4-958C-4AA38F372AEE}" type="presOf" srcId="{B94D40EC-699A-4055-89D3-30332B201D29}" destId="{23DE13EB-B5A3-4895-93CC-6D3DC847BC88}" srcOrd="0" destOrd="0" presId="urn:microsoft.com/office/officeart/2008/layout/LinedList"/>
    <dgm:cxn modelId="{5FA865B3-4CA0-4FE2-AB67-9A045F6A12E8}" srcId="{B94D40EC-699A-4055-89D3-30332B201D29}" destId="{CD52F6ED-CFE7-4777-97F8-BF001C631A0F}" srcOrd="3" destOrd="0" parTransId="{FB8EF4AC-2D74-4D24-901F-2CF67B0481A2}" sibTransId="{449A570A-7706-4713-9D8A-27EDCCC2D9FD}"/>
    <dgm:cxn modelId="{F23CACB3-787A-4077-AD38-53B66CD4D5A3}" srcId="{B94D40EC-699A-4055-89D3-30332B201D29}" destId="{176442DC-4211-4488-8799-EE9F06488FB0}" srcOrd="2" destOrd="0" parTransId="{79E4A4C9-2313-498D-8D64-B6ED143DE6EE}" sibTransId="{E37F675D-16D4-4A0A-8E26-87F557D18C3A}"/>
    <dgm:cxn modelId="{C072F6D3-E109-47D6-9ECA-608E9BE37352}" srcId="{B94D40EC-699A-4055-89D3-30332B201D29}" destId="{310283FF-9825-4C06-BA0D-F0CF62A1CEA2}" srcOrd="5" destOrd="0" parTransId="{5EA04318-21FD-4AA4-86B7-454DC9E2F28A}" sibTransId="{14D459F1-0EDF-47F5-8EA4-C0B1FD606EEE}"/>
    <dgm:cxn modelId="{2C547CE5-FC30-4448-978F-931347A54F05}" type="presOf" srcId="{727009F1-C11A-49FA-AEC0-772DFC31628C}" destId="{C89A2EFD-4C03-4C4E-B68F-254B129066F0}" srcOrd="0" destOrd="0" presId="urn:microsoft.com/office/officeart/2008/layout/LinedList"/>
    <dgm:cxn modelId="{37AF5EF8-3F10-488D-A9A7-92F4BF748924}" srcId="{B94D40EC-699A-4055-89D3-30332B201D29}" destId="{0653362B-CA58-4912-A540-4C46BD24D5EC}" srcOrd="0" destOrd="0" parTransId="{467635B4-6804-4D2B-91DE-A08367C4AD2E}" sibTransId="{8EC85719-5A0C-4982-9854-5180276ECA3E}"/>
    <dgm:cxn modelId="{5C43F4B6-4848-47B8-A8AA-3C2FFC7615DF}" type="presParOf" srcId="{23DE13EB-B5A3-4895-93CC-6D3DC847BC88}" destId="{A7BB4086-3F85-454F-9E89-AA9F5C49245F}" srcOrd="0" destOrd="0" presId="urn:microsoft.com/office/officeart/2008/layout/LinedList"/>
    <dgm:cxn modelId="{E605D10E-939C-4788-8B8E-7CA36B7F3241}" type="presParOf" srcId="{23DE13EB-B5A3-4895-93CC-6D3DC847BC88}" destId="{E172344D-0FBD-458D-87BE-103AD3E04715}" srcOrd="1" destOrd="0" presId="urn:microsoft.com/office/officeart/2008/layout/LinedList"/>
    <dgm:cxn modelId="{5C59DD3F-7449-402E-9A6D-763722AAB91F}" type="presParOf" srcId="{E172344D-0FBD-458D-87BE-103AD3E04715}" destId="{944D0764-A6D9-49AD-9302-E3EFF9021AA2}" srcOrd="0" destOrd="0" presId="urn:microsoft.com/office/officeart/2008/layout/LinedList"/>
    <dgm:cxn modelId="{1B65BB01-3D23-44CC-B585-B2E03ED4A83B}" type="presParOf" srcId="{E172344D-0FBD-458D-87BE-103AD3E04715}" destId="{156B071D-A688-4867-9148-65F48C8B2FBF}" srcOrd="1" destOrd="0" presId="urn:microsoft.com/office/officeart/2008/layout/LinedList"/>
    <dgm:cxn modelId="{F14964E6-7141-4829-97B8-3CCAB7584435}" type="presParOf" srcId="{23DE13EB-B5A3-4895-93CC-6D3DC847BC88}" destId="{CB4F5CEC-E70A-4CAA-A8EA-439A5F716327}" srcOrd="2" destOrd="0" presId="urn:microsoft.com/office/officeart/2008/layout/LinedList"/>
    <dgm:cxn modelId="{F531E38E-096C-4D40-A4DA-A10C639D3F4B}" type="presParOf" srcId="{23DE13EB-B5A3-4895-93CC-6D3DC847BC88}" destId="{C43A61DA-F859-49C8-803E-8A50D6201711}" srcOrd="3" destOrd="0" presId="urn:microsoft.com/office/officeart/2008/layout/LinedList"/>
    <dgm:cxn modelId="{C1D85FA6-D0FC-435A-94AE-0292DA460C6E}" type="presParOf" srcId="{C43A61DA-F859-49C8-803E-8A50D6201711}" destId="{9B0082A7-A124-4BA0-9986-CD29B31A727A}" srcOrd="0" destOrd="0" presId="urn:microsoft.com/office/officeart/2008/layout/LinedList"/>
    <dgm:cxn modelId="{F757F122-4446-4AE2-9B49-E2CF3F16BF56}" type="presParOf" srcId="{C43A61DA-F859-49C8-803E-8A50D6201711}" destId="{8A904629-FC4B-470C-83D6-469CB2FEBA58}" srcOrd="1" destOrd="0" presId="urn:microsoft.com/office/officeart/2008/layout/LinedList"/>
    <dgm:cxn modelId="{2087248A-CE62-4BDB-B1B2-AE4615192DFD}" type="presParOf" srcId="{23DE13EB-B5A3-4895-93CC-6D3DC847BC88}" destId="{2041A43C-5226-4984-8AF9-CED2B09CDC2A}" srcOrd="4" destOrd="0" presId="urn:microsoft.com/office/officeart/2008/layout/LinedList"/>
    <dgm:cxn modelId="{C940DCB7-C06A-49CC-8971-E10F5550CC92}" type="presParOf" srcId="{23DE13EB-B5A3-4895-93CC-6D3DC847BC88}" destId="{A27009B1-AB43-466A-936E-B5643630137C}" srcOrd="5" destOrd="0" presId="urn:microsoft.com/office/officeart/2008/layout/LinedList"/>
    <dgm:cxn modelId="{7336C81D-FC50-4A13-8056-D5F4CB723221}" type="presParOf" srcId="{A27009B1-AB43-466A-936E-B5643630137C}" destId="{0B6F1645-5C5D-4B81-A354-4AD0F6F385F2}" srcOrd="0" destOrd="0" presId="urn:microsoft.com/office/officeart/2008/layout/LinedList"/>
    <dgm:cxn modelId="{6D8AA714-91CE-406D-9464-E974D91D5B74}" type="presParOf" srcId="{A27009B1-AB43-466A-936E-B5643630137C}" destId="{B60B94C6-DAA5-4820-88EE-0F6C9F9C5338}" srcOrd="1" destOrd="0" presId="urn:microsoft.com/office/officeart/2008/layout/LinedList"/>
    <dgm:cxn modelId="{D5DDFFCE-1B3B-4999-A954-378AF942FBFE}" type="presParOf" srcId="{23DE13EB-B5A3-4895-93CC-6D3DC847BC88}" destId="{3CDCDE7F-15E5-49FE-B30F-964198D8C268}" srcOrd="6" destOrd="0" presId="urn:microsoft.com/office/officeart/2008/layout/LinedList"/>
    <dgm:cxn modelId="{1A16593E-CD35-4BA5-934C-5C48BDF95C72}" type="presParOf" srcId="{23DE13EB-B5A3-4895-93CC-6D3DC847BC88}" destId="{93CA5034-C7A1-41BF-8F40-2981A0AF14AA}" srcOrd="7" destOrd="0" presId="urn:microsoft.com/office/officeart/2008/layout/LinedList"/>
    <dgm:cxn modelId="{67EBDB65-1231-4C22-B24E-7FE17E6CACBA}" type="presParOf" srcId="{93CA5034-C7A1-41BF-8F40-2981A0AF14AA}" destId="{1A9C66D8-4ED0-4BB0-AEB0-6B208658E84B}" srcOrd="0" destOrd="0" presId="urn:microsoft.com/office/officeart/2008/layout/LinedList"/>
    <dgm:cxn modelId="{D766B91C-2421-4331-81DB-4BC8DF9A38D6}" type="presParOf" srcId="{93CA5034-C7A1-41BF-8F40-2981A0AF14AA}" destId="{167F108C-E837-43B1-959E-C5CF01D944C5}" srcOrd="1" destOrd="0" presId="urn:microsoft.com/office/officeart/2008/layout/LinedList"/>
    <dgm:cxn modelId="{828E7AA9-8B94-44E1-AE22-405A4E31C31F}" type="presParOf" srcId="{23DE13EB-B5A3-4895-93CC-6D3DC847BC88}" destId="{4DF71471-05CA-41CD-B428-970F422772AB}" srcOrd="8" destOrd="0" presId="urn:microsoft.com/office/officeart/2008/layout/LinedList"/>
    <dgm:cxn modelId="{A7E7865F-4E08-40AC-B29F-4108724A641F}" type="presParOf" srcId="{23DE13EB-B5A3-4895-93CC-6D3DC847BC88}" destId="{3CF22A74-3115-4985-8716-F13AEB2EB611}" srcOrd="9" destOrd="0" presId="urn:microsoft.com/office/officeart/2008/layout/LinedList"/>
    <dgm:cxn modelId="{C77E52A8-A081-45B1-81CB-0AB2100F5A74}" type="presParOf" srcId="{3CF22A74-3115-4985-8716-F13AEB2EB611}" destId="{C89A2EFD-4C03-4C4E-B68F-254B129066F0}" srcOrd="0" destOrd="0" presId="urn:microsoft.com/office/officeart/2008/layout/LinedList"/>
    <dgm:cxn modelId="{8508B4CC-97F0-4EE1-8FF9-DA38114DCA60}" type="presParOf" srcId="{3CF22A74-3115-4985-8716-F13AEB2EB611}" destId="{2D0AFF17-0E9E-441A-A548-997225416395}" srcOrd="1" destOrd="0" presId="urn:microsoft.com/office/officeart/2008/layout/LinedList"/>
    <dgm:cxn modelId="{94FB230B-A59E-40F4-82F9-3488FF895AE9}" type="presParOf" srcId="{23DE13EB-B5A3-4895-93CC-6D3DC847BC88}" destId="{AA2345C7-2326-4496-9FC7-FB5416DBAF32}" srcOrd="10" destOrd="0" presId="urn:microsoft.com/office/officeart/2008/layout/LinedList"/>
    <dgm:cxn modelId="{A18EA301-FC2F-4666-A119-DA3E1D056FAC}" type="presParOf" srcId="{23DE13EB-B5A3-4895-93CC-6D3DC847BC88}" destId="{B49B4693-BDB4-40BF-8429-97C062B10D8C}" srcOrd="11" destOrd="0" presId="urn:microsoft.com/office/officeart/2008/layout/LinedList"/>
    <dgm:cxn modelId="{C6B2DD20-5233-49A9-8206-04BB02B95EED}" type="presParOf" srcId="{B49B4693-BDB4-40BF-8429-97C062B10D8C}" destId="{D4E0010A-F457-4A0A-B9E7-63BDBCF5359A}" srcOrd="0" destOrd="0" presId="urn:microsoft.com/office/officeart/2008/layout/LinedList"/>
    <dgm:cxn modelId="{9838499C-3404-4C7A-ADE5-1F84452FF8CE}" type="presParOf" srcId="{B49B4693-BDB4-40BF-8429-97C062B10D8C}" destId="{A293D52C-D7B6-47A9-B349-8BCA06596E2E}" srcOrd="1" destOrd="0" presId="urn:microsoft.com/office/officeart/2008/layout/LinedList"/>
    <dgm:cxn modelId="{9CF2C884-6772-43A8-9265-9992F73EF172}" type="presParOf" srcId="{23DE13EB-B5A3-4895-93CC-6D3DC847BC88}" destId="{194AD2B2-79E2-42B3-AC00-60DCA51F7D51}" srcOrd="12" destOrd="0" presId="urn:microsoft.com/office/officeart/2008/layout/LinedList"/>
    <dgm:cxn modelId="{C81251DD-74A6-4E2E-917D-2E9E309AA45D}" type="presParOf" srcId="{23DE13EB-B5A3-4895-93CC-6D3DC847BC88}" destId="{F1DF173C-35F6-46FE-BEF1-35F7EB1D7DE3}" srcOrd="13" destOrd="0" presId="urn:microsoft.com/office/officeart/2008/layout/LinedList"/>
    <dgm:cxn modelId="{7EA41A30-6774-40D5-AB55-AEEFCDBB67C5}" type="presParOf" srcId="{F1DF173C-35F6-46FE-BEF1-35F7EB1D7DE3}" destId="{F13B69E7-63EE-40C0-AF7B-0E8DC24F63A4}" srcOrd="0" destOrd="0" presId="urn:microsoft.com/office/officeart/2008/layout/LinedList"/>
    <dgm:cxn modelId="{EEFF0C48-B98D-43CA-955F-804E1F24EF79}" type="presParOf" srcId="{F1DF173C-35F6-46FE-BEF1-35F7EB1D7DE3}" destId="{C205648B-1E5E-4E94-B508-490B556D360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4D40EC-699A-4055-89D3-30332B201D29}" type="doc">
      <dgm:prSet loTypeId="urn:microsoft.com/office/officeart/2008/layout/LinedList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A09931C-9151-4217-9205-7F0F8C8CA0C2}">
      <dgm:prSet/>
      <dgm:spPr/>
      <dgm:t>
        <a:bodyPr/>
        <a:lstStyle/>
        <a:p>
          <a:r>
            <a:rPr lang="en-US" dirty="0"/>
            <a:t>It is the commission of the committees involved in the matter research</a:t>
          </a:r>
        </a:p>
      </dgm:t>
    </dgm:pt>
    <dgm:pt modelId="{3CD02A25-90B0-46B2-B1A1-2A86D53F9842}" type="parTrans" cxnId="{D9302E62-CB69-4443-B6B8-FC1ACBF547E6}">
      <dgm:prSet/>
      <dgm:spPr/>
      <dgm:t>
        <a:bodyPr/>
        <a:lstStyle/>
        <a:p>
          <a:endParaRPr lang="en-US"/>
        </a:p>
      </dgm:t>
    </dgm:pt>
    <dgm:pt modelId="{F47C6E5F-372F-4504-987D-423CE8616CD8}" type="sibTrans" cxnId="{D9302E62-CB69-4443-B6B8-FC1ACBF547E6}">
      <dgm:prSet/>
      <dgm:spPr/>
      <dgm:t>
        <a:bodyPr/>
        <a:lstStyle/>
        <a:p>
          <a:endParaRPr lang="en-US"/>
        </a:p>
      </dgm:t>
    </dgm:pt>
    <dgm:pt modelId="{DFCE74C2-F4FD-4F8D-8CEF-0884DC5C10C6}">
      <dgm:prSet/>
      <dgm:spPr/>
      <dgm:t>
        <a:bodyPr/>
        <a:lstStyle/>
        <a:p>
          <a:r>
            <a:rPr lang="en-US"/>
            <a:t>KFSI, KFS (Synchrotron), KFN (Neutron), KFB (Accelerators)</a:t>
          </a:r>
        </a:p>
      </dgm:t>
    </dgm:pt>
    <dgm:pt modelId="{DD22CF1D-F8F4-497F-AEFE-3DDB840FACDD}" type="parTrans" cxnId="{456E29DA-0595-436D-BA2C-490354494D43}">
      <dgm:prSet/>
      <dgm:spPr/>
      <dgm:t>
        <a:bodyPr/>
        <a:lstStyle/>
        <a:p>
          <a:endParaRPr lang="en-US"/>
        </a:p>
      </dgm:t>
    </dgm:pt>
    <dgm:pt modelId="{1F4DFD8B-FC1F-43A6-8DDC-8EF60EFB5A79}" type="sibTrans" cxnId="{456E29DA-0595-436D-BA2C-490354494D43}">
      <dgm:prSet/>
      <dgm:spPr/>
      <dgm:t>
        <a:bodyPr/>
        <a:lstStyle/>
        <a:p>
          <a:endParaRPr lang="en-US"/>
        </a:p>
      </dgm:t>
    </dgm:pt>
    <dgm:pt modelId="{C92C8FB8-3820-4F31-8C24-4B0943AF72D5}">
      <dgm:prSet/>
      <dgm:spPr/>
      <dgm:t>
        <a:bodyPr/>
        <a:lstStyle/>
        <a:p>
          <a:r>
            <a:rPr lang="en-US"/>
            <a:t>Currently not much joint actions, KFS and KFN have initiative to do more together (more info next year)</a:t>
          </a:r>
        </a:p>
      </dgm:t>
    </dgm:pt>
    <dgm:pt modelId="{FF1278EF-65C7-4DA9-8DAE-3332EBF0F1C2}" type="parTrans" cxnId="{3C96D0B8-BE94-40D0-9F31-071CB11E2C8C}">
      <dgm:prSet/>
      <dgm:spPr/>
      <dgm:t>
        <a:bodyPr/>
        <a:lstStyle/>
        <a:p>
          <a:endParaRPr lang="en-US"/>
        </a:p>
      </dgm:t>
    </dgm:pt>
    <dgm:pt modelId="{367E70A8-005E-4001-AFE0-11CBDA3EA202}" type="sibTrans" cxnId="{3C96D0B8-BE94-40D0-9F31-071CB11E2C8C}">
      <dgm:prSet/>
      <dgm:spPr/>
      <dgm:t>
        <a:bodyPr/>
        <a:lstStyle/>
        <a:p>
          <a:endParaRPr lang="en-US"/>
        </a:p>
      </dgm:t>
    </dgm:pt>
    <dgm:pt modelId="{E349D02D-B970-42C6-B0E8-91F4D53FF3E2}">
      <dgm:prSet/>
      <dgm:spPr/>
      <dgm:t>
        <a:bodyPr/>
        <a:lstStyle/>
        <a:p>
          <a:r>
            <a:rPr lang="en-US" dirty="0"/>
            <a:t>Joint conference: SNI every 4 years. Next conference 8. – 10.9.2026 at DESY in Hamburg</a:t>
          </a:r>
        </a:p>
      </dgm:t>
    </dgm:pt>
    <dgm:pt modelId="{7AF2053A-8081-40E2-B8DA-3049F72FE658}" type="parTrans" cxnId="{C29F2498-2C19-4C65-A727-C093B7932DA6}">
      <dgm:prSet/>
      <dgm:spPr/>
      <dgm:t>
        <a:bodyPr/>
        <a:lstStyle/>
        <a:p>
          <a:endParaRPr lang="en-US"/>
        </a:p>
      </dgm:t>
    </dgm:pt>
    <dgm:pt modelId="{5067EBA1-2468-4466-B336-CAF684C4CCE2}" type="sibTrans" cxnId="{C29F2498-2C19-4C65-A727-C093B7932DA6}">
      <dgm:prSet/>
      <dgm:spPr/>
      <dgm:t>
        <a:bodyPr/>
        <a:lstStyle/>
        <a:p>
          <a:endParaRPr lang="en-US"/>
        </a:p>
      </dgm:t>
    </dgm:pt>
    <dgm:pt modelId="{23DE13EB-B5A3-4895-93CC-6D3DC847BC88}" type="pres">
      <dgm:prSet presAssocID="{B94D40EC-699A-4055-89D3-30332B201D29}" presName="vert0" presStyleCnt="0">
        <dgm:presLayoutVars>
          <dgm:dir/>
          <dgm:animOne val="branch"/>
          <dgm:animLvl val="lvl"/>
        </dgm:presLayoutVars>
      </dgm:prSet>
      <dgm:spPr/>
    </dgm:pt>
    <dgm:pt modelId="{1CF7A4B3-1D7E-4D5E-9255-ECE97054D868}" type="pres">
      <dgm:prSet presAssocID="{3A09931C-9151-4217-9205-7F0F8C8CA0C2}" presName="thickLine" presStyleLbl="alignNode1" presStyleIdx="0" presStyleCnt="4"/>
      <dgm:spPr/>
    </dgm:pt>
    <dgm:pt modelId="{371DFF28-B63F-4B3A-9BF1-151DFECE49F1}" type="pres">
      <dgm:prSet presAssocID="{3A09931C-9151-4217-9205-7F0F8C8CA0C2}" presName="horz1" presStyleCnt="0"/>
      <dgm:spPr/>
    </dgm:pt>
    <dgm:pt modelId="{D7C9C789-54E5-40A4-8D33-65BD01AC9321}" type="pres">
      <dgm:prSet presAssocID="{3A09931C-9151-4217-9205-7F0F8C8CA0C2}" presName="tx1" presStyleLbl="revTx" presStyleIdx="0" presStyleCnt="4"/>
      <dgm:spPr/>
    </dgm:pt>
    <dgm:pt modelId="{E1E9CF37-922F-4A71-BD6F-97AAA5CB203D}" type="pres">
      <dgm:prSet presAssocID="{3A09931C-9151-4217-9205-7F0F8C8CA0C2}" presName="vert1" presStyleCnt="0"/>
      <dgm:spPr/>
    </dgm:pt>
    <dgm:pt modelId="{3AA3AF5D-2AE0-41C0-8FDF-71FB3585A971}" type="pres">
      <dgm:prSet presAssocID="{DFCE74C2-F4FD-4F8D-8CEF-0884DC5C10C6}" presName="thickLine" presStyleLbl="alignNode1" presStyleIdx="1" presStyleCnt="4"/>
      <dgm:spPr/>
    </dgm:pt>
    <dgm:pt modelId="{BE820E4F-E20C-412D-8971-E803AF17DA60}" type="pres">
      <dgm:prSet presAssocID="{DFCE74C2-F4FD-4F8D-8CEF-0884DC5C10C6}" presName="horz1" presStyleCnt="0"/>
      <dgm:spPr/>
    </dgm:pt>
    <dgm:pt modelId="{5889AD27-33B3-45A9-B7F9-4D076047410D}" type="pres">
      <dgm:prSet presAssocID="{DFCE74C2-F4FD-4F8D-8CEF-0884DC5C10C6}" presName="tx1" presStyleLbl="revTx" presStyleIdx="1" presStyleCnt="4"/>
      <dgm:spPr/>
    </dgm:pt>
    <dgm:pt modelId="{9EC0C84D-8093-47E4-9A36-B6E4E3E51388}" type="pres">
      <dgm:prSet presAssocID="{DFCE74C2-F4FD-4F8D-8CEF-0884DC5C10C6}" presName="vert1" presStyleCnt="0"/>
      <dgm:spPr/>
    </dgm:pt>
    <dgm:pt modelId="{24F250C4-FF37-450F-B486-6DE3F57E6B03}" type="pres">
      <dgm:prSet presAssocID="{C92C8FB8-3820-4F31-8C24-4B0943AF72D5}" presName="thickLine" presStyleLbl="alignNode1" presStyleIdx="2" presStyleCnt="4"/>
      <dgm:spPr/>
    </dgm:pt>
    <dgm:pt modelId="{C457ABD4-322B-45AD-B907-68A79028838A}" type="pres">
      <dgm:prSet presAssocID="{C92C8FB8-3820-4F31-8C24-4B0943AF72D5}" presName="horz1" presStyleCnt="0"/>
      <dgm:spPr/>
    </dgm:pt>
    <dgm:pt modelId="{B0BDA120-3A26-4FF1-9646-140E2C7F9752}" type="pres">
      <dgm:prSet presAssocID="{C92C8FB8-3820-4F31-8C24-4B0943AF72D5}" presName="tx1" presStyleLbl="revTx" presStyleIdx="2" presStyleCnt="4"/>
      <dgm:spPr/>
    </dgm:pt>
    <dgm:pt modelId="{C30F5398-4E50-46D2-A030-E11B516249D4}" type="pres">
      <dgm:prSet presAssocID="{C92C8FB8-3820-4F31-8C24-4B0943AF72D5}" presName="vert1" presStyleCnt="0"/>
      <dgm:spPr/>
    </dgm:pt>
    <dgm:pt modelId="{D86F4456-D6D9-4686-BD1B-BF80B6F7023B}" type="pres">
      <dgm:prSet presAssocID="{E349D02D-B970-42C6-B0E8-91F4D53FF3E2}" presName="thickLine" presStyleLbl="alignNode1" presStyleIdx="3" presStyleCnt="4"/>
      <dgm:spPr/>
    </dgm:pt>
    <dgm:pt modelId="{D09E99B0-0612-4CBC-9648-5EA86F1517EB}" type="pres">
      <dgm:prSet presAssocID="{E349D02D-B970-42C6-B0E8-91F4D53FF3E2}" presName="horz1" presStyleCnt="0"/>
      <dgm:spPr/>
    </dgm:pt>
    <dgm:pt modelId="{770B94DB-2E00-4C29-A68C-BD017CD5611C}" type="pres">
      <dgm:prSet presAssocID="{E349D02D-B970-42C6-B0E8-91F4D53FF3E2}" presName="tx1" presStyleLbl="revTx" presStyleIdx="3" presStyleCnt="4"/>
      <dgm:spPr/>
    </dgm:pt>
    <dgm:pt modelId="{4A89FA33-7309-436C-B853-2AF5142DFEFB}" type="pres">
      <dgm:prSet presAssocID="{E349D02D-B970-42C6-B0E8-91F4D53FF3E2}" presName="vert1" presStyleCnt="0"/>
      <dgm:spPr/>
    </dgm:pt>
  </dgm:ptLst>
  <dgm:cxnLst>
    <dgm:cxn modelId="{9CC7302C-6B2E-4EEA-8DAE-ABD1E500FF3A}" type="presOf" srcId="{C92C8FB8-3820-4F31-8C24-4B0943AF72D5}" destId="{B0BDA120-3A26-4FF1-9646-140E2C7F9752}" srcOrd="0" destOrd="0" presId="urn:microsoft.com/office/officeart/2008/layout/LinedList"/>
    <dgm:cxn modelId="{A6A87C5E-C7BF-4783-ADB4-17F5AA7CFAF1}" type="presOf" srcId="{E349D02D-B970-42C6-B0E8-91F4D53FF3E2}" destId="{770B94DB-2E00-4C29-A68C-BD017CD5611C}" srcOrd="0" destOrd="0" presId="urn:microsoft.com/office/officeart/2008/layout/LinedList"/>
    <dgm:cxn modelId="{EDB28F61-BFB8-45D3-89A7-485986979A2E}" type="presOf" srcId="{3A09931C-9151-4217-9205-7F0F8C8CA0C2}" destId="{D7C9C789-54E5-40A4-8D33-65BD01AC9321}" srcOrd="0" destOrd="0" presId="urn:microsoft.com/office/officeart/2008/layout/LinedList"/>
    <dgm:cxn modelId="{D9302E62-CB69-4443-B6B8-FC1ACBF547E6}" srcId="{B94D40EC-699A-4055-89D3-30332B201D29}" destId="{3A09931C-9151-4217-9205-7F0F8C8CA0C2}" srcOrd="0" destOrd="0" parTransId="{3CD02A25-90B0-46B2-B1A1-2A86D53F9842}" sibTransId="{F47C6E5F-372F-4504-987D-423CE8616CD8}"/>
    <dgm:cxn modelId="{C29F2498-2C19-4C65-A727-C093B7932DA6}" srcId="{B94D40EC-699A-4055-89D3-30332B201D29}" destId="{E349D02D-B970-42C6-B0E8-91F4D53FF3E2}" srcOrd="3" destOrd="0" parTransId="{7AF2053A-8081-40E2-B8DA-3049F72FE658}" sibTransId="{5067EBA1-2468-4466-B336-CAF684C4CCE2}"/>
    <dgm:cxn modelId="{C29EC3B1-2748-44A4-958C-4AA38F372AEE}" type="presOf" srcId="{B94D40EC-699A-4055-89D3-30332B201D29}" destId="{23DE13EB-B5A3-4895-93CC-6D3DC847BC88}" srcOrd="0" destOrd="0" presId="urn:microsoft.com/office/officeart/2008/layout/LinedList"/>
    <dgm:cxn modelId="{3C96D0B8-BE94-40D0-9F31-071CB11E2C8C}" srcId="{B94D40EC-699A-4055-89D3-30332B201D29}" destId="{C92C8FB8-3820-4F31-8C24-4B0943AF72D5}" srcOrd="2" destOrd="0" parTransId="{FF1278EF-65C7-4DA9-8DAE-3332EBF0F1C2}" sibTransId="{367E70A8-005E-4001-AFE0-11CBDA3EA202}"/>
    <dgm:cxn modelId="{456E29DA-0595-436D-BA2C-490354494D43}" srcId="{B94D40EC-699A-4055-89D3-30332B201D29}" destId="{DFCE74C2-F4FD-4F8D-8CEF-0884DC5C10C6}" srcOrd="1" destOrd="0" parTransId="{DD22CF1D-F8F4-497F-AEFE-3DDB840FACDD}" sibTransId="{1F4DFD8B-FC1F-43A6-8DDC-8EF60EFB5A79}"/>
    <dgm:cxn modelId="{BE976ADF-1318-42BA-92E4-96DD6197C3A4}" type="presOf" srcId="{DFCE74C2-F4FD-4F8D-8CEF-0884DC5C10C6}" destId="{5889AD27-33B3-45A9-B7F9-4D076047410D}" srcOrd="0" destOrd="0" presId="urn:microsoft.com/office/officeart/2008/layout/LinedList"/>
    <dgm:cxn modelId="{CFC00508-523D-438B-8A21-CFEBE08605F0}" type="presParOf" srcId="{23DE13EB-B5A3-4895-93CC-6D3DC847BC88}" destId="{1CF7A4B3-1D7E-4D5E-9255-ECE97054D868}" srcOrd="0" destOrd="0" presId="urn:microsoft.com/office/officeart/2008/layout/LinedList"/>
    <dgm:cxn modelId="{89E48BD9-90A3-4871-BF29-6D063A734D53}" type="presParOf" srcId="{23DE13EB-B5A3-4895-93CC-6D3DC847BC88}" destId="{371DFF28-B63F-4B3A-9BF1-151DFECE49F1}" srcOrd="1" destOrd="0" presId="urn:microsoft.com/office/officeart/2008/layout/LinedList"/>
    <dgm:cxn modelId="{BED6DCCD-A375-443A-A914-3F6561E45B0E}" type="presParOf" srcId="{371DFF28-B63F-4B3A-9BF1-151DFECE49F1}" destId="{D7C9C789-54E5-40A4-8D33-65BD01AC9321}" srcOrd="0" destOrd="0" presId="urn:microsoft.com/office/officeart/2008/layout/LinedList"/>
    <dgm:cxn modelId="{DD55F166-35E5-478B-BAFA-C3A7415E7D95}" type="presParOf" srcId="{371DFF28-B63F-4B3A-9BF1-151DFECE49F1}" destId="{E1E9CF37-922F-4A71-BD6F-97AAA5CB203D}" srcOrd="1" destOrd="0" presId="urn:microsoft.com/office/officeart/2008/layout/LinedList"/>
    <dgm:cxn modelId="{9CEFB285-06C4-4067-9DAE-AFA7A40E8761}" type="presParOf" srcId="{23DE13EB-B5A3-4895-93CC-6D3DC847BC88}" destId="{3AA3AF5D-2AE0-41C0-8FDF-71FB3585A971}" srcOrd="2" destOrd="0" presId="urn:microsoft.com/office/officeart/2008/layout/LinedList"/>
    <dgm:cxn modelId="{B3194BE1-A156-4313-9460-590A8BBDCD24}" type="presParOf" srcId="{23DE13EB-B5A3-4895-93CC-6D3DC847BC88}" destId="{BE820E4F-E20C-412D-8971-E803AF17DA60}" srcOrd="3" destOrd="0" presId="urn:microsoft.com/office/officeart/2008/layout/LinedList"/>
    <dgm:cxn modelId="{9EF50682-D56B-4A81-863E-886E8793FD60}" type="presParOf" srcId="{BE820E4F-E20C-412D-8971-E803AF17DA60}" destId="{5889AD27-33B3-45A9-B7F9-4D076047410D}" srcOrd="0" destOrd="0" presId="urn:microsoft.com/office/officeart/2008/layout/LinedList"/>
    <dgm:cxn modelId="{E4ADE7A7-46B9-4458-8D58-5D991E0770AC}" type="presParOf" srcId="{BE820E4F-E20C-412D-8971-E803AF17DA60}" destId="{9EC0C84D-8093-47E4-9A36-B6E4E3E51388}" srcOrd="1" destOrd="0" presId="urn:microsoft.com/office/officeart/2008/layout/LinedList"/>
    <dgm:cxn modelId="{7491F65F-B07F-489D-8B87-F9C57FDF00E1}" type="presParOf" srcId="{23DE13EB-B5A3-4895-93CC-6D3DC847BC88}" destId="{24F250C4-FF37-450F-B486-6DE3F57E6B03}" srcOrd="4" destOrd="0" presId="urn:microsoft.com/office/officeart/2008/layout/LinedList"/>
    <dgm:cxn modelId="{A55B2B04-891A-4B3C-947F-16AD9F7ACD4E}" type="presParOf" srcId="{23DE13EB-B5A3-4895-93CC-6D3DC847BC88}" destId="{C457ABD4-322B-45AD-B907-68A79028838A}" srcOrd="5" destOrd="0" presId="urn:microsoft.com/office/officeart/2008/layout/LinedList"/>
    <dgm:cxn modelId="{557B9AE2-DDED-4996-ACE0-2A74760FB4F7}" type="presParOf" srcId="{C457ABD4-322B-45AD-B907-68A79028838A}" destId="{B0BDA120-3A26-4FF1-9646-140E2C7F9752}" srcOrd="0" destOrd="0" presId="urn:microsoft.com/office/officeart/2008/layout/LinedList"/>
    <dgm:cxn modelId="{4F1856EB-EC8E-4D6A-8FA4-511B0972CC2C}" type="presParOf" srcId="{C457ABD4-322B-45AD-B907-68A79028838A}" destId="{C30F5398-4E50-46D2-A030-E11B516249D4}" srcOrd="1" destOrd="0" presId="urn:microsoft.com/office/officeart/2008/layout/LinedList"/>
    <dgm:cxn modelId="{8BDAECB1-7684-4342-8C8A-C7A5D1205EEF}" type="presParOf" srcId="{23DE13EB-B5A3-4895-93CC-6D3DC847BC88}" destId="{D86F4456-D6D9-4686-BD1B-BF80B6F7023B}" srcOrd="6" destOrd="0" presId="urn:microsoft.com/office/officeart/2008/layout/LinedList"/>
    <dgm:cxn modelId="{5EA533F7-A3BB-413D-B740-B6967AC70F80}" type="presParOf" srcId="{23DE13EB-B5A3-4895-93CC-6D3DC847BC88}" destId="{D09E99B0-0612-4CBC-9648-5EA86F1517EB}" srcOrd="7" destOrd="0" presId="urn:microsoft.com/office/officeart/2008/layout/LinedList"/>
    <dgm:cxn modelId="{9C25DA0B-E835-4C61-B587-45214AB66BD3}" type="presParOf" srcId="{D09E99B0-0612-4CBC-9648-5EA86F1517EB}" destId="{770B94DB-2E00-4C29-A68C-BD017CD5611C}" srcOrd="0" destOrd="0" presId="urn:microsoft.com/office/officeart/2008/layout/LinedList"/>
    <dgm:cxn modelId="{618FCCDB-5E59-407E-83ED-4CA440430B45}" type="presParOf" srcId="{D09E99B0-0612-4CBC-9648-5EA86F1517EB}" destId="{4A89FA33-7309-436C-B853-2AF5142DFEF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4D40EC-699A-4055-89D3-30332B201D29}" type="doc">
      <dgm:prSet loTypeId="urn:microsoft.com/office/officeart/2008/layout/LinedList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CFBF793-E2FE-4135-9F3C-8B1C6CD89CF9}">
      <dgm:prSet/>
      <dgm:spPr/>
      <dgm:t>
        <a:bodyPr/>
        <a:lstStyle/>
        <a:p>
          <a:r>
            <a:rPr lang="en-US" dirty="0"/>
            <a:t>Organization which represents all </a:t>
          </a:r>
          <a:r>
            <a:rPr lang="en-US" dirty="0" err="1"/>
            <a:t>commitees</a:t>
          </a:r>
          <a:r>
            <a:rPr lang="en-US" dirty="0"/>
            <a:t> from </a:t>
          </a:r>
          <a:r>
            <a:rPr lang="en-US" dirty="0" err="1"/>
            <a:t>ErUM</a:t>
          </a:r>
          <a:r>
            <a:rPr lang="en-US" dirty="0"/>
            <a:t> in the research framework </a:t>
          </a:r>
          <a:r>
            <a:rPr lang="en-US" dirty="0" err="1"/>
            <a:t>ErUM</a:t>
          </a:r>
          <a:r>
            <a:rPr lang="en-US" dirty="0"/>
            <a:t>-Data</a:t>
          </a:r>
        </a:p>
      </dgm:t>
    </dgm:pt>
    <dgm:pt modelId="{75BFD378-E229-4376-A95A-DE63B1EE972B}" type="parTrans" cxnId="{AE223F20-5937-4C95-88CD-1BA32B2C5F5B}">
      <dgm:prSet/>
      <dgm:spPr/>
      <dgm:t>
        <a:bodyPr/>
        <a:lstStyle/>
        <a:p>
          <a:endParaRPr lang="en-US"/>
        </a:p>
      </dgm:t>
    </dgm:pt>
    <dgm:pt modelId="{C85233E9-CFFD-4EBF-B061-E00653CEB69A}" type="sibTrans" cxnId="{AE223F20-5937-4C95-88CD-1BA32B2C5F5B}">
      <dgm:prSet/>
      <dgm:spPr/>
      <dgm:t>
        <a:bodyPr/>
        <a:lstStyle/>
        <a:p>
          <a:endParaRPr lang="en-US"/>
        </a:p>
      </dgm:t>
    </dgm:pt>
    <dgm:pt modelId="{0B052FC9-8339-4EF8-ABE4-0273DB8F1EAD}">
      <dgm:prSet/>
      <dgm:spPr/>
      <dgm:t>
        <a:bodyPr/>
        <a:lstStyle/>
        <a:p>
          <a:pPr>
            <a:buNone/>
          </a:pPr>
          <a:r>
            <a:rPr lang="de-DE" dirty="0"/>
            <a:t>Topic </a:t>
          </a:r>
          <a:r>
            <a:rPr lang="de-DE" dirty="0" err="1"/>
            <a:t>groups</a:t>
          </a:r>
          <a:r>
            <a:rPr lang="de-DE" dirty="0"/>
            <a:t>: </a:t>
          </a:r>
          <a:r>
            <a:rPr lang="de-DE" dirty="0" err="1"/>
            <a:t>Federated</a:t>
          </a:r>
          <a:r>
            <a:rPr lang="de-DE" dirty="0"/>
            <a:t> digital </a:t>
          </a:r>
          <a:r>
            <a:rPr lang="de-DE" dirty="0" err="1"/>
            <a:t>infrastructures</a:t>
          </a:r>
          <a:r>
            <a:rPr lang="de-DE" dirty="0"/>
            <a:t>, </a:t>
          </a:r>
          <a:r>
            <a:rPr lang="de-DE" dirty="0" err="1"/>
            <a:t>research</a:t>
          </a:r>
          <a:r>
            <a:rPr lang="de-DE" dirty="0"/>
            <a:t> </a:t>
          </a:r>
          <a:r>
            <a:rPr lang="de-DE" dirty="0" err="1"/>
            <a:t>data</a:t>
          </a:r>
          <a:r>
            <a:rPr lang="de-DE" dirty="0"/>
            <a:t> </a:t>
          </a:r>
          <a:r>
            <a:rPr lang="de-DE" dirty="0" err="1"/>
            <a:t>management</a:t>
          </a:r>
          <a:r>
            <a:rPr lang="de-DE" dirty="0"/>
            <a:t>, Big-Data-Analytics, </a:t>
          </a:r>
          <a:r>
            <a:rPr lang="de-DE" dirty="0" err="1"/>
            <a:t>user</a:t>
          </a:r>
          <a:r>
            <a:rPr lang="de-DE" dirty="0"/>
            <a:t> interface, and </a:t>
          </a:r>
          <a:r>
            <a:rPr lang="de-DE" dirty="0" err="1"/>
            <a:t>knowledge</a:t>
          </a:r>
          <a:r>
            <a:rPr lang="de-DE" dirty="0"/>
            <a:t> </a:t>
          </a:r>
          <a:r>
            <a:rPr lang="de-DE" dirty="0" err="1"/>
            <a:t>distribution</a:t>
          </a:r>
          <a:endParaRPr lang="en-US" dirty="0"/>
        </a:p>
      </dgm:t>
    </dgm:pt>
    <dgm:pt modelId="{ACCE549F-55D9-4A52-9C0F-9EE0E605A056}" type="parTrans" cxnId="{679A4AB2-B802-446F-A5C5-0B9511F16EED}">
      <dgm:prSet/>
      <dgm:spPr/>
      <dgm:t>
        <a:bodyPr/>
        <a:lstStyle/>
        <a:p>
          <a:endParaRPr lang="en-US"/>
        </a:p>
      </dgm:t>
    </dgm:pt>
    <dgm:pt modelId="{C4F1AEAD-16FA-4EF4-9EE7-87994420215F}" type="sibTrans" cxnId="{679A4AB2-B802-446F-A5C5-0B9511F16EED}">
      <dgm:prSet/>
      <dgm:spPr/>
      <dgm:t>
        <a:bodyPr/>
        <a:lstStyle/>
        <a:p>
          <a:endParaRPr lang="en-US"/>
        </a:p>
      </dgm:t>
    </dgm:pt>
    <dgm:pt modelId="{60093DE6-9229-4B68-89EE-8DD4C4CFEC18}">
      <dgm:prSet/>
      <dgm:spPr/>
      <dgm:t>
        <a:bodyPr/>
        <a:lstStyle/>
        <a:p>
          <a:pPr>
            <a:buNone/>
          </a:pPr>
          <a:r>
            <a:rPr lang="en-US" dirty="0"/>
            <a:t>Workshops for students, PhDs and also train-the-trainer in the topics of big data and machine learning</a:t>
          </a:r>
        </a:p>
      </dgm:t>
    </dgm:pt>
    <dgm:pt modelId="{DFF4BFB8-C4E5-4B44-9222-F701970A0E30}" type="parTrans" cxnId="{511C3093-82D2-45D5-9628-230F6B911FCB}">
      <dgm:prSet/>
      <dgm:spPr/>
      <dgm:t>
        <a:bodyPr/>
        <a:lstStyle/>
        <a:p>
          <a:endParaRPr lang="en-US"/>
        </a:p>
      </dgm:t>
    </dgm:pt>
    <dgm:pt modelId="{26C69C8B-EF99-467A-87FF-7CF5E36F7E07}" type="sibTrans" cxnId="{511C3093-82D2-45D5-9628-230F6B911FCB}">
      <dgm:prSet/>
      <dgm:spPr/>
      <dgm:t>
        <a:bodyPr/>
        <a:lstStyle/>
        <a:p>
          <a:endParaRPr lang="en-US"/>
        </a:p>
      </dgm:t>
    </dgm:pt>
    <dgm:pt modelId="{5D3CCC2F-4FB3-4E96-94B2-41265F960AC0}">
      <dgm:prSet/>
      <dgm:spPr/>
      <dgm:t>
        <a:bodyPr/>
        <a:lstStyle/>
        <a:p>
          <a:pPr>
            <a:buNone/>
          </a:pPr>
          <a:r>
            <a:rPr lang="en-US" dirty="0"/>
            <a:t>Learning and teaching material and much more…</a:t>
          </a:r>
        </a:p>
      </dgm:t>
    </dgm:pt>
    <dgm:pt modelId="{F6DD806A-7178-44C4-8FD7-A7A34ABB33D9}" type="parTrans" cxnId="{D8B0CB5F-9D31-4497-9962-BF88E8A5E67D}">
      <dgm:prSet/>
      <dgm:spPr/>
      <dgm:t>
        <a:bodyPr/>
        <a:lstStyle/>
        <a:p>
          <a:endParaRPr lang="en-US"/>
        </a:p>
      </dgm:t>
    </dgm:pt>
    <dgm:pt modelId="{D53468E7-ACF3-4098-9701-D81802347559}" type="sibTrans" cxnId="{D8B0CB5F-9D31-4497-9962-BF88E8A5E67D}">
      <dgm:prSet/>
      <dgm:spPr/>
      <dgm:t>
        <a:bodyPr/>
        <a:lstStyle/>
        <a:p>
          <a:endParaRPr lang="en-US"/>
        </a:p>
      </dgm:t>
    </dgm:pt>
    <dgm:pt modelId="{23DE13EB-B5A3-4895-93CC-6D3DC847BC88}" type="pres">
      <dgm:prSet presAssocID="{B94D40EC-699A-4055-89D3-30332B201D29}" presName="vert0" presStyleCnt="0">
        <dgm:presLayoutVars>
          <dgm:dir/>
          <dgm:animOne val="branch"/>
          <dgm:animLvl val="lvl"/>
        </dgm:presLayoutVars>
      </dgm:prSet>
      <dgm:spPr/>
    </dgm:pt>
    <dgm:pt modelId="{280CB010-D456-46D4-8593-775B5B844122}" type="pres">
      <dgm:prSet presAssocID="{7CFBF793-E2FE-4135-9F3C-8B1C6CD89CF9}" presName="thickLine" presStyleLbl="alignNode1" presStyleIdx="0" presStyleCnt="4"/>
      <dgm:spPr/>
    </dgm:pt>
    <dgm:pt modelId="{8A399F63-EFBF-4A61-9A07-13746F2490F2}" type="pres">
      <dgm:prSet presAssocID="{7CFBF793-E2FE-4135-9F3C-8B1C6CD89CF9}" presName="horz1" presStyleCnt="0"/>
      <dgm:spPr/>
    </dgm:pt>
    <dgm:pt modelId="{FF369DC7-B3E0-4EEC-93BF-C7180C226010}" type="pres">
      <dgm:prSet presAssocID="{7CFBF793-E2FE-4135-9F3C-8B1C6CD89CF9}" presName="tx1" presStyleLbl="revTx" presStyleIdx="0" presStyleCnt="4"/>
      <dgm:spPr/>
    </dgm:pt>
    <dgm:pt modelId="{60211A65-F503-48CB-9B3E-AA4546C76D0D}" type="pres">
      <dgm:prSet presAssocID="{7CFBF793-E2FE-4135-9F3C-8B1C6CD89CF9}" presName="vert1" presStyleCnt="0"/>
      <dgm:spPr/>
    </dgm:pt>
    <dgm:pt modelId="{F0855B40-8F28-4A30-BB0D-874B38D9D1C8}" type="pres">
      <dgm:prSet presAssocID="{0B052FC9-8339-4EF8-ABE4-0273DB8F1EAD}" presName="thickLine" presStyleLbl="alignNode1" presStyleIdx="1" presStyleCnt="4"/>
      <dgm:spPr/>
    </dgm:pt>
    <dgm:pt modelId="{1819AEDE-1AA1-41EA-9A2F-4AB5C2D014CD}" type="pres">
      <dgm:prSet presAssocID="{0B052FC9-8339-4EF8-ABE4-0273DB8F1EAD}" presName="horz1" presStyleCnt="0"/>
      <dgm:spPr/>
    </dgm:pt>
    <dgm:pt modelId="{82A9F4CE-6669-4E87-99E2-C5DE2D426C66}" type="pres">
      <dgm:prSet presAssocID="{0B052FC9-8339-4EF8-ABE4-0273DB8F1EAD}" presName="tx1" presStyleLbl="revTx" presStyleIdx="1" presStyleCnt="4"/>
      <dgm:spPr/>
    </dgm:pt>
    <dgm:pt modelId="{4CB0E59A-840C-4709-BFBA-8AB70D5E31BF}" type="pres">
      <dgm:prSet presAssocID="{0B052FC9-8339-4EF8-ABE4-0273DB8F1EAD}" presName="vert1" presStyleCnt="0"/>
      <dgm:spPr/>
    </dgm:pt>
    <dgm:pt modelId="{F5045CC9-4CCE-448A-9804-6214A63A3D8B}" type="pres">
      <dgm:prSet presAssocID="{60093DE6-9229-4B68-89EE-8DD4C4CFEC18}" presName="thickLine" presStyleLbl="alignNode1" presStyleIdx="2" presStyleCnt="4"/>
      <dgm:spPr/>
    </dgm:pt>
    <dgm:pt modelId="{A45386BF-A5C1-4C38-BF89-B11537A0758B}" type="pres">
      <dgm:prSet presAssocID="{60093DE6-9229-4B68-89EE-8DD4C4CFEC18}" presName="horz1" presStyleCnt="0"/>
      <dgm:spPr/>
    </dgm:pt>
    <dgm:pt modelId="{362FA324-1443-4605-842B-3B73A08476E2}" type="pres">
      <dgm:prSet presAssocID="{60093DE6-9229-4B68-89EE-8DD4C4CFEC18}" presName="tx1" presStyleLbl="revTx" presStyleIdx="2" presStyleCnt="4"/>
      <dgm:spPr/>
    </dgm:pt>
    <dgm:pt modelId="{2E266DD3-4E11-4A13-A485-1D5D38147F14}" type="pres">
      <dgm:prSet presAssocID="{60093DE6-9229-4B68-89EE-8DD4C4CFEC18}" presName="vert1" presStyleCnt="0"/>
      <dgm:spPr/>
    </dgm:pt>
    <dgm:pt modelId="{8B537620-F361-4BB6-8311-AFBDD1F0F683}" type="pres">
      <dgm:prSet presAssocID="{5D3CCC2F-4FB3-4E96-94B2-41265F960AC0}" presName="thickLine" presStyleLbl="alignNode1" presStyleIdx="3" presStyleCnt="4"/>
      <dgm:spPr/>
    </dgm:pt>
    <dgm:pt modelId="{6182D1EF-31BD-47EE-8A21-568704A20614}" type="pres">
      <dgm:prSet presAssocID="{5D3CCC2F-4FB3-4E96-94B2-41265F960AC0}" presName="horz1" presStyleCnt="0"/>
      <dgm:spPr/>
    </dgm:pt>
    <dgm:pt modelId="{4E84420F-AA06-447D-807D-5C1E9D6B2FFD}" type="pres">
      <dgm:prSet presAssocID="{5D3CCC2F-4FB3-4E96-94B2-41265F960AC0}" presName="tx1" presStyleLbl="revTx" presStyleIdx="3" presStyleCnt="4"/>
      <dgm:spPr/>
    </dgm:pt>
    <dgm:pt modelId="{C459C8BF-EBF8-4F9E-A887-736F4D0A659F}" type="pres">
      <dgm:prSet presAssocID="{5D3CCC2F-4FB3-4E96-94B2-41265F960AC0}" presName="vert1" presStyleCnt="0"/>
      <dgm:spPr/>
    </dgm:pt>
  </dgm:ptLst>
  <dgm:cxnLst>
    <dgm:cxn modelId="{AE223F20-5937-4C95-88CD-1BA32B2C5F5B}" srcId="{B94D40EC-699A-4055-89D3-30332B201D29}" destId="{7CFBF793-E2FE-4135-9F3C-8B1C6CD89CF9}" srcOrd="0" destOrd="0" parTransId="{75BFD378-E229-4376-A95A-DE63B1EE972B}" sibTransId="{C85233E9-CFFD-4EBF-B061-E00653CEB69A}"/>
    <dgm:cxn modelId="{C9CBF636-9D26-4885-8A98-6BDEDE472B17}" type="presOf" srcId="{0B052FC9-8339-4EF8-ABE4-0273DB8F1EAD}" destId="{82A9F4CE-6669-4E87-99E2-C5DE2D426C66}" srcOrd="0" destOrd="0" presId="urn:microsoft.com/office/officeart/2008/layout/LinedList"/>
    <dgm:cxn modelId="{D8B0CB5F-9D31-4497-9962-BF88E8A5E67D}" srcId="{B94D40EC-699A-4055-89D3-30332B201D29}" destId="{5D3CCC2F-4FB3-4E96-94B2-41265F960AC0}" srcOrd="3" destOrd="0" parTransId="{F6DD806A-7178-44C4-8FD7-A7A34ABB33D9}" sibTransId="{D53468E7-ACF3-4098-9701-D81802347559}"/>
    <dgm:cxn modelId="{511C3093-82D2-45D5-9628-230F6B911FCB}" srcId="{B94D40EC-699A-4055-89D3-30332B201D29}" destId="{60093DE6-9229-4B68-89EE-8DD4C4CFEC18}" srcOrd="2" destOrd="0" parTransId="{DFF4BFB8-C4E5-4B44-9222-F701970A0E30}" sibTransId="{26C69C8B-EF99-467A-87FF-7CF5E36F7E07}"/>
    <dgm:cxn modelId="{C29EC3B1-2748-44A4-958C-4AA38F372AEE}" type="presOf" srcId="{B94D40EC-699A-4055-89D3-30332B201D29}" destId="{23DE13EB-B5A3-4895-93CC-6D3DC847BC88}" srcOrd="0" destOrd="0" presId="urn:microsoft.com/office/officeart/2008/layout/LinedList"/>
    <dgm:cxn modelId="{679A4AB2-B802-446F-A5C5-0B9511F16EED}" srcId="{B94D40EC-699A-4055-89D3-30332B201D29}" destId="{0B052FC9-8339-4EF8-ABE4-0273DB8F1EAD}" srcOrd="1" destOrd="0" parTransId="{ACCE549F-55D9-4A52-9C0F-9EE0E605A056}" sibTransId="{C4F1AEAD-16FA-4EF4-9EE7-87994420215F}"/>
    <dgm:cxn modelId="{49ACD4B2-431D-442E-9F7D-227B3B93017B}" type="presOf" srcId="{5D3CCC2F-4FB3-4E96-94B2-41265F960AC0}" destId="{4E84420F-AA06-447D-807D-5C1E9D6B2FFD}" srcOrd="0" destOrd="0" presId="urn:microsoft.com/office/officeart/2008/layout/LinedList"/>
    <dgm:cxn modelId="{ED5FC5C1-8C08-4484-8BF6-29E5CA714898}" type="presOf" srcId="{60093DE6-9229-4B68-89EE-8DD4C4CFEC18}" destId="{362FA324-1443-4605-842B-3B73A08476E2}" srcOrd="0" destOrd="0" presId="urn:microsoft.com/office/officeart/2008/layout/LinedList"/>
    <dgm:cxn modelId="{25A398F0-3986-44B5-AC53-2A28AF110D37}" type="presOf" srcId="{7CFBF793-E2FE-4135-9F3C-8B1C6CD89CF9}" destId="{FF369DC7-B3E0-4EEC-93BF-C7180C226010}" srcOrd="0" destOrd="0" presId="urn:microsoft.com/office/officeart/2008/layout/LinedList"/>
    <dgm:cxn modelId="{DBCDD661-DB70-4B69-8405-3993C9536D32}" type="presParOf" srcId="{23DE13EB-B5A3-4895-93CC-6D3DC847BC88}" destId="{280CB010-D456-46D4-8593-775B5B844122}" srcOrd="0" destOrd="0" presId="urn:microsoft.com/office/officeart/2008/layout/LinedList"/>
    <dgm:cxn modelId="{FAB01291-F054-4F87-96C3-9074547D4662}" type="presParOf" srcId="{23DE13EB-B5A3-4895-93CC-6D3DC847BC88}" destId="{8A399F63-EFBF-4A61-9A07-13746F2490F2}" srcOrd="1" destOrd="0" presId="urn:microsoft.com/office/officeart/2008/layout/LinedList"/>
    <dgm:cxn modelId="{67809780-1182-49AE-8EA4-D58229E55D24}" type="presParOf" srcId="{8A399F63-EFBF-4A61-9A07-13746F2490F2}" destId="{FF369DC7-B3E0-4EEC-93BF-C7180C226010}" srcOrd="0" destOrd="0" presId="urn:microsoft.com/office/officeart/2008/layout/LinedList"/>
    <dgm:cxn modelId="{8C498BEE-6A26-4EB8-B3F5-345382528887}" type="presParOf" srcId="{8A399F63-EFBF-4A61-9A07-13746F2490F2}" destId="{60211A65-F503-48CB-9B3E-AA4546C76D0D}" srcOrd="1" destOrd="0" presId="urn:microsoft.com/office/officeart/2008/layout/LinedList"/>
    <dgm:cxn modelId="{D69EA705-10C7-4087-A1C2-1B22276A379F}" type="presParOf" srcId="{23DE13EB-B5A3-4895-93CC-6D3DC847BC88}" destId="{F0855B40-8F28-4A30-BB0D-874B38D9D1C8}" srcOrd="2" destOrd="0" presId="urn:microsoft.com/office/officeart/2008/layout/LinedList"/>
    <dgm:cxn modelId="{F7B9DF4D-F791-4F47-BB92-2B920D6B3905}" type="presParOf" srcId="{23DE13EB-B5A3-4895-93CC-6D3DC847BC88}" destId="{1819AEDE-1AA1-41EA-9A2F-4AB5C2D014CD}" srcOrd="3" destOrd="0" presId="urn:microsoft.com/office/officeart/2008/layout/LinedList"/>
    <dgm:cxn modelId="{0D0C4649-B564-492D-9835-A8A36DDC55DC}" type="presParOf" srcId="{1819AEDE-1AA1-41EA-9A2F-4AB5C2D014CD}" destId="{82A9F4CE-6669-4E87-99E2-C5DE2D426C66}" srcOrd="0" destOrd="0" presId="urn:microsoft.com/office/officeart/2008/layout/LinedList"/>
    <dgm:cxn modelId="{8B8AE27B-A6E6-41AE-ACAB-E7A2AD898F70}" type="presParOf" srcId="{1819AEDE-1AA1-41EA-9A2F-4AB5C2D014CD}" destId="{4CB0E59A-840C-4709-BFBA-8AB70D5E31BF}" srcOrd="1" destOrd="0" presId="urn:microsoft.com/office/officeart/2008/layout/LinedList"/>
    <dgm:cxn modelId="{A8E60EAC-54CA-454F-A038-04880446F2CC}" type="presParOf" srcId="{23DE13EB-B5A3-4895-93CC-6D3DC847BC88}" destId="{F5045CC9-4CCE-448A-9804-6214A63A3D8B}" srcOrd="4" destOrd="0" presId="urn:microsoft.com/office/officeart/2008/layout/LinedList"/>
    <dgm:cxn modelId="{A421FAFC-2481-46DB-8389-13455E492D1C}" type="presParOf" srcId="{23DE13EB-B5A3-4895-93CC-6D3DC847BC88}" destId="{A45386BF-A5C1-4C38-BF89-B11537A0758B}" srcOrd="5" destOrd="0" presId="urn:microsoft.com/office/officeart/2008/layout/LinedList"/>
    <dgm:cxn modelId="{C948CD75-8367-472E-A337-D725174EB370}" type="presParOf" srcId="{A45386BF-A5C1-4C38-BF89-B11537A0758B}" destId="{362FA324-1443-4605-842B-3B73A08476E2}" srcOrd="0" destOrd="0" presId="urn:microsoft.com/office/officeart/2008/layout/LinedList"/>
    <dgm:cxn modelId="{EE92E3BA-E356-4147-9E09-2494982A72D6}" type="presParOf" srcId="{A45386BF-A5C1-4C38-BF89-B11537A0758B}" destId="{2E266DD3-4E11-4A13-A485-1D5D38147F14}" srcOrd="1" destOrd="0" presId="urn:microsoft.com/office/officeart/2008/layout/LinedList"/>
    <dgm:cxn modelId="{67A60AB2-3215-40F6-B1FC-D669A4437B92}" type="presParOf" srcId="{23DE13EB-B5A3-4895-93CC-6D3DC847BC88}" destId="{8B537620-F361-4BB6-8311-AFBDD1F0F683}" srcOrd="6" destOrd="0" presId="urn:microsoft.com/office/officeart/2008/layout/LinedList"/>
    <dgm:cxn modelId="{E6F8041C-9621-4B64-A4EE-E9676E201FA8}" type="presParOf" srcId="{23DE13EB-B5A3-4895-93CC-6D3DC847BC88}" destId="{6182D1EF-31BD-47EE-8A21-568704A20614}" srcOrd="7" destOrd="0" presId="urn:microsoft.com/office/officeart/2008/layout/LinedList"/>
    <dgm:cxn modelId="{A660F0BF-1C27-4ED3-A9FA-B784FB560119}" type="presParOf" srcId="{6182D1EF-31BD-47EE-8A21-568704A20614}" destId="{4E84420F-AA06-447D-807D-5C1E9D6B2FFD}" srcOrd="0" destOrd="0" presId="urn:microsoft.com/office/officeart/2008/layout/LinedList"/>
    <dgm:cxn modelId="{F83FC003-9B37-4DFA-A7FD-CB556B22A33E}" type="presParOf" srcId="{6182D1EF-31BD-47EE-8A21-568704A20614}" destId="{C459C8BF-EBF8-4F9E-A887-736F4D0A659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EC6CEB-CAFC-43E9-883A-1C56A6AC1AA8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E827409-906D-4089-819D-A952E9344023}">
      <dgm:prSet custT="1"/>
      <dgm:spPr/>
      <dgm:t>
        <a:bodyPr/>
        <a:lstStyle/>
        <a:p>
          <a:r>
            <a:rPr lang="en-US" sz="1800" b="1" dirty="0"/>
            <a:t>Radiobiology is still rooted in X-ray / DNA-DSB paradigm</a:t>
          </a:r>
          <a:endParaRPr lang="en-US" sz="1800" dirty="0"/>
        </a:p>
      </dgm:t>
    </dgm:pt>
    <dgm:pt modelId="{F72ABF16-486D-4F2E-AC52-BBB2CFC95BD9}" type="parTrans" cxnId="{FA7EF940-4D73-4D49-B7D9-2B2361E44A7B}">
      <dgm:prSet/>
      <dgm:spPr/>
      <dgm:t>
        <a:bodyPr/>
        <a:lstStyle/>
        <a:p>
          <a:endParaRPr lang="en-US" sz="2800"/>
        </a:p>
      </dgm:t>
    </dgm:pt>
    <dgm:pt modelId="{C6AA2665-5750-44FD-B9D6-7408749C0F51}" type="sibTrans" cxnId="{FA7EF940-4D73-4D49-B7D9-2B2361E44A7B}">
      <dgm:prSet/>
      <dgm:spPr/>
      <dgm:t>
        <a:bodyPr/>
        <a:lstStyle/>
        <a:p>
          <a:endParaRPr lang="en-US" sz="2800"/>
        </a:p>
      </dgm:t>
    </dgm:pt>
    <dgm:pt modelId="{8CA334B0-8DFB-48FE-AF53-321075EEA787}">
      <dgm:prSet custT="1"/>
      <dgm:spPr/>
      <dgm:t>
        <a:bodyPr/>
        <a:lstStyle/>
        <a:p>
          <a:r>
            <a:rPr lang="en-US" sz="1800" b="1" dirty="0"/>
            <a:t>The paradigm is missing effects on or coming from</a:t>
          </a:r>
          <a:endParaRPr lang="en-US" sz="1800" dirty="0"/>
        </a:p>
      </dgm:t>
    </dgm:pt>
    <dgm:pt modelId="{B085168F-5D63-41E3-868B-AB2E4E069535}" type="parTrans" cxnId="{925676C7-FF4C-489A-9A0B-2524172A4C1B}">
      <dgm:prSet/>
      <dgm:spPr/>
      <dgm:t>
        <a:bodyPr/>
        <a:lstStyle/>
        <a:p>
          <a:endParaRPr lang="en-US" sz="2800"/>
        </a:p>
      </dgm:t>
    </dgm:pt>
    <dgm:pt modelId="{7D10FCCD-E061-400D-BE89-CEAEE7F9ED8A}" type="sibTrans" cxnId="{925676C7-FF4C-489A-9A0B-2524172A4C1B}">
      <dgm:prSet/>
      <dgm:spPr/>
      <dgm:t>
        <a:bodyPr/>
        <a:lstStyle/>
        <a:p>
          <a:endParaRPr lang="en-US" sz="2800"/>
        </a:p>
      </dgm:t>
    </dgm:pt>
    <dgm:pt modelId="{41D2EB01-6F90-4E6E-BB76-BC90E371273D}">
      <dgm:prSet custT="1"/>
      <dgm:spPr/>
      <dgm:t>
        <a:bodyPr/>
        <a:lstStyle/>
        <a:p>
          <a:r>
            <a:rPr lang="en-US" sz="1800" b="0" dirty="0"/>
            <a:t>Low-dose/dose-rate</a:t>
          </a:r>
        </a:p>
      </dgm:t>
    </dgm:pt>
    <dgm:pt modelId="{4B8558F1-8B5C-4E30-9CCB-0CEE4FB7EE76}" type="parTrans" cxnId="{FCAA2E02-533B-46B1-8CD9-CA0CCBA08FD9}">
      <dgm:prSet/>
      <dgm:spPr/>
      <dgm:t>
        <a:bodyPr/>
        <a:lstStyle/>
        <a:p>
          <a:endParaRPr lang="en-US" sz="2800"/>
        </a:p>
      </dgm:t>
    </dgm:pt>
    <dgm:pt modelId="{89B16F43-D4EB-4582-9285-78F1183A9E85}" type="sibTrans" cxnId="{FCAA2E02-533B-46B1-8CD9-CA0CCBA08FD9}">
      <dgm:prSet/>
      <dgm:spPr/>
      <dgm:t>
        <a:bodyPr/>
        <a:lstStyle/>
        <a:p>
          <a:endParaRPr lang="en-US" sz="2800"/>
        </a:p>
      </dgm:t>
    </dgm:pt>
    <dgm:pt modelId="{995ED4D6-CE93-4D2F-B2BA-4656EE1B05AE}">
      <dgm:prSet custT="1"/>
      <dgm:spPr/>
      <dgm:t>
        <a:bodyPr/>
        <a:lstStyle/>
        <a:p>
          <a:r>
            <a:rPr lang="en-US" sz="1800" b="0" dirty="0"/>
            <a:t>Spatiotemporal heterogeneity from heavy-ions or mixed fields</a:t>
          </a:r>
        </a:p>
      </dgm:t>
    </dgm:pt>
    <dgm:pt modelId="{EA1CAD6E-6A6E-4B08-BB7E-E1A93A3EA960}" type="parTrans" cxnId="{67D9667E-981D-4116-B644-5718B92686A1}">
      <dgm:prSet/>
      <dgm:spPr/>
      <dgm:t>
        <a:bodyPr/>
        <a:lstStyle/>
        <a:p>
          <a:endParaRPr lang="en-US" sz="2800"/>
        </a:p>
      </dgm:t>
    </dgm:pt>
    <dgm:pt modelId="{4DB388F2-E4C0-4B7A-B105-FAE82585CF1C}" type="sibTrans" cxnId="{67D9667E-981D-4116-B644-5718B92686A1}">
      <dgm:prSet/>
      <dgm:spPr/>
      <dgm:t>
        <a:bodyPr/>
        <a:lstStyle/>
        <a:p>
          <a:endParaRPr lang="en-US" sz="2800"/>
        </a:p>
      </dgm:t>
    </dgm:pt>
    <dgm:pt modelId="{00631924-1F78-4C59-9DD2-C6FE7C226580}">
      <dgm:prSet custT="1"/>
      <dgm:spPr/>
      <dgm:t>
        <a:bodyPr/>
        <a:lstStyle/>
        <a:p>
          <a:r>
            <a:rPr lang="en-US" sz="1800" b="1" dirty="0"/>
            <a:t>Those effects play a role in:</a:t>
          </a:r>
          <a:endParaRPr lang="en-US" sz="1800" dirty="0"/>
        </a:p>
      </dgm:t>
    </dgm:pt>
    <dgm:pt modelId="{611D2E57-1A8D-4F21-A942-F74FF77F1954}" type="parTrans" cxnId="{430CD767-2BF0-4831-BEDC-29C9C436B4D9}">
      <dgm:prSet/>
      <dgm:spPr/>
      <dgm:t>
        <a:bodyPr/>
        <a:lstStyle/>
        <a:p>
          <a:endParaRPr lang="en-US" sz="2800"/>
        </a:p>
      </dgm:t>
    </dgm:pt>
    <dgm:pt modelId="{75FAD042-417E-4578-9913-518CED974FEA}" type="sibTrans" cxnId="{430CD767-2BF0-4831-BEDC-29C9C436B4D9}">
      <dgm:prSet/>
      <dgm:spPr/>
      <dgm:t>
        <a:bodyPr/>
        <a:lstStyle/>
        <a:p>
          <a:endParaRPr lang="en-US" sz="2800"/>
        </a:p>
      </dgm:t>
    </dgm:pt>
    <dgm:pt modelId="{F7552CAD-DEDD-4665-B850-4FF829641BA7}">
      <dgm:prSet custT="1"/>
      <dgm:spPr/>
      <dgm:t>
        <a:bodyPr/>
        <a:lstStyle/>
        <a:p>
          <a:r>
            <a:rPr lang="en-US" sz="1800" dirty="0"/>
            <a:t>New therapies (ion-therapy, radionuclides, spatial-fractionation)</a:t>
          </a:r>
        </a:p>
      </dgm:t>
    </dgm:pt>
    <dgm:pt modelId="{931494E8-DDEA-4395-A710-A6E58D3DD93F}" type="parTrans" cxnId="{E4B11FF3-6A3D-48F0-9882-658542338620}">
      <dgm:prSet/>
      <dgm:spPr/>
      <dgm:t>
        <a:bodyPr/>
        <a:lstStyle/>
        <a:p>
          <a:endParaRPr lang="en-US" sz="2800"/>
        </a:p>
      </dgm:t>
    </dgm:pt>
    <dgm:pt modelId="{F92903BD-9C70-43E2-8279-558E853B0A88}" type="sibTrans" cxnId="{E4B11FF3-6A3D-48F0-9882-658542338620}">
      <dgm:prSet/>
      <dgm:spPr/>
      <dgm:t>
        <a:bodyPr/>
        <a:lstStyle/>
        <a:p>
          <a:endParaRPr lang="en-US" sz="2800"/>
        </a:p>
      </dgm:t>
    </dgm:pt>
    <dgm:pt modelId="{F28C9302-555A-4AE3-B5F6-E8A79B7D984E}">
      <dgm:prSet custT="1"/>
      <dgm:spPr/>
      <dgm:t>
        <a:bodyPr/>
        <a:lstStyle/>
        <a:p>
          <a:r>
            <a:rPr lang="en-US" sz="1800" dirty="0"/>
            <a:t>Environmental &amp; occupational exposures (NORM, radon exposure, nuclear weapons and powerplants)</a:t>
          </a:r>
        </a:p>
      </dgm:t>
    </dgm:pt>
    <dgm:pt modelId="{5668EFF6-66C5-4EA8-A3A5-183C074A6991}" type="parTrans" cxnId="{431873CB-491F-498B-A78C-ACE522B73BCA}">
      <dgm:prSet/>
      <dgm:spPr/>
      <dgm:t>
        <a:bodyPr/>
        <a:lstStyle/>
        <a:p>
          <a:endParaRPr lang="en-US" sz="2800"/>
        </a:p>
      </dgm:t>
    </dgm:pt>
    <dgm:pt modelId="{5B93A0B9-35AD-49B9-A4A6-0B6EDC3C93E4}" type="sibTrans" cxnId="{431873CB-491F-498B-A78C-ACE522B73BCA}">
      <dgm:prSet/>
      <dgm:spPr/>
      <dgm:t>
        <a:bodyPr/>
        <a:lstStyle/>
        <a:p>
          <a:endParaRPr lang="en-US" sz="2800"/>
        </a:p>
      </dgm:t>
    </dgm:pt>
    <dgm:pt modelId="{BEBD6BF3-1470-4F07-9969-99B00B8FEBCE}">
      <dgm:prSet custT="1"/>
      <dgm:spPr/>
      <dgm:t>
        <a:bodyPr/>
        <a:lstStyle/>
        <a:p>
          <a:r>
            <a:rPr lang="en-US" sz="1800" dirty="0"/>
            <a:t>Space radiation (cosmic rays, mixed fields)</a:t>
          </a:r>
        </a:p>
      </dgm:t>
    </dgm:pt>
    <dgm:pt modelId="{DA29039F-C89E-40EA-8886-1CF7A7353FE2}" type="parTrans" cxnId="{0A3F0EAF-97A1-4D7B-AA33-7C92F5F9259A}">
      <dgm:prSet/>
      <dgm:spPr/>
      <dgm:t>
        <a:bodyPr/>
        <a:lstStyle/>
        <a:p>
          <a:endParaRPr lang="en-US" sz="2800"/>
        </a:p>
      </dgm:t>
    </dgm:pt>
    <dgm:pt modelId="{A606EEEC-50D4-41AE-9922-3E5D772E485A}" type="sibTrans" cxnId="{0A3F0EAF-97A1-4D7B-AA33-7C92F5F9259A}">
      <dgm:prSet/>
      <dgm:spPr/>
      <dgm:t>
        <a:bodyPr/>
        <a:lstStyle/>
        <a:p>
          <a:endParaRPr lang="en-US" sz="2800"/>
        </a:p>
      </dgm:t>
    </dgm:pt>
    <dgm:pt modelId="{418ABCE0-87C6-4D44-A7BB-DD11843CE527}">
      <dgm:prSet custT="1"/>
      <dgm:spPr/>
      <dgm:t>
        <a:bodyPr/>
        <a:lstStyle/>
        <a:p>
          <a:r>
            <a:rPr lang="en-US" sz="1800" b="0" dirty="0"/>
            <a:t>Immune system</a:t>
          </a:r>
        </a:p>
      </dgm:t>
    </dgm:pt>
    <dgm:pt modelId="{001E7854-620D-4D53-9C34-40DFE92762A2}" type="parTrans" cxnId="{CC24D394-444F-4906-A39B-288ADCC48906}">
      <dgm:prSet/>
      <dgm:spPr/>
      <dgm:t>
        <a:bodyPr/>
        <a:lstStyle/>
        <a:p>
          <a:endParaRPr lang="en-US"/>
        </a:p>
      </dgm:t>
    </dgm:pt>
    <dgm:pt modelId="{F04E2CC3-D30B-4A20-AB71-C32FF32AC6CB}" type="sibTrans" cxnId="{CC24D394-444F-4906-A39B-288ADCC48906}">
      <dgm:prSet/>
      <dgm:spPr/>
      <dgm:t>
        <a:bodyPr/>
        <a:lstStyle/>
        <a:p>
          <a:endParaRPr lang="en-US"/>
        </a:p>
      </dgm:t>
    </dgm:pt>
    <dgm:pt modelId="{D4B9B3DD-8FF8-4B7E-9CFB-B0E89B3833CC}">
      <dgm:prSet custT="1"/>
      <dgm:spPr/>
      <dgm:t>
        <a:bodyPr/>
        <a:lstStyle/>
        <a:p>
          <a:r>
            <a:rPr lang="en-US" sz="1800" b="0" dirty="0"/>
            <a:t>Mitochondrial function</a:t>
          </a:r>
        </a:p>
      </dgm:t>
    </dgm:pt>
    <dgm:pt modelId="{8A804686-F1BC-4234-BE93-56173C8E3E16}" type="parTrans" cxnId="{D81EAAB6-AE94-44D9-9EDD-48A616E79C2D}">
      <dgm:prSet/>
      <dgm:spPr/>
    </dgm:pt>
    <dgm:pt modelId="{84F4D814-F53A-4728-8F31-FFFD63C43862}" type="sibTrans" cxnId="{D81EAAB6-AE94-44D9-9EDD-48A616E79C2D}">
      <dgm:prSet/>
      <dgm:spPr/>
    </dgm:pt>
    <dgm:pt modelId="{701DD3C8-4F27-46A8-A5A2-24C3939899EE}" type="pres">
      <dgm:prSet presAssocID="{E5EC6CEB-CAFC-43E9-883A-1C56A6AC1AA8}" presName="linear" presStyleCnt="0">
        <dgm:presLayoutVars>
          <dgm:dir/>
          <dgm:animLvl val="lvl"/>
          <dgm:resizeHandles val="exact"/>
        </dgm:presLayoutVars>
      </dgm:prSet>
      <dgm:spPr/>
    </dgm:pt>
    <dgm:pt modelId="{B9A5DC58-EFFA-469B-8BD6-CDBD94308FC2}" type="pres">
      <dgm:prSet presAssocID="{DE827409-906D-4089-819D-A952E9344023}" presName="parentLin" presStyleCnt="0"/>
      <dgm:spPr/>
    </dgm:pt>
    <dgm:pt modelId="{5E025E97-8A43-4312-A25B-36D3E485C0AE}" type="pres">
      <dgm:prSet presAssocID="{DE827409-906D-4089-819D-A952E9344023}" presName="parentLeftMargin" presStyleLbl="node1" presStyleIdx="0" presStyleCnt="3"/>
      <dgm:spPr/>
    </dgm:pt>
    <dgm:pt modelId="{6697667C-9F8C-488F-B037-E6EF3A6E9993}" type="pres">
      <dgm:prSet presAssocID="{DE827409-906D-4089-819D-A952E934402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CFAE7DE-21F3-4AC8-BEF9-58EE1618A9E7}" type="pres">
      <dgm:prSet presAssocID="{DE827409-906D-4089-819D-A952E9344023}" presName="negativeSpace" presStyleCnt="0"/>
      <dgm:spPr/>
    </dgm:pt>
    <dgm:pt modelId="{779CC19F-C5B7-4B9E-89EA-973B73A7A1C6}" type="pres">
      <dgm:prSet presAssocID="{DE827409-906D-4089-819D-A952E9344023}" presName="childText" presStyleLbl="conFgAcc1" presStyleIdx="0" presStyleCnt="3">
        <dgm:presLayoutVars>
          <dgm:bulletEnabled val="1"/>
        </dgm:presLayoutVars>
      </dgm:prSet>
      <dgm:spPr/>
    </dgm:pt>
    <dgm:pt modelId="{631D9343-B5A1-4FC7-80B6-5F142C034F3A}" type="pres">
      <dgm:prSet presAssocID="{C6AA2665-5750-44FD-B9D6-7408749C0F51}" presName="spaceBetweenRectangles" presStyleCnt="0"/>
      <dgm:spPr/>
    </dgm:pt>
    <dgm:pt modelId="{A3108EAC-655D-4314-A731-FCC083A1FD5C}" type="pres">
      <dgm:prSet presAssocID="{8CA334B0-8DFB-48FE-AF53-321075EEA787}" presName="parentLin" presStyleCnt="0"/>
      <dgm:spPr/>
    </dgm:pt>
    <dgm:pt modelId="{01ED5696-24DC-464A-B1B1-DF21483FB945}" type="pres">
      <dgm:prSet presAssocID="{8CA334B0-8DFB-48FE-AF53-321075EEA787}" presName="parentLeftMargin" presStyleLbl="node1" presStyleIdx="0" presStyleCnt="3"/>
      <dgm:spPr/>
    </dgm:pt>
    <dgm:pt modelId="{1F990520-00C6-4FB5-AA0F-A0A3B7375279}" type="pres">
      <dgm:prSet presAssocID="{8CA334B0-8DFB-48FE-AF53-321075EEA78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F89D166-5B93-4AA7-9971-47A7FA4266AC}" type="pres">
      <dgm:prSet presAssocID="{8CA334B0-8DFB-48FE-AF53-321075EEA787}" presName="negativeSpace" presStyleCnt="0"/>
      <dgm:spPr/>
    </dgm:pt>
    <dgm:pt modelId="{C489A452-26BE-415E-9BD2-4B8C1848B477}" type="pres">
      <dgm:prSet presAssocID="{8CA334B0-8DFB-48FE-AF53-321075EEA787}" presName="childText" presStyleLbl="conFgAcc1" presStyleIdx="1" presStyleCnt="3">
        <dgm:presLayoutVars>
          <dgm:bulletEnabled val="1"/>
        </dgm:presLayoutVars>
      </dgm:prSet>
      <dgm:spPr/>
    </dgm:pt>
    <dgm:pt modelId="{6D4A57A1-5A67-40A8-94E7-1B94CA467504}" type="pres">
      <dgm:prSet presAssocID="{7D10FCCD-E061-400D-BE89-CEAEE7F9ED8A}" presName="spaceBetweenRectangles" presStyleCnt="0"/>
      <dgm:spPr/>
    </dgm:pt>
    <dgm:pt modelId="{C557C01A-5129-47EB-A9B4-0F364FA41431}" type="pres">
      <dgm:prSet presAssocID="{00631924-1F78-4C59-9DD2-C6FE7C226580}" presName="parentLin" presStyleCnt="0"/>
      <dgm:spPr/>
    </dgm:pt>
    <dgm:pt modelId="{2665D4A0-E950-487D-BF73-EDAB80A96183}" type="pres">
      <dgm:prSet presAssocID="{00631924-1F78-4C59-9DD2-C6FE7C226580}" presName="parentLeftMargin" presStyleLbl="node1" presStyleIdx="1" presStyleCnt="3"/>
      <dgm:spPr/>
    </dgm:pt>
    <dgm:pt modelId="{7687A4BF-30EC-41A9-862E-077285FDF6DB}" type="pres">
      <dgm:prSet presAssocID="{00631924-1F78-4C59-9DD2-C6FE7C22658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11C015E-167D-42E6-BC98-0D6D8108F519}" type="pres">
      <dgm:prSet presAssocID="{00631924-1F78-4C59-9DD2-C6FE7C226580}" presName="negativeSpace" presStyleCnt="0"/>
      <dgm:spPr/>
    </dgm:pt>
    <dgm:pt modelId="{016178F2-5514-443B-8E2C-C2410C0C0233}" type="pres">
      <dgm:prSet presAssocID="{00631924-1F78-4C59-9DD2-C6FE7C22658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CAA2E02-533B-46B1-8CD9-CA0CCBA08FD9}" srcId="{8CA334B0-8DFB-48FE-AF53-321075EEA787}" destId="{41D2EB01-6F90-4E6E-BB76-BC90E371273D}" srcOrd="0" destOrd="0" parTransId="{4B8558F1-8B5C-4E30-9CCB-0CEE4FB7EE76}" sibTransId="{89B16F43-D4EB-4582-9285-78F1183A9E85}"/>
    <dgm:cxn modelId="{05C1193A-1321-47F4-813F-862DE0E67A75}" type="presOf" srcId="{995ED4D6-CE93-4D2F-B2BA-4656EE1B05AE}" destId="{C489A452-26BE-415E-9BD2-4B8C1848B477}" srcOrd="0" destOrd="3" presId="urn:microsoft.com/office/officeart/2005/8/layout/list1"/>
    <dgm:cxn modelId="{FA7EF940-4D73-4D49-B7D9-2B2361E44A7B}" srcId="{E5EC6CEB-CAFC-43E9-883A-1C56A6AC1AA8}" destId="{DE827409-906D-4089-819D-A952E9344023}" srcOrd="0" destOrd="0" parTransId="{F72ABF16-486D-4F2E-AC52-BBB2CFC95BD9}" sibTransId="{C6AA2665-5750-44FD-B9D6-7408749C0F51}"/>
    <dgm:cxn modelId="{13D72C5C-DF09-4771-A7EF-691046292942}" type="presOf" srcId="{BEBD6BF3-1470-4F07-9969-99B00B8FEBCE}" destId="{016178F2-5514-443B-8E2C-C2410C0C0233}" srcOrd="0" destOrd="2" presId="urn:microsoft.com/office/officeart/2005/8/layout/list1"/>
    <dgm:cxn modelId="{34553C44-8E01-453D-9B3F-DC124DD4F916}" type="presOf" srcId="{DE827409-906D-4089-819D-A952E9344023}" destId="{6697667C-9F8C-488F-B037-E6EF3A6E9993}" srcOrd="1" destOrd="0" presId="urn:microsoft.com/office/officeart/2005/8/layout/list1"/>
    <dgm:cxn modelId="{52313346-28AD-4E68-8BAA-A3EB4B5573DA}" type="presOf" srcId="{DE827409-906D-4089-819D-A952E9344023}" destId="{5E025E97-8A43-4312-A25B-36D3E485C0AE}" srcOrd="0" destOrd="0" presId="urn:microsoft.com/office/officeart/2005/8/layout/list1"/>
    <dgm:cxn modelId="{A0D1C147-A815-45E9-9D1A-F0850D107EA5}" type="presOf" srcId="{D4B9B3DD-8FF8-4B7E-9CFB-B0E89B3833CC}" destId="{C489A452-26BE-415E-9BD2-4B8C1848B477}" srcOrd="0" destOrd="2" presId="urn:microsoft.com/office/officeart/2005/8/layout/list1"/>
    <dgm:cxn modelId="{430CD767-2BF0-4831-BEDC-29C9C436B4D9}" srcId="{E5EC6CEB-CAFC-43E9-883A-1C56A6AC1AA8}" destId="{00631924-1F78-4C59-9DD2-C6FE7C226580}" srcOrd="2" destOrd="0" parTransId="{611D2E57-1A8D-4F21-A942-F74FF77F1954}" sibTransId="{75FAD042-417E-4578-9913-518CED974FEA}"/>
    <dgm:cxn modelId="{7A30224C-317C-4593-A68D-0A7F20666B3E}" type="presOf" srcId="{418ABCE0-87C6-4D44-A7BB-DD11843CE527}" destId="{C489A452-26BE-415E-9BD2-4B8C1848B477}" srcOrd="0" destOrd="1" presId="urn:microsoft.com/office/officeart/2005/8/layout/list1"/>
    <dgm:cxn modelId="{15B50259-D994-4B4B-89F4-1110E8621E5F}" type="presOf" srcId="{F7552CAD-DEDD-4665-B850-4FF829641BA7}" destId="{016178F2-5514-443B-8E2C-C2410C0C0233}" srcOrd="0" destOrd="0" presId="urn:microsoft.com/office/officeart/2005/8/layout/list1"/>
    <dgm:cxn modelId="{67D9667E-981D-4116-B644-5718B92686A1}" srcId="{8CA334B0-8DFB-48FE-AF53-321075EEA787}" destId="{995ED4D6-CE93-4D2F-B2BA-4656EE1B05AE}" srcOrd="3" destOrd="0" parTransId="{EA1CAD6E-6A6E-4B08-BB7E-E1A93A3EA960}" sibTransId="{4DB388F2-E4C0-4B7A-B105-FAE82585CF1C}"/>
    <dgm:cxn modelId="{7445598D-883D-4C8F-A6CB-3E35134B6013}" type="presOf" srcId="{00631924-1F78-4C59-9DD2-C6FE7C226580}" destId="{7687A4BF-30EC-41A9-862E-077285FDF6DB}" srcOrd="1" destOrd="0" presId="urn:microsoft.com/office/officeart/2005/8/layout/list1"/>
    <dgm:cxn modelId="{AE0C0E90-125E-4322-8CC3-F523B4E4995A}" type="presOf" srcId="{8CA334B0-8DFB-48FE-AF53-321075EEA787}" destId="{01ED5696-24DC-464A-B1B1-DF21483FB945}" srcOrd="0" destOrd="0" presId="urn:microsoft.com/office/officeart/2005/8/layout/list1"/>
    <dgm:cxn modelId="{CC24D394-444F-4906-A39B-288ADCC48906}" srcId="{8CA334B0-8DFB-48FE-AF53-321075EEA787}" destId="{418ABCE0-87C6-4D44-A7BB-DD11843CE527}" srcOrd="1" destOrd="0" parTransId="{001E7854-620D-4D53-9C34-40DFE92762A2}" sibTransId="{F04E2CC3-D30B-4A20-AB71-C32FF32AC6CB}"/>
    <dgm:cxn modelId="{0A3F0EAF-97A1-4D7B-AA33-7C92F5F9259A}" srcId="{00631924-1F78-4C59-9DD2-C6FE7C226580}" destId="{BEBD6BF3-1470-4F07-9969-99B00B8FEBCE}" srcOrd="2" destOrd="0" parTransId="{DA29039F-C89E-40EA-8886-1CF7A7353FE2}" sibTransId="{A606EEEC-50D4-41AE-9922-3E5D772E485A}"/>
    <dgm:cxn modelId="{D81EAAB6-AE94-44D9-9EDD-48A616E79C2D}" srcId="{8CA334B0-8DFB-48FE-AF53-321075EEA787}" destId="{D4B9B3DD-8FF8-4B7E-9CFB-B0E89B3833CC}" srcOrd="2" destOrd="0" parTransId="{8A804686-F1BC-4234-BE93-56173C8E3E16}" sibTransId="{84F4D814-F53A-4728-8F31-FFFD63C43862}"/>
    <dgm:cxn modelId="{925676C7-FF4C-489A-9A0B-2524172A4C1B}" srcId="{E5EC6CEB-CAFC-43E9-883A-1C56A6AC1AA8}" destId="{8CA334B0-8DFB-48FE-AF53-321075EEA787}" srcOrd="1" destOrd="0" parTransId="{B085168F-5D63-41E3-868B-AB2E4E069535}" sibTransId="{7D10FCCD-E061-400D-BE89-CEAEE7F9ED8A}"/>
    <dgm:cxn modelId="{431873CB-491F-498B-A78C-ACE522B73BCA}" srcId="{00631924-1F78-4C59-9DD2-C6FE7C226580}" destId="{F28C9302-555A-4AE3-B5F6-E8A79B7D984E}" srcOrd="1" destOrd="0" parTransId="{5668EFF6-66C5-4EA8-A3A5-183C074A6991}" sibTransId="{5B93A0B9-35AD-49B9-A4A6-0B6EDC3C93E4}"/>
    <dgm:cxn modelId="{26420ED7-9931-47B3-844E-96727A789017}" type="presOf" srcId="{E5EC6CEB-CAFC-43E9-883A-1C56A6AC1AA8}" destId="{701DD3C8-4F27-46A8-A5A2-24C3939899EE}" srcOrd="0" destOrd="0" presId="urn:microsoft.com/office/officeart/2005/8/layout/list1"/>
    <dgm:cxn modelId="{93B8B6D7-41F9-4CB4-8216-C596F1245324}" type="presOf" srcId="{8CA334B0-8DFB-48FE-AF53-321075EEA787}" destId="{1F990520-00C6-4FB5-AA0F-A0A3B7375279}" srcOrd="1" destOrd="0" presId="urn:microsoft.com/office/officeart/2005/8/layout/list1"/>
    <dgm:cxn modelId="{748662EC-60F5-432B-B98C-095DD504E38C}" type="presOf" srcId="{41D2EB01-6F90-4E6E-BB76-BC90E371273D}" destId="{C489A452-26BE-415E-9BD2-4B8C1848B477}" srcOrd="0" destOrd="0" presId="urn:microsoft.com/office/officeart/2005/8/layout/list1"/>
    <dgm:cxn modelId="{98B629F0-CEB6-4D56-9DB5-5EEFE4320846}" type="presOf" srcId="{00631924-1F78-4C59-9DD2-C6FE7C226580}" destId="{2665D4A0-E950-487D-BF73-EDAB80A96183}" srcOrd="0" destOrd="0" presId="urn:microsoft.com/office/officeart/2005/8/layout/list1"/>
    <dgm:cxn modelId="{D9FF77F1-A043-4ABA-BA6D-8027AE37221D}" type="presOf" srcId="{F28C9302-555A-4AE3-B5F6-E8A79B7D984E}" destId="{016178F2-5514-443B-8E2C-C2410C0C0233}" srcOrd="0" destOrd="1" presId="urn:microsoft.com/office/officeart/2005/8/layout/list1"/>
    <dgm:cxn modelId="{E4B11FF3-6A3D-48F0-9882-658542338620}" srcId="{00631924-1F78-4C59-9DD2-C6FE7C226580}" destId="{F7552CAD-DEDD-4665-B850-4FF829641BA7}" srcOrd="0" destOrd="0" parTransId="{931494E8-DDEA-4395-A710-A6E58D3DD93F}" sibTransId="{F92903BD-9C70-43E2-8279-558E853B0A88}"/>
    <dgm:cxn modelId="{C85A876A-74BF-4864-AC29-DF147235A5BB}" type="presParOf" srcId="{701DD3C8-4F27-46A8-A5A2-24C3939899EE}" destId="{B9A5DC58-EFFA-469B-8BD6-CDBD94308FC2}" srcOrd="0" destOrd="0" presId="urn:microsoft.com/office/officeart/2005/8/layout/list1"/>
    <dgm:cxn modelId="{39279789-B008-4707-8185-031705CD8688}" type="presParOf" srcId="{B9A5DC58-EFFA-469B-8BD6-CDBD94308FC2}" destId="{5E025E97-8A43-4312-A25B-36D3E485C0AE}" srcOrd="0" destOrd="0" presId="urn:microsoft.com/office/officeart/2005/8/layout/list1"/>
    <dgm:cxn modelId="{8B4FFE92-9E88-4946-87EF-4FD62B733ABF}" type="presParOf" srcId="{B9A5DC58-EFFA-469B-8BD6-CDBD94308FC2}" destId="{6697667C-9F8C-488F-B037-E6EF3A6E9993}" srcOrd="1" destOrd="0" presId="urn:microsoft.com/office/officeart/2005/8/layout/list1"/>
    <dgm:cxn modelId="{16E84C47-D3B6-4234-AC63-3F37BCC1281A}" type="presParOf" srcId="{701DD3C8-4F27-46A8-A5A2-24C3939899EE}" destId="{7CFAE7DE-21F3-4AC8-BEF9-58EE1618A9E7}" srcOrd="1" destOrd="0" presId="urn:microsoft.com/office/officeart/2005/8/layout/list1"/>
    <dgm:cxn modelId="{7D7F4E62-F1FE-4254-85FC-E5BC7EC65541}" type="presParOf" srcId="{701DD3C8-4F27-46A8-A5A2-24C3939899EE}" destId="{779CC19F-C5B7-4B9E-89EA-973B73A7A1C6}" srcOrd="2" destOrd="0" presId="urn:microsoft.com/office/officeart/2005/8/layout/list1"/>
    <dgm:cxn modelId="{3A1B700B-6247-496A-B5B4-B1833A3BF7E3}" type="presParOf" srcId="{701DD3C8-4F27-46A8-A5A2-24C3939899EE}" destId="{631D9343-B5A1-4FC7-80B6-5F142C034F3A}" srcOrd="3" destOrd="0" presId="urn:microsoft.com/office/officeart/2005/8/layout/list1"/>
    <dgm:cxn modelId="{2AEFD564-88EB-4948-AEF0-6B209BF1E370}" type="presParOf" srcId="{701DD3C8-4F27-46A8-A5A2-24C3939899EE}" destId="{A3108EAC-655D-4314-A731-FCC083A1FD5C}" srcOrd="4" destOrd="0" presId="urn:microsoft.com/office/officeart/2005/8/layout/list1"/>
    <dgm:cxn modelId="{F01AB8E3-AB8A-49E6-BA33-6A8E3BE505E4}" type="presParOf" srcId="{A3108EAC-655D-4314-A731-FCC083A1FD5C}" destId="{01ED5696-24DC-464A-B1B1-DF21483FB945}" srcOrd="0" destOrd="0" presId="urn:microsoft.com/office/officeart/2005/8/layout/list1"/>
    <dgm:cxn modelId="{F102C44A-07E2-4769-BF97-9315006E931F}" type="presParOf" srcId="{A3108EAC-655D-4314-A731-FCC083A1FD5C}" destId="{1F990520-00C6-4FB5-AA0F-A0A3B7375279}" srcOrd="1" destOrd="0" presId="urn:microsoft.com/office/officeart/2005/8/layout/list1"/>
    <dgm:cxn modelId="{C4237BDD-0152-4939-ADE3-66CB72814728}" type="presParOf" srcId="{701DD3C8-4F27-46A8-A5A2-24C3939899EE}" destId="{3F89D166-5B93-4AA7-9971-47A7FA4266AC}" srcOrd="5" destOrd="0" presId="urn:microsoft.com/office/officeart/2005/8/layout/list1"/>
    <dgm:cxn modelId="{3FC6F1D1-5531-4FFB-8266-51DBA138283D}" type="presParOf" srcId="{701DD3C8-4F27-46A8-A5A2-24C3939899EE}" destId="{C489A452-26BE-415E-9BD2-4B8C1848B477}" srcOrd="6" destOrd="0" presId="urn:microsoft.com/office/officeart/2005/8/layout/list1"/>
    <dgm:cxn modelId="{1F0111C4-0F80-4E11-8E77-36B94CAA21D5}" type="presParOf" srcId="{701DD3C8-4F27-46A8-A5A2-24C3939899EE}" destId="{6D4A57A1-5A67-40A8-94E7-1B94CA467504}" srcOrd="7" destOrd="0" presId="urn:microsoft.com/office/officeart/2005/8/layout/list1"/>
    <dgm:cxn modelId="{12028E60-C661-4F2D-BEB3-6F485E06BB0B}" type="presParOf" srcId="{701DD3C8-4F27-46A8-A5A2-24C3939899EE}" destId="{C557C01A-5129-47EB-A9B4-0F364FA41431}" srcOrd="8" destOrd="0" presId="urn:microsoft.com/office/officeart/2005/8/layout/list1"/>
    <dgm:cxn modelId="{27CC0ED2-BE37-4A2B-A366-7B40DB93CDED}" type="presParOf" srcId="{C557C01A-5129-47EB-A9B4-0F364FA41431}" destId="{2665D4A0-E950-487D-BF73-EDAB80A96183}" srcOrd="0" destOrd="0" presId="urn:microsoft.com/office/officeart/2005/8/layout/list1"/>
    <dgm:cxn modelId="{2DA88024-F618-42DA-B35B-E48419110273}" type="presParOf" srcId="{C557C01A-5129-47EB-A9B4-0F364FA41431}" destId="{7687A4BF-30EC-41A9-862E-077285FDF6DB}" srcOrd="1" destOrd="0" presId="urn:microsoft.com/office/officeart/2005/8/layout/list1"/>
    <dgm:cxn modelId="{A1162047-8292-4514-B353-670B69CEB901}" type="presParOf" srcId="{701DD3C8-4F27-46A8-A5A2-24C3939899EE}" destId="{D11C015E-167D-42E6-BC98-0D6D8108F519}" srcOrd="9" destOrd="0" presId="urn:microsoft.com/office/officeart/2005/8/layout/list1"/>
    <dgm:cxn modelId="{6B9E41DD-33D9-450C-9CAB-D72384EEEDD1}" type="presParOf" srcId="{701DD3C8-4F27-46A8-A5A2-24C3939899EE}" destId="{016178F2-5514-443B-8E2C-C2410C0C023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EC6CEB-CAFC-43E9-883A-1C56A6AC1AA8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E827409-906D-4089-819D-A952E9344023}">
      <dgm:prSet custT="1"/>
      <dgm:spPr/>
      <dgm:t>
        <a:bodyPr/>
        <a:lstStyle/>
        <a:p>
          <a:r>
            <a:rPr lang="en-US" sz="1800" dirty="0"/>
            <a:t>Micro- and </a:t>
          </a:r>
          <a:r>
            <a:rPr lang="en-US" sz="1800"/>
            <a:t>nanobeams </a:t>
          </a:r>
          <a:endParaRPr lang="en-US" sz="1800" dirty="0"/>
        </a:p>
      </dgm:t>
    </dgm:pt>
    <dgm:pt modelId="{F72ABF16-486D-4F2E-AC52-BBB2CFC95BD9}" type="parTrans" cxnId="{FA7EF940-4D73-4D49-B7D9-2B2361E44A7B}">
      <dgm:prSet/>
      <dgm:spPr/>
      <dgm:t>
        <a:bodyPr/>
        <a:lstStyle/>
        <a:p>
          <a:endParaRPr lang="en-US" sz="2800"/>
        </a:p>
      </dgm:t>
    </dgm:pt>
    <dgm:pt modelId="{C6AA2665-5750-44FD-B9D6-7408749C0F51}" type="sibTrans" cxnId="{FA7EF940-4D73-4D49-B7D9-2B2361E44A7B}">
      <dgm:prSet/>
      <dgm:spPr/>
      <dgm:t>
        <a:bodyPr/>
        <a:lstStyle/>
        <a:p>
          <a:endParaRPr lang="en-US" sz="2800"/>
        </a:p>
      </dgm:t>
    </dgm:pt>
    <dgm:pt modelId="{F750F9AA-F896-4964-82CF-48D7ACBE0032}">
      <dgm:prSet custT="1"/>
      <dgm:spPr/>
      <dgm:t>
        <a:bodyPr/>
        <a:lstStyle/>
        <a:p>
          <a:r>
            <a:rPr lang="en-US" sz="1800" dirty="0"/>
            <a:t>Ultra-high dose rate facilities</a:t>
          </a:r>
        </a:p>
      </dgm:t>
    </dgm:pt>
    <dgm:pt modelId="{6010B4FA-1489-4A1F-8AEA-B78443372BBA}" type="parTrans" cxnId="{6983720A-1DAF-4F2E-B510-441389EC87AD}">
      <dgm:prSet/>
      <dgm:spPr/>
      <dgm:t>
        <a:bodyPr/>
        <a:lstStyle/>
        <a:p>
          <a:endParaRPr lang="en-US"/>
        </a:p>
      </dgm:t>
    </dgm:pt>
    <dgm:pt modelId="{1D1A18FE-D547-4B8F-81DC-E75B416F6FCA}" type="sibTrans" cxnId="{6983720A-1DAF-4F2E-B510-441389EC87AD}">
      <dgm:prSet/>
      <dgm:spPr/>
      <dgm:t>
        <a:bodyPr/>
        <a:lstStyle/>
        <a:p>
          <a:endParaRPr lang="en-US"/>
        </a:p>
      </dgm:t>
    </dgm:pt>
    <dgm:pt modelId="{C4B0D2B3-EB1A-4943-A018-3873BCBE1D2C}">
      <dgm:prSet custT="1"/>
      <dgm:spPr/>
      <dgm:t>
        <a:bodyPr/>
        <a:lstStyle/>
        <a:p>
          <a:r>
            <a:rPr lang="en-US" sz="1800" dirty="0"/>
            <a:t>Multimodal platforms</a:t>
          </a:r>
        </a:p>
      </dgm:t>
    </dgm:pt>
    <dgm:pt modelId="{25F2FB88-9D09-4F94-9A4E-90DEC48A246F}" type="parTrans" cxnId="{1228644A-66D0-4902-839B-E0A9426A519E}">
      <dgm:prSet/>
      <dgm:spPr/>
      <dgm:t>
        <a:bodyPr/>
        <a:lstStyle/>
        <a:p>
          <a:endParaRPr lang="en-US"/>
        </a:p>
      </dgm:t>
    </dgm:pt>
    <dgm:pt modelId="{BB92F072-4606-4ECA-B4E8-3BB1BEF35EF0}" type="sibTrans" cxnId="{1228644A-66D0-4902-839B-E0A9426A519E}">
      <dgm:prSet/>
      <dgm:spPr/>
      <dgm:t>
        <a:bodyPr/>
        <a:lstStyle/>
        <a:p>
          <a:endParaRPr lang="en-US"/>
        </a:p>
      </dgm:t>
    </dgm:pt>
    <dgm:pt modelId="{9B8B0AD1-70F8-4155-AE84-2ABC64B995CA}">
      <dgm:prSet custT="1"/>
      <dgm:spPr/>
      <dgm:t>
        <a:bodyPr/>
        <a:lstStyle/>
        <a:p>
          <a:r>
            <a:rPr lang="en-US" sz="1800"/>
            <a:t>Pre-clinical and clinical research platforms</a:t>
          </a:r>
          <a:endParaRPr lang="en-US" sz="1800" dirty="0"/>
        </a:p>
      </dgm:t>
    </dgm:pt>
    <dgm:pt modelId="{C0CDF229-61E4-4545-BE02-7F2827259191}" type="parTrans" cxnId="{91862A35-DA59-4487-AEAF-155E45530363}">
      <dgm:prSet/>
      <dgm:spPr/>
      <dgm:t>
        <a:bodyPr/>
        <a:lstStyle/>
        <a:p>
          <a:endParaRPr lang="en-US"/>
        </a:p>
      </dgm:t>
    </dgm:pt>
    <dgm:pt modelId="{D29AF81E-1C2D-423E-A1E2-63080D804A95}" type="sibTrans" cxnId="{91862A35-DA59-4487-AEAF-155E45530363}">
      <dgm:prSet/>
      <dgm:spPr/>
      <dgm:t>
        <a:bodyPr/>
        <a:lstStyle/>
        <a:p>
          <a:endParaRPr lang="en-US"/>
        </a:p>
      </dgm:t>
    </dgm:pt>
    <dgm:pt modelId="{701DD3C8-4F27-46A8-A5A2-24C3939899EE}" type="pres">
      <dgm:prSet presAssocID="{E5EC6CEB-CAFC-43E9-883A-1C56A6AC1AA8}" presName="linear" presStyleCnt="0">
        <dgm:presLayoutVars>
          <dgm:dir/>
          <dgm:animLvl val="lvl"/>
          <dgm:resizeHandles val="exact"/>
        </dgm:presLayoutVars>
      </dgm:prSet>
      <dgm:spPr/>
    </dgm:pt>
    <dgm:pt modelId="{B9A5DC58-EFFA-469B-8BD6-CDBD94308FC2}" type="pres">
      <dgm:prSet presAssocID="{DE827409-906D-4089-819D-A952E9344023}" presName="parentLin" presStyleCnt="0"/>
      <dgm:spPr/>
    </dgm:pt>
    <dgm:pt modelId="{5E025E97-8A43-4312-A25B-36D3E485C0AE}" type="pres">
      <dgm:prSet presAssocID="{DE827409-906D-4089-819D-A952E9344023}" presName="parentLeftMargin" presStyleLbl="node1" presStyleIdx="0" presStyleCnt="4"/>
      <dgm:spPr/>
    </dgm:pt>
    <dgm:pt modelId="{6697667C-9F8C-488F-B037-E6EF3A6E9993}" type="pres">
      <dgm:prSet presAssocID="{DE827409-906D-4089-819D-A952E934402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CFAE7DE-21F3-4AC8-BEF9-58EE1618A9E7}" type="pres">
      <dgm:prSet presAssocID="{DE827409-906D-4089-819D-A952E9344023}" presName="negativeSpace" presStyleCnt="0"/>
      <dgm:spPr/>
    </dgm:pt>
    <dgm:pt modelId="{779CC19F-C5B7-4B9E-89EA-973B73A7A1C6}" type="pres">
      <dgm:prSet presAssocID="{DE827409-906D-4089-819D-A952E9344023}" presName="childText" presStyleLbl="conFgAcc1" presStyleIdx="0" presStyleCnt="4">
        <dgm:presLayoutVars>
          <dgm:bulletEnabled val="1"/>
        </dgm:presLayoutVars>
      </dgm:prSet>
      <dgm:spPr/>
    </dgm:pt>
    <dgm:pt modelId="{A6F5CAAF-4267-4580-B900-CC0ACACEB35A}" type="pres">
      <dgm:prSet presAssocID="{C6AA2665-5750-44FD-B9D6-7408749C0F51}" presName="spaceBetweenRectangles" presStyleCnt="0"/>
      <dgm:spPr/>
    </dgm:pt>
    <dgm:pt modelId="{9F3CC69F-267E-46B0-B4F6-02108492E93A}" type="pres">
      <dgm:prSet presAssocID="{F750F9AA-F896-4964-82CF-48D7ACBE0032}" presName="parentLin" presStyleCnt="0"/>
      <dgm:spPr/>
    </dgm:pt>
    <dgm:pt modelId="{2BE07823-3A3C-4A0F-BDCA-87073577CA8B}" type="pres">
      <dgm:prSet presAssocID="{F750F9AA-F896-4964-82CF-48D7ACBE0032}" presName="parentLeftMargin" presStyleLbl="node1" presStyleIdx="0" presStyleCnt="4"/>
      <dgm:spPr/>
    </dgm:pt>
    <dgm:pt modelId="{E5181267-4C01-4355-8DD4-AC95A956A08F}" type="pres">
      <dgm:prSet presAssocID="{F750F9AA-F896-4964-82CF-48D7ACBE003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A5ECA8A-E54D-4D8E-B766-61589D845F85}" type="pres">
      <dgm:prSet presAssocID="{F750F9AA-F896-4964-82CF-48D7ACBE0032}" presName="negativeSpace" presStyleCnt="0"/>
      <dgm:spPr/>
    </dgm:pt>
    <dgm:pt modelId="{B6525953-9E3B-4EA1-B9AF-741759262D3B}" type="pres">
      <dgm:prSet presAssocID="{F750F9AA-F896-4964-82CF-48D7ACBE0032}" presName="childText" presStyleLbl="conFgAcc1" presStyleIdx="1" presStyleCnt="4">
        <dgm:presLayoutVars>
          <dgm:bulletEnabled val="1"/>
        </dgm:presLayoutVars>
      </dgm:prSet>
      <dgm:spPr/>
    </dgm:pt>
    <dgm:pt modelId="{C18C637B-7631-4314-B93B-589B8A287853}" type="pres">
      <dgm:prSet presAssocID="{1D1A18FE-D547-4B8F-81DC-E75B416F6FCA}" presName="spaceBetweenRectangles" presStyleCnt="0"/>
      <dgm:spPr/>
    </dgm:pt>
    <dgm:pt modelId="{6D0E4DBE-1334-4901-B9E0-395FE35AB801}" type="pres">
      <dgm:prSet presAssocID="{9B8B0AD1-70F8-4155-AE84-2ABC64B995CA}" presName="parentLin" presStyleCnt="0"/>
      <dgm:spPr/>
    </dgm:pt>
    <dgm:pt modelId="{2F611265-10F1-4E02-AC1D-FD608A2DA285}" type="pres">
      <dgm:prSet presAssocID="{9B8B0AD1-70F8-4155-AE84-2ABC64B995CA}" presName="parentLeftMargin" presStyleLbl="node1" presStyleIdx="1" presStyleCnt="4"/>
      <dgm:spPr/>
    </dgm:pt>
    <dgm:pt modelId="{E8B93506-BAE2-4571-840A-F865549EF866}" type="pres">
      <dgm:prSet presAssocID="{9B8B0AD1-70F8-4155-AE84-2ABC64B995C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1FDB57F-1994-4464-A305-EA516BFEC14D}" type="pres">
      <dgm:prSet presAssocID="{9B8B0AD1-70F8-4155-AE84-2ABC64B995CA}" presName="negativeSpace" presStyleCnt="0"/>
      <dgm:spPr/>
    </dgm:pt>
    <dgm:pt modelId="{FB46E2CF-90B6-4D60-8F92-094CE839A73B}" type="pres">
      <dgm:prSet presAssocID="{9B8B0AD1-70F8-4155-AE84-2ABC64B995CA}" presName="childText" presStyleLbl="conFgAcc1" presStyleIdx="2" presStyleCnt="4">
        <dgm:presLayoutVars>
          <dgm:bulletEnabled val="1"/>
        </dgm:presLayoutVars>
      </dgm:prSet>
      <dgm:spPr/>
    </dgm:pt>
    <dgm:pt modelId="{57645FAB-A1B5-41D2-8384-D31914EE6D41}" type="pres">
      <dgm:prSet presAssocID="{D29AF81E-1C2D-423E-A1E2-63080D804A95}" presName="spaceBetweenRectangles" presStyleCnt="0"/>
      <dgm:spPr/>
    </dgm:pt>
    <dgm:pt modelId="{C78E0CCE-9D26-4BBB-8548-91E28297074A}" type="pres">
      <dgm:prSet presAssocID="{C4B0D2B3-EB1A-4943-A018-3873BCBE1D2C}" presName="parentLin" presStyleCnt="0"/>
      <dgm:spPr/>
    </dgm:pt>
    <dgm:pt modelId="{A327FAC6-EB45-45C4-A270-62EC402A5CC4}" type="pres">
      <dgm:prSet presAssocID="{C4B0D2B3-EB1A-4943-A018-3873BCBE1D2C}" presName="parentLeftMargin" presStyleLbl="node1" presStyleIdx="2" presStyleCnt="4"/>
      <dgm:spPr/>
    </dgm:pt>
    <dgm:pt modelId="{2B5D0594-4A48-4567-8B5F-2F11EF095123}" type="pres">
      <dgm:prSet presAssocID="{C4B0D2B3-EB1A-4943-A018-3873BCBE1D2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08BEE60-57BE-4B01-A923-9AAA0F16ACE6}" type="pres">
      <dgm:prSet presAssocID="{C4B0D2B3-EB1A-4943-A018-3873BCBE1D2C}" presName="negativeSpace" presStyleCnt="0"/>
      <dgm:spPr/>
    </dgm:pt>
    <dgm:pt modelId="{430AF854-2716-467C-8F31-CB9145AA5A16}" type="pres">
      <dgm:prSet presAssocID="{C4B0D2B3-EB1A-4943-A018-3873BCBE1D2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8D2D105-A158-4F3E-AAEE-503A36DE7648}" type="presOf" srcId="{F750F9AA-F896-4964-82CF-48D7ACBE0032}" destId="{2BE07823-3A3C-4A0F-BDCA-87073577CA8B}" srcOrd="0" destOrd="0" presId="urn:microsoft.com/office/officeart/2005/8/layout/list1"/>
    <dgm:cxn modelId="{6983720A-1DAF-4F2E-B510-441389EC87AD}" srcId="{E5EC6CEB-CAFC-43E9-883A-1C56A6AC1AA8}" destId="{F750F9AA-F896-4964-82CF-48D7ACBE0032}" srcOrd="1" destOrd="0" parTransId="{6010B4FA-1489-4A1F-8AEA-B78443372BBA}" sibTransId="{1D1A18FE-D547-4B8F-81DC-E75B416F6FCA}"/>
    <dgm:cxn modelId="{15B2A10E-FA32-45CB-ADA3-9A38391DF80D}" type="presOf" srcId="{9B8B0AD1-70F8-4155-AE84-2ABC64B995CA}" destId="{2F611265-10F1-4E02-AC1D-FD608A2DA285}" srcOrd="0" destOrd="0" presId="urn:microsoft.com/office/officeart/2005/8/layout/list1"/>
    <dgm:cxn modelId="{91862A35-DA59-4487-AEAF-155E45530363}" srcId="{E5EC6CEB-CAFC-43E9-883A-1C56A6AC1AA8}" destId="{9B8B0AD1-70F8-4155-AE84-2ABC64B995CA}" srcOrd="2" destOrd="0" parTransId="{C0CDF229-61E4-4545-BE02-7F2827259191}" sibTransId="{D29AF81E-1C2D-423E-A1E2-63080D804A95}"/>
    <dgm:cxn modelId="{EEA10D3F-0993-4810-B52F-96C7B59A8DBD}" type="presOf" srcId="{DE827409-906D-4089-819D-A952E9344023}" destId="{5E025E97-8A43-4312-A25B-36D3E485C0AE}" srcOrd="0" destOrd="0" presId="urn:microsoft.com/office/officeart/2005/8/layout/list1"/>
    <dgm:cxn modelId="{FA7EF940-4D73-4D49-B7D9-2B2361E44A7B}" srcId="{E5EC6CEB-CAFC-43E9-883A-1C56A6AC1AA8}" destId="{DE827409-906D-4089-819D-A952E9344023}" srcOrd="0" destOrd="0" parTransId="{F72ABF16-486D-4F2E-AC52-BBB2CFC95BD9}" sibTransId="{C6AA2665-5750-44FD-B9D6-7408749C0F51}"/>
    <dgm:cxn modelId="{B81C7363-18E0-479D-9D86-A27BDB7ABD01}" type="presOf" srcId="{F750F9AA-F896-4964-82CF-48D7ACBE0032}" destId="{E5181267-4C01-4355-8DD4-AC95A956A08F}" srcOrd="1" destOrd="0" presId="urn:microsoft.com/office/officeart/2005/8/layout/list1"/>
    <dgm:cxn modelId="{1228644A-66D0-4902-839B-E0A9426A519E}" srcId="{E5EC6CEB-CAFC-43E9-883A-1C56A6AC1AA8}" destId="{C4B0D2B3-EB1A-4943-A018-3873BCBE1D2C}" srcOrd="3" destOrd="0" parTransId="{25F2FB88-9D09-4F94-9A4E-90DEC48A246F}" sibTransId="{BB92F072-4606-4ECA-B4E8-3BB1BEF35EF0}"/>
    <dgm:cxn modelId="{81C98B6E-1732-4637-B0BF-DDB96AFA673F}" type="presOf" srcId="{C4B0D2B3-EB1A-4943-A018-3873BCBE1D2C}" destId="{A327FAC6-EB45-45C4-A270-62EC402A5CC4}" srcOrd="0" destOrd="0" presId="urn:microsoft.com/office/officeart/2005/8/layout/list1"/>
    <dgm:cxn modelId="{9BB09D75-2EC3-492D-AD42-024CBDC8B7A3}" type="presOf" srcId="{DE827409-906D-4089-819D-A952E9344023}" destId="{6697667C-9F8C-488F-B037-E6EF3A6E9993}" srcOrd="1" destOrd="0" presId="urn:microsoft.com/office/officeart/2005/8/layout/list1"/>
    <dgm:cxn modelId="{175218BC-8411-4840-A6EE-B22808B16278}" type="presOf" srcId="{C4B0D2B3-EB1A-4943-A018-3873BCBE1D2C}" destId="{2B5D0594-4A48-4567-8B5F-2F11EF095123}" srcOrd="1" destOrd="0" presId="urn:microsoft.com/office/officeart/2005/8/layout/list1"/>
    <dgm:cxn modelId="{DE3A95C0-7F4F-4910-A233-281EBF83A467}" type="presOf" srcId="{9B8B0AD1-70F8-4155-AE84-2ABC64B995CA}" destId="{E8B93506-BAE2-4571-840A-F865549EF866}" srcOrd="1" destOrd="0" presId="urn:microsoft.com/office/officeart/2005/8/layout/list1"/>
    <dgm:cxn modelId="{26420ED7-9931-47B3-844E-96727A789017}" type="presOf" srcId="{E5EC6CEB-CAFC-43E9-883A-1C56A6AC1AA8}" destId="{701DD3C8-4F27-46A8-A5A2-24C3939899EE}" srcOrd="0" destOrd="0" presId="urn:microsoft.com/office/officeart/2005/8/layout/list1"/>
    <dgm:cxn modelId="{5ED9441E-0C6B-4D2C-931F-02C8A4F1B06F}" type="presParOf" srcId="{701DD3C8-4F27-46A8-A5A2-24C3939899EE}" destId="{B9A5DC58-EFFA-469B-8BD6-CDBD94308FC2}" srcOrd="0" destOrd="0" presId="urn:microsoft.com/office/officeart/2005/8/layout/list1"/>
    <dgm:cxn modelId="{E011BAFE-A10D-448B-9A08-5F282C35458B}" type="presParOf" srcId="{B9A5DC58-EFFA-469B-8BD6-CDBD94308FC2}" destId="{5E025E97-8A43-4312-A25B-36D3E485C0AE}" srcOrd="0" destOrd="0" presId="urn:microsoft.com/office/officeart/2005/8/layout/list1"/>
    <dgm:cxn modelId="{8B7656A1-3E1A-4AB0-8C97-76967C1EFAC5}" type="presParOf" srcId="{B9A5DC58-EFFA-469B-8BD6-CDBD94308FC2}" destId="{6697667C-9F8C-488F-B037-E6EF3A6E9993}" srcOrd="1" destOrd="0" presId="urn:microsoft.com/office/officeart/2005/8/layout/list1"/>
    <dgm:cxn modelId="{8521C50F-5268-4EDA-AF1C-74ECF064F13F}" type="presParOf" srcId="{701DD3C8-4F27-46A8-A5A2-24C3939899EE}" destId="{7CFAE7DE-21F3-4AC8-BEF9-58EE1618A9E7}" srcOrd="1" destOrd="0" presId="urn:microsoft.com/office/officeart/2005/8/layout/list1"/>
    <dgm:cxn modelId="{93A20828-7C54-4085-9351-10FF3C4BEB49}" type="presParOf" srcId="{701DD3C8-4F27-46A8-A5A2-24C3939899EE}" destId="{779CC19F-C5B7-4B9E-89EA-973B73A7A1C6}" srcOrd="2" destOrd="0" presId="urn:microsoft.com/office/officeart/2005/8/layout/list1"/>
    <dgm:cxn modelId="{1F5A6E20-9CAB-420B-909A-A1BEDBAFFFCB}" type="presParOf" srcId="{701DD3C8-4F27-46A8-A5A2-24C3939899EE}" destId="{A6F5CAAF-4267-4580-B900-CC0ACACEB35A}" srcOrd="3" destOrd="0" presId="urn:microsoft.com/office/officeart/2005/8/layout/list1"/>
    <dgm:cxn modelId="{D68AD82C-A4E4-48E4-8997-265C901B816C}" type="presParOf" srcId="{701DD3C8-4F27-46A8-A5A2-24C3939899EE}" destId="{9F3CC69F-267E-46B0-B4F6-02108492E93A}" srcOrd="4" destOrd="0" presId="urn:microsoft.com/office/officeart/2005/8/layout/list1"/>
    <dgm:cxn modelId="{9C202623-1540-4D90-9E19-6997EBF57A85}" type="presParOf" srcId="{9F3CC69F-267E-46B0-B4F6-02108492E93A}" destId="{2BE07823-3A3C-4A0F-BDCA-87073577CA8B}" srcOrd="0" destOrd="0" presId="urn:microsoft.com/office/officeart/2005/8/layout/list1"/>
    <dgm:cxn modelId="{CD759708-66B8-491E-8054-921B381B958B}" type="presParOf" srcId="{9F3CC69F-267E-46B0-B4F6-02108492E93A}" destId="{E5181267-4C01-4355-8DD4-AC95A956A08F}" srcOrd="1" destOrd="0" presId="urn:microsoft.com/office/officeart/2005/8/layout/list1"/>
    <dgm:cxn modelId="{FB1207EC-A02F-477C-B7E7-3B27F585AEE8}" type="presParOf" srcId="{701DD3C8-4F27-46A8-A5A2-24C3939899EE}" destId="{8A5ECA8A-E54D-4D8E-B766-61589D845F85}" srcOrd="5" destOrd="0" presId="urn:microsoft.com/office/officeart/2005/8/layout/list1"/>
    <dgm:cxn modelId="{3B7BB381-DA84-4C2B-990A-B582B96C3790}" type="presParOf" srcId="{701DD3C8-4F27-46A8-A5A2-24C3939899EE}" destId="{B6525953-9E3B-4EA1-B9AF-741759262D3B}" srcOrd="6" destOrd="0" presId="urn:microsoft.com/office/officeart/2005/8/layout/list1"/>
    <dgm:cxn modelId="{91D47E3D-9AC0-4763-8407-D25934F5841B}" type="presParOf" srcId="{701DD3C8-4F27-46A8-A5A2-24C3939899EE}" destId="{C18C637B-7631-4314-B93B-589B8A287853}" srcOrd="7" destOrd="0" presId="urn:microsoft.com/office/officeart/2005/8/layout/list1"/>
    <dgm:cxn modelId="{8C5ACDF1-2B87-4CA4-9A35-E1385B50FD7C}" type="presParOf" srcId="{701DD3C8-4F27-46A8-A5A2-24C3939899EE}" destId="{6D0E4DBE-1334-4901-B9E0-395FE35AB801}" srcOrd="8" destOrd="0" presId="urn:microsoft.com/office/officeart/2005/8/layout/list1"/>
    <dgm:cxn modelId="{47AEE54A-36C3-420E-94F5-522859C98F46}" type="presParOf" srcId="{6D0E4DBE-1334-4901-B9E0-395FE35AB801}" destId="{2F611265-10F1-4E02-AC1D-FD608A2DA285}" srcOrd="0" destOrd="0" presId="urn:microsoft.com/office/officeart/2005/8/layout/list1"/>
    <dgm:cxn modelId="{583BCC17-49F1-45BC-BFD8-F4051407FFB6}" type="presParOf" srcId="{6D0E4DBE-1334-4901-B9E0-395FE35AB801}" destId="{E8B93506-BAE2-4571-840A-F865549EF866}" srcOrd="1" destOrd="0" presId="urn:microsoft.com/office/officeart/2005/8/layout/list1"/>
    <dgm:cxn modelId="{CE70F33A-3645-4B09-811D-F165C8314163}" type="presParOf" srcId="{701DD3C8-4F27-46A8-A5A2-24C3939899EE}" destId="{21FDB57F-1994-4464-A305-EA516BFEC14D}" srcOrd="9" destOrd="0" presId="urn:microsoft.com/office/officeart/2005/8/layout/list1"/>
    <dgm:cxn modelId="{654D6419-9D79-43EC-B0DF-51A8B3F7DF7C}" type="presParOf" srcId="{701DD3C8-4F27-46A8-A5A2-24C3939899EE}" destId="{FB46E2CF-90B6-4D60-8F92-094CE839A73B}" srcOrd="10" destOrd="0" presId="urn:microsoft.com/office/officeart/2005/8/layout/list1"/>
    <dgm:cxn modelId="{D080D1D9-EBF4-4566-8FE1-7B7521658FCC}" type="presParOf" srcId="{701DD3C8-4F27-46A8-A5A2-24C3939899EE}" destId="{57645FAB-A1B5-41D2-8384-D31914EE6D41}" srcOrd="11" destOrd="0" presId="urn:microsoft.com/office/officeart/2005/8/layout/list1"/>
    <dgm:cxn modelId="{2BFE96DB-423F-4337-97BA-BB789B5B92CC}" type="presParOf" srcId="{701DD3C8-4F27-46A8-A5A2-24C3939899EE}" destId="{C78E0CCE-9D26-4BBB-8548-91E28297074A}" srcOrd="12" destOrd="0" presId="urn:microsoft.com/office/officeart/2005/8/layout/list1"/>
    <dgm:cxn modelId="{A1B87241-59D1-4CB3-8942-6AFAC6488036}" type="presParOf" srcId="{C78E0CCE-9D26-4BBB-8548-91E28297074A}" destId="{A327FAC6-EB45-45C4-A270-62EC402A5CC4}" srcOrd="0" destOrd="0" presId="urn:microsoft.com/office/officeart/2005/8/layout/list1"/>
    <dgm:cxn modelId="{992E83F2-8461-435B-8580-5679C0D9966A}" type="presParOf" srcId="{C78E0CCE-9D26-4BBB-8548-91E28297074A}" destId="{2B5D0594-4A48-4567-8B5F-2F11EF095123}" srcOrd="1" destOrd="0" presId="urn:microsoft.com/office/officeart/2005/8/layout/list1"/>
    <dgm:cxn modelId="{ADBD3110-0E18-4D85-8547-788DA5094EA3}" type="presParOf" srcId="{701DD3C8-4F27-46A8-A5A2-24C3939899EE}" destId="{108BEE60-57BE-4B01-A923-9AAA0F16ACE6}" srcOrd="13" destOrd="0" presId="urn:microsoft.com/office/officeart/2005/8/layout/list1"/>
    <dgm:cxn modelId="{0DF6DBE7-7009-4228-933B-26BEBB6AB481}" type="presParOf" srcId="{701DD3C8-4F27-46A8-A5A2-24C3939899EE}" destId="{430AF854-2716-467C-8F31-CB9145AA5A1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EC6CEB-CAFC-43E9-883A-1C56A6AC1AA8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E827409-906D-4089-819D-A952E9344023}">
      <dgm:prSet custT="1"/>
      <dgm:spPr/>
      <dgm:t>
        <a:bodyPr/>
        <a:lstStyle/>
        <a:p>
          <a:r>
            <a:rPr lang="en-US" sz="1800" dirty="0"/>
            <a:t>The leading institutes in Germany are DKFZ, HZDR, </a:t>
          </a:r>
          <a:r>
            <a:rPr lang="en-US" sz="1800" dirty="0" err="1"/>
            <a:t>Oncoray</a:t>
          </a:r>
          <a:r>
            <a:rPr lang="en-US" sz="1800" dirty="0"/>
            <a:t>, GSI and HZB are worldwide leading</a:t>
          </a:r>
        </a:p>
      </dgm:t>
    </dgm:pt>
    <dgm:pt modelId="{F72ABF16-486D-4F2E-AC52-BBB2CFC95BD9}" type="parTrans" cxnId="{FA7EF940-4D73-4D49-B7D9-2B2361E44A7B}">
      <dgm:prSet/>
      <dgm:spPr/>
      <dgm:t>
        <a:bodyPr/>
        <a:lstStyle/>
        <a:p>
          <a:endParaRPr lang="en-US" sz="2800"/>
        </a:p>
      </dgm:t>
    </dgm:pt>
    <dgm:pt modelId="{C6AA2665-5750-44FD-B9D6-7408749C0F51}" type="sibTrans" cxnId="{FA7EF940-4D73-4D49-B7D9-2B2361E44A7B}">
      <dgm:prSet/>
      <dgm:spPr/>
      <dgm:t>
        <a:bodyPr/>
        <a:lstStyle/>
        <a:p>
          <a:endParaRPr lang="en-US" sz="2800"/>
        </a:p>
      </dgm:t>
    </dgm:pt>
    <dgm:pt modelId="{151C58E0-3274-42EC-BFD3-5AB87D45A1A6}">
      <dgm:prSet custT="1"/>
      <dgm:spPr/>
      <dgm:t>
        <a:bodyPr/>
        <a:lstStyle/>
        <a:p>
          <a:r>
            <a:rPr lang="en-US" sz="1800" dirty="0"/>
            <a:t>Implementing of advanced technology for basic research and precision radiotherapy technologies</a:t>
          </a:r>
        </a:p>
      </dgm:t>
    </dgm:pt>
    <dgm:pt modelId="{1D206726-DCBF-4693-B22B-651FA508D98F}" type="parTrans" cxnId="{691F0C73-89AD-44A1-BE90-2991C9B3FF8B}">
      <dgm:prSet/>
      <dgm:spPr/>
      <dgm:t>
        <a:bodyPr/>
        <a:lstStyle/>
        <a:p>
          <a:endParaRPr lang="en-US"/>
        </a:p>
      </dgm:t>
    </dgm:pt>
    <dgm:pt modelId="{66851C14-9A88-4C89-B5E7-01F484E671A2}" type="sibTrans" cxnId="{691F0C73-89AD-44A1-BE90-2991C9B3FF8B}">
      <dgm:prSet/>
      <dgm:spPr/>
      <dgm:t>
        <a:bodyPr/>
        <a:lstStyle/>
        <a:p>
          <a:endParaRPr lang="en-US"/>
        </a:p>
      </dgm:t>
    </dgm:pt>
    <dgm:pt modelId="{701DD3C8-4F27-46A8-A5A2-24C3939899EE}" type="pres">
      <dgm:prSet presAssocID="{E5EC6CEB-CAFC-43E9-883A-1C56A6AC1AA8}" presName="linear" presStyleCnt="0">
        <dgm:presLayoutVars>
          <dgm:dir/>
          <dgm:animLvl val="lvl"/>
          <dgm:resizeHandles val="exact"/>
        </dgm:presLayoutVars>
      </dgm:prSet>
      <dgm:spPr/>
    </dgm:pt>
    <dgm:pt modelId="{B9A5DC58-EFFA-469B-8BD6-CDBD94308FC2}" type="pres">
      <dgm:prSet presAssocID="{DE827409-906D-4089-819D-A952E9344023}" presName="parentLin" presStyleCnt="0"/>
      <dgm:spPr/>
    </dgm:pt>
    <dgm:pt modelId="{5E025E97-8A43-4312-A25B-36D3E485C0AE}" type="pres">
      <dgm:prSet presAssocID="{DE827409-906D-4089-819D-A952E9344023}" presName="parentLeftMargin" presStyleLbl="node1" presStyleIdx="0" presStyleCnt="2"/>
      <dgm:spPr/>
    </dgm:pt>
    <dgm:pt modelId="{6697667C-9F8C-488F-B037-E6EF3A6E9993}" type="pres">
      <dgm:prSet presAssocID="{DE827409-906D-4089-819D-A952E934402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CFAE7DE-21F3-4AC8-BEF9-58EE1618A9E7}" type="pres">
      <dgm:prSet presAssocID="{DE827409-906D-4089-819D-A952E9344023}" presName="negativeSpace" presStyleCnt="0"/>
      <dgm:spPr/>
    </dgm:pt>
    <dgm:pt modelId="{779CC19F-C5B7-4B9E-89EA-973B73A7A1C6}" type="pres">
      <dgm:prSet presAssocID="{DE827409-906D-4089-819D-A952E9344023}" presName="childText" presStyleLbl="conFgAcc1" presStyleIdx="0" presStyleCnt="2">
        <dgm:presLayoutVars>
          <dgm:bulletEnabled val="1"/>
        </dgm:presLayoutVars>
      </dgm:prSet>
      <dgm:spPr/>
    </dgm:pt>
    <dgm:pt modelId="{9DB6E020-B5A2-4B4D-B1F0-EAAF0F55FDBE}" type="pres">
      <dgm:prSet presAssocID="{C6AA2665-5750-44FD-B9D6-7408749C0F51}" presName="spaceBetweenRectangles" presStyleCnt="0"/>
      <dgm:spPr/>
    </dgm:pt>
    <dgm:pt modelId="{1C828223-CA51-452C-99E5-6BE29C8826A3}" type="pres">
      <dgm:prSet presAssocID="{151C58E0-3274-42EC-BFD3-5AB87D45A1A6}" presName="parentLin" presStyleCnt="0"/>
      <dgm:spPr/>
    </dgm:pt>
    <dgm:pt modelId="{CE4AE24E-D09A-4F6E-9174-9EB0737A65D7}" type="pres">
      <dgm:prSet presAssocID="{151C58E0-3274-42EC-BFD3-5AB87D45A1A6}" presName="parentLeftMargin" presStyleLbl="node1" presStyleIdx="0" presStyleCnt="2"/>
      <dgm:spPr/>
    </dgm:pt>
    <dgm:pt modelId="{7307EDD4-D14E-4A7A-906D-E9ABE7281FBC}" type="pres">
      <dgm:prSet presAssocID="{151C58E0-3274-42EC-BFD3-5AB87D45A1A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CB51415-5136-440F-B09E-D9C309CA09A4}" type="pres">
      <dgm:prSet presAssocID="{151C58E0-3274-42EC-BFD3-5AB87D45A1A6}" presName="negativeSpace" presStyleCnt="0"/>
      <dgm:spPr/>
    </dgm:pt>
    <dgm:pt modelId="{51EE18B0-743B-40AD-BC53-0F0D4081D78B}" type="pres">
      <dgm:prSet presAssocID="{151C58E0-3274-42EC-BFD3-5AB87D45A1A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EA10D3F-0993-4810-B52F-96C7B59A8DBD}" type="presOf" srcId="{DE827409-906D-4089-819D-A952E9344023}" destId="{5E025E97-8A43-4312-A25B-36D3E485C0AE}" srcOrd="0" destOrd="0" presId="urn:microsoft.com/office/officeart/2005/8/layout/list1"/>
    <dgm:cxn modelId="{FA7EF940-4D73-4D49-B7D9-2B2361E44A7B}" srcId="{E5EC6CEB-CAFC-43E9-883A-1C56A6AC1AA8}" destId="{DE827409-906D-4089-819D-A952E9344023}" srcOrd="0" destOrd="0" parTransId="{F72ABF16-486D-4F2E-AC52-BBB2CFC95BD9}" sibTransId="{C6AA2665-5750-44FD-B9D6-7408749C0F51}"/>
    <dgm:cxn modelId="{CE45646D-5F6C-477F-BF86-25E77FF101A3}" type="presOf" srcId="{151C58E0-3274-42EC-BFD3-5AB87D45A1A6}" destId="{7307EDD4-D14E-4A7A-906D-E9ABE7281FBC}" srcOrd="1" destOrd="0" presId="urn:microsoft.com/office/officeart/2005/8/layout/list1"/>
    <dgm:cxn modelId="{691F0C73-89AD-44A1-BE90-2991C9B3FF8B}" srcId="{E5EC6CEB-CAFC-43E9-883A-1C56A6AC1AA8}" destId="{151C58E0-3274-42EC-BFD3-5AB87D45A1A6}" srcOrd="1" destOrd="0" parTransId="{1D206726-DCBF-4693-B22B-651FA508D98F}" sibTransId="{66851C14-9A88-4C89-B5E7-01F484E671A2}"/>
    <dgm:cxn modelId="{9BB09D75-2EC3-492D-AD42-024CBDC8B7A3}" type="presOf" srcId="{DE827409-906D-4089-819D-A952E9344023}" destId="{6697667C-9F8C-488F-B037-E6EF3A6E9993}" srcOrd="1" destOrd="0" presId="urn:microsoft.com/office/officeart/2005/8/layout/list1"/>
    <dgm:cxn modelId="{95819BB9-53EF-492D-B3EB-987F5FC29E9F}" type="presOf" srcId="{151C58E0-3274-42EC-BFD3-5AB87D45A1A6}" destId="{CE4AE24E-D09A-4F6E-9174-9EB0737A65D7}" srcOrd="0" destOrd="0" presId="urn:microsoft.com/office/officeart/2005/8/layout/list1"/>
    <dgm:cxn modelId="{26420ED7-9931-47B3-844E-96727A789017}" type="presOf" srcId="{E5EC6CEB-CAFC-43E9-883A-1C56A6AC1AA8}" destId="{701DD3C8-4F27-46A8-A5A2-24C3939899EE}" srcOrd="0" destOrd="0" presId="urn:microsoft.com/office/officeart/2005/8/layout/list1"/>
    <dgm:cxn modelId="{5ED9441E-0C6B-4D2C-931F-02C8A4F1B06F}" type="presParOf" srcId="{701DD3C8-4F27-46A8-A5A2-24C3939899EE}" destId="{B9A5DC58-EFFA-469B-8BD6-CDBD94308FC2}" srcOrd="0" destOrd="0" presId="urn:microsoft.com/office/officeart/2005/8/layout/list1"/>
    <dgm:cxn modelId="{E011BAFE-A10D-448B-9A08-5F282C35458B}" type="presParOf" srcId="{B9A5DC58-EFFA-469B-8BD6-CDBD94308FC2}" destId="{5E025E97-8A43-4312-A25B-36D3E485C0AE}" srcOrd="0" destOrd="0" presId="urn:microsoft.com/office/officeart/2005/8/layout/list1"/>
    <dgm:cxn modelId="{8B7656A1-3E1A-4AB0-8C97-76967C1EFAC5}" type="presParOf" srcId="{B9A5DC58-EFFA-469B-8BD6-CDBD94308FC2}" destId="{6697667C-9F8C-488F-B037-E6EF3A6E9993}" srcOrd="1" destOrd="0" presId="urn:microsoft.com/office/officeart/2005/8/layout/list1"/>
    <dgm:cxn modelId="{8521C50F-5268-4EDA-AF1C-74ECF064F13F}" type="presParOf" srcId="{701DD3C8-4F27-46A8-A5A2-24C3939899EE}" destId="{7CFAE7DE-21F3-4AC8-BEF9-58EE1618A9E7}" srcOrd="1" destOrd="0" presId="urn:microsoft.com/office/officeart/2005/8/layout/list1"/>
    <dgm:cxn modelId="{93A20828-7C54-4085-9351-10FF3C4BEB49}" type="presParOf" srcId="{701DD3C8-4F27-46A8-A5A2-24C3939899EE}" destId="{779CC19F-C5B7-4B9E-89EA-973B73A7A1C6}" srcOrd="2" destOrd="0" presId="urn:microsoft.com/office/officeart/2005/8/layout/list1"/>
    <dgm:cxn modelId="{749A26F1-7F48-4F41-ADF4-522266715B78}" type="presParOf" srcId="{701DD3C8-4F27-46A8-A5A2-24C3939899EE}" destId="{9DB6E020-B5A2-4B4D-B1F0-EAAF0F55FDBE}" srcOrd="3" destOrd="0" presId="urn:microsoft.com/office/officeart/2005/8/layout/list1"/>
    <dgm:cxn modelId="{6053D054-AA05-41A3-8F33-4D2BB77F4956}" type="presParOf" srcId="{701DD3C8-4F27-46A8-A5A2-24C3939899EE}" destId="{1C828223-CA51-452C-99E5-6BE29C8826A3}" srcOrd="4" destOrd="0" presId="urn:microsoft.com/office/officeart/2005/8/layout/list1"/>
    <dgm:cxn modelId="{7E7E76EE-0BC8-4401-AAEC-80B99F8EBD53}" type="presParOf" srcId="{1C828223-CA51-452C-99E5-6BE29C8826A3}" destId="{CE4AE24E-D09A-4F6E-9174-9EB0737A65D7}" srcOrd="0" destOrd="0" presId="urn:microsoft.com/office/officeart/2005/8/layout/list1"/>
    <dgm:cxn modelId="{5FA5FB7F-37FF-4D36-9BF7-33EC1B8AC4EA}" type="presParOf" srcId="{1C828223-CA51-452C-99E5-6BE29C8826A3}" destId="{7307EDD4-D14E-4A7A-906D-E9ABE7281FBC}" srcOrd="1" destOrd="0" presId="urn:microsoft.com/office/officeart/2005/8/layout/list1"/>
    <dgm:cxn modelId="{E3500C37-63AE-4C0F-9308-6098DB14332C}" type="presParOf" srcId="{701DD3C8-4F27-46A8-A5A2-24C3939899EE}" destId="{6CB51415-5136-440F-B09E-D9C309CA09A4}" srcOrd="5" destOrd="0" presId="urn:microsoft.com/office/officeart/2005/8/layout/list1"/>
    <dgm:cxn modelId="{CA660101-CE4A-484E-A33B-662A3C78BAE8}" type="presParOf" srcId="{701DD3C8-4F27-46A8-A5A2-24C3939899EE}" destId="{51EE18B0-743B-40AD-BC53-0F0D4081D78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68DF901-81A0-4C5D-BDEB-1BBAE9F6B5A7}" type="doc">
      <dgm:prSet loTypeId="urn:microsoft.com/office/officeart/2005/8/layout/radial3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68C7E11-43F0-4923-90D3-7707271CF963}">
      <dgm:prSet phldrT="[Text]" phldr="0"/>
      <dgm:spPr/>
      <dgm:t>
        <a:bodyPr/>
        <a:lstStyle/>
        <a:p>
          <a:r>
            <a:rPr lang="en-US" dirty="0"/>
            <a:t>Irradiation platforms</a:t>
          </a:r>
        </a:p>
      </dgm:t>
    </dgm:pt>
    <dgm:pt modelId="{7C3F4AB3-67DE-47C8-9402-93FAA53BAFCA}" type="parTrans" cxnId="{8EF7F72D-BCDA-4188-9E20-2D60356C1472}">
      <dgm:prSet/>
      <dgm:spPr/>
      <dgm:t>
        <a:bodyPr/>
        <a:lstStyle/>
        <a:p>
          <a:endParaRPr lang="en-US"/>
        </a:p>
      </dgm:t>
    </dgm:pt>
    <dgm:pt modelId="{DB6473CE-95A2-45E2-AC79-904CBADAAEFD}" type="sibTrans" cxnId="{8EF7F72D-BCDA-4188-9E20-2D60356C1472}">
      <dgm:prSet/>
      <dgm:spPr/>
      <dgm:t>
        <a:bodyPr/>
        <a:lstStyle/>
        <a:p>
          <a:endParaRPr lang="en-US"/>
        </a:p>
      </dgm:t>
    </dgm:pt>
    <dgm:pt modelId="{F2131E79-BFCF-45C2-AE1D-57C9B0FB3DF4}">
      <dgm:prSet phldrT="[Text]" phldr="0"/>
      <dgm:spPr/>
      <dgm:t>
        <a:bodyPr/>
        <a:lstStyle/>
        <a:p>
          <a:r>
            <a:rPr lang="en-US" dirty="0"/>
            <a:t>Omics</a:t>
          </a:r>
        </a:p>
      </dgm:t>
    </dgm:pt>
    <dgm:pt modelId="{2BC2C558-7403-4434-9A1F-748C10CA4641}" type="parTrans" cxnId="{F2816A22-FB01-411D-BD0B-157B73E2958E}">
      <dgm:prSet/>
      <dgm:spPr/>
      <dgm:t>
        <a:bodyPr/>
        <a:lstStyle/>
        <a:p>
          <a:endParaRPr lang="en-US"/>
        </a:p>
      </dgm:t>
    </dgm:pt>
    <dgm:pt modelId="{329E6EB7-D7A9-4133-B9C5-21E29B478728}" type="sibTrans" cxnId="{F2816A22-FB01-411D-BD0B-157B73E2958E}">
      <dgm:prSet/>
      <dgm:spPr/>
      <dgm:t>
        <a:bodyPr/>
        <a:lstStyle/>
        <a:p>
          <a:endParaRPr lang="en-US"/>
        </a:p>
      </dgm:t>
    </dgm:pt>
    <dgm:pt modelId="{9018198A-CFD3-43BE-A955-37F21AF9DC05}">
      <dgm:prSet phldrT="[Text]" phldr="0"/>
      <dgm:spPr/>
      <dgm:t>
        <a:bodyPr/>
        <a:lstStyle/>
        <a:p>
          <a:r>
            <a:rPr lang="en-US" dirty="0"/>
            <a:t>Imaging</a:t>
          </a:r>
        </a:p>
      </dgm:t>
    </dgm:pt>
    <dgm:pt modelId="{7921015F-5286-43BC-9E00-B60F9DAC85D1}" type="parTrans" cxnId="{928CC788-1779-4F8E-9B60-CEF8A18C023B}">
      <dgm:prSet/>
      <dgm:spPr/>
      <dgm:t>
        <a:bodyPr/>
        <a:lstStyle/>
        <a:p>
          <a:endParaRPr lang="en-US"/>
        </a:p>
      </dgm:t>
    </dgm:pt>
    <dgm:pt modelId="{D6D2A065-42C3-44B3-B742-06D3598EEE92}" type="sibTrans" cxnId="{928CC788-1779-4F8E-9B60-CEF8A18C023B}">
      <dgm:prSet/>
      <dgm:spPr/>
      <dgm:t>
        <a:bodyPr/>
        <a:lstStyle/>
        <a:p>
          <a:endParaRPr lang="en-US"/>
        </a:p>
      </dgm:t>
    </dgm:pt>
    <dgm:pt modelId="{6C6EEA78-AE84-4CCA-9217-2DB7E44748EB}">
      <dgm:prSet phldrT="[Text]" phldr="0"/>
      <dgm:spPr/>
      <dgm:t>
        <a:bodyPr/>
        <a:lstStyle/>
        <a:p>
          <a:r>
            <a:rPr lang="en-US" dirty="0"/>
            <a:t>Translation</a:t>
          </a:r>
        </a:p>
      </dgm:t>
    </dgm:pt>
    <dgm:pt modelId="{F1648DA8-206C-40E2-A90D-C621ACC12584}" type="parTrans" cxnId="{AC324A91-DB40-4FB7-8C99-278154464941}">
      <dgm:prSet/>
      <dgm:spPr/>
      <dgm:t>
        <a:bodyPr/>
        <a:lstStyle/>
        <a:p>
          <a:endParaRPr lang="en-US"/>
        </a:p>
      </dgm:t>
    </dgm:pt>
    <dgm:pt modelId="{D39667EA-09D5-4B5C-BFEA-A7F5CF9A599B}" type="sibTrans" cxnId="{AC324A91-DB40-4FB7-8C99-278154464941}">
      <dgm:prSet/>
      <dgm:spPr/>
      <dgm:t>
        <a:bodyPr/>
        <a:lstStyle/>
        <a:p>
          <a:endParaRPr lang="en-US"/>
        </a:p>
      </dgm:t>
    </dgm:pt>
    <dgm:pt modelId="{A9B823A5-B1DE-47A2-81FA-4758DA245DF2}">
      <dgm:prSet phldrT="[Text]" phldr="0"/>
      <dgm:spPr/>
      <dgm:t>
        <a:bodyPr/>
        <a:lstStyle/>
        <a:p>
          <a:r>
            <a:rPr lang="en-US" dirty="0"/>
            <a:t>Biological models (2D/3D in-vitro)</a:t>
          </a:r>
        </a:p>
      </dgm:t>
    </dgm:pt>
    <dgm:pt modelId="{F678C3C6-B60C-42BD-A494-898F205C4958}" type="parTrans" cxnId="{DD9402FE-BF65-4D2E-B811-53A5395054D5}">
      <dgm:prSet/>
      <dgm:spPr/>
      <dgm:t>
        <a:bodyPr/>
        <a:lstStyle/>
        <a:p>
          <a:endParaRPr lang="en-US"/>
        </a:p>
      </dgm:t>
    </dgm:pt>
    <dgm:pt modelId="{500FDD02-CC24-4786-B1D4-34DC111AB783}" type="sibTrans" cxnId="{DD9402FE-BF65-4D2E-B811-53A5395054D5}">
      <dgm:prSet/>
      <dgm:spPr/>
      <dgm:t>
        <a:bodyPr/>
        <a:lstStyle/>
        <a:p>
          <a:endParaRPr lang="en-US"/>
        </a:p>
      </dgm:t>
    </dgm:pt>
    <dgm:pt modelId="{BA44AB49-1DE2-4A23-B307-AFD0684A48B2}">
      <dgm:prSet phldrT="[Text]" phldr="0"/>
      <dgm:spPr/>
      <dgm:t>
        <a:bodyPr/>
        <a:lstStyle/>
        <a:p>
          <a:r>
            <a:rPr lang="en-US"/>
            <a:t>Immunology</a:t>
          </a:r>
          <a:endParaRPr lang="en-US" dirty="0"/>
        </a:p>
      </dgm:t>
    </dgm:pt>
    <dgm:pt modelId="{05D7B561-18E0-4BA6-B2EE-4104C6E6BB50}" type="parTrans" cxnId="{E2352646-8135-4EB6-A701-4F88C3767752}">
      <dgm:prSet/>
      <dgm:spPr/>
      <dgm:t>
        <a:bodyPr/>
        <a:lstStyle/>
        <a:p>
          <a:endParaRPr lang="en-US"/>
        </a:p>
      </dgm:t>
    </dgm:pt>
    <dgm:pt modelId="{5FAC5461-8CB7-418A-9669-D95D74B50B65}" type="sibTrans" cxnId="{E2352646-8135-4EB6-A701-4F88C3767752}">
      <dgm:prSet/>
      <dgm:spPr/>
      <dgm:t>
        <a:bodyPr/>
        <a:lstStyle/>
        <a:p>
          <a:endParaRPr lang="en-US"/>
        </a:p>
      </dgm:t>
    </dgm:pt>
    <dgm:pt modelId="{F8EAC894-6014-4794-801D-8C2F2E6CFA6E}">
      <dgm:prSet phldrT="[Text]" phldr="0"/>
      <dgm:spPr/>
      <dgm:t>
        <a:bodyPr/>
        <a:lstStyle/>
        <a:p>
          <a:r>
            <a:rPr lang="en-US"/>
            <a:t>Digital twins</a:t>
          </a:r>
          <a:endParaRPr lang="en-US" dirty="0"/>
        </a:p>
      </dgm:t>
    </dgm:pt>
    <dgm:pt modelId="{7ED2759B-1955-49FF-BCA1-B328FD191789}" type="parTrans" cxnId="{44A2F54E-2CE6-4373-85B0-0FE662EC1519}">
      <dgm:prSet/>
      <dgm:spPr/>
      <dgm:t>
        <a:bodyPr/>
        <a:lstStyle/>
        <a:p>
          <a:endParaRPr lang="en-US"/>
        </a:p>
      </dgm:t>
    </dgm:pt>
    <dgm:pt modelId="{231C06BE-E6C7-483C-943A-81A0F6F896F6}" type="sibTrans" cxnId="{44A2F54E-2CE6-4373-85B0-0FE662EC1519}">
      <dgm:prSet/>
      <dgm:spPr/>
      <dgm:t>
        <a:bodyPr/>
        <a:lstStyle/>
        <a:p>
          <a:endParaRPr lang="en-US"/>
        </a:p>
      </dgm:t>
    </dgm:pt>
    <dgm:pt modelId="{C168788B-CB73-4D45-BE9D-B62BC34D8C7E}" type="pres">
      <dgm:prSet presAssocID="{468DF901-81A0-4C5D-BDEB-1BBAE9F6B5A7}" presName="composite" presStyleCnt="0">
        <dgm:presLayoutVars>
          <dgm:chMax val="1"/>
          <dgm:dir/>
          <dgm:resizeHandles val="exact"/>
        </dgm:presLayoutVars>
      </dgm:prSet>
      <dgm:spPr/>
    </dgm:pt>
    <dgm:pt modelId="{D8459224-4299-4389-BAFD-631B7BE8033E}" type="pres">
      <dgm:prSet presAssocID="{468DF901-81A0-4C5D-BDEB-1BBAE9F6B5A7}" presName="radial" presStyleCnt="0">
        <dgm:presLayoutVars>
          <dgm:animLvl val="ctr"/>
        </dgm:presLayoutVars>
      </dgm:prSet>
      <dgm:spPr/>
    </dgm:pt>
    <dgm:pt modelId="{E9A524A6-1289-4576-BC2E-E7A702568EB5}" type="pres">
      <dgm:prSet presAssocID="{068C7E11-43F0-4923-90D3-7707271CF963}" presName="centerShape" presStyleLbl="vennNode1" presStyleIdx="0" presStyleCnt="7"/>
      <dgm:spPr/>
    </dgm:pt>
    <dgm:pt modelId="{F8CBF23D-5507-4BE9-B56C-392D90B6B95A}" type="pres">
      <dgm:prSet presAssocID="{F2131E79-BFCF-45C2-AE1D-57C9B0FB3DF4}" presName="node" presStyleLbl="vennNode1" presStyleIdx="1" presStyleCnt="7">
        <dgm:presLayoutVars>
          <dgm:bulletEnabled val="1"/>
        </dgm:presLayoutVars>
      </dgm:prSet>
      <dgm:spPr/>
    </dgm:pt>
    <dgm:pt modelId="{745697E3-861F-497D-8606-CD20EF2F661D}" type="pres">
      <dgm:prSet presAssocID="{9018198A-CFD3-43BE-A955-37F21AF9DC05}" presName="node" presStyleLbl="vennNode1" presStyleIdx="2" presStyleCnt="7">
        <dgm:presLayoutVars>
          <dgm:bulletEnabled val="1"/>
        </dgm:presLayoutVars>
      </dgm:prSet>
      <dgm:spPr/>
    </dgm:pt>
    <dgm:pt modelId="{0975B9C1-CCFA-4ECD-92BF-98AC4704C21D}" type="pres">
      <dgm:prSet presAssocID="{6C6EEA78-AE84-4CCA-9217-2DB7E44748EB}" presName="node" presStyleLbl="vennNode1" presStyleIdx="3" presStyleCnt="7">
        <dgm:presLayoutVars>
          <dgm:bulletEnabled val="1"/>
        </dgm:presLayoutVars>
      </dgm:prSet>
      <dgm:spPr/>
    </dgm:pt>
    <dgm:pt modelId="{97BEF97B-C249-443B-A37B-F74939CF109B}" type="pres">
      <dgm:prSet presAssocID="{BA44AB49-1DE2-4A23-B307-AFD0684A48B2}" presName="node" presStyleLbl="vennNode1" presStyleIdx="4" presStyleCnt="7">
        <dgm:presLayoutVars>
          <dgm:bulletEnabled val="1"/>
        </dgm:presLayoutVars>
      </dgm:prSet>
      <dgm:spPr/>
    </dgm:pt>
    <dgm:pt modelId="{8A668BD1-CCC3-4847-9080-8C413573AD02}" type="pres">
      <dgm:prSet presAssocID="{A9B823A5-B1DE-47A2-81FA-4758DA245DF2}" presName="node" presStyleLbl="vennNode1" presStyleIdx="5" presStyleCnt="7">
        <dgm:presLayoutVars>
          <dgm:bulletEnabled val="1"/>
        </dgm:presLayoutVars>
      </dgm:prSet>
      <dgm:spPr/>
    </dgm:pt>
    <dgm:pt modelId="{71AC8F8A-D100-49A2-AA74-CA81341AE00F}" type="pres">
      <dgm:prSet presAssocID="{F8EAC894-6014-4794-801D-8C2F2E6CFA6E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C25E5D02-FDAD-4AF4-8464-42E7E1EC3F24}" type="presOf" srcId="{A9B823A5-B1DE-47A2-81FA-4758DA245DF2}" destId="{8A668BD1-CCC3-4847-9080-8C413573AD02}" srcOrd="0" destOrd="0" presId="urn:microsoft.com/office/officeart/2005/8/layout/radial3"/>
    <dgm:cxn modelId="{7AD9E210-8CA8-4A3B-876C-874F979563AD}" type="presOf" srcId="{F8EAC894-6014-4794-801D-8C2F2E6CFA6E}" destId="{71AC8F8A-D100-49A2-AA74-CA81341AE00F}" srcOrd="0" destOrd="0" presId="urn:microsoft.com/office/officeart/2005/8/layout/radial3"/>
    <dgm:cxn modelId="{F2816A22-FB01-411D-BD0B-157B73E2958E}" srcId="{068C7E11-43F0-4923-90D3-7707271CF963}" destId="{F2131E79-BFCF-45C2-AE1D-57C9B0FB3DF4}" srcOrd="0" destOrd="0" parTransId="{2BC2C558-7403-4434-9A1F-748C10CA4641}" sibTransId="{329E6EB7-D7A9-4133-B9C5-21E29B478728}"/>
    <dgm:cxn modelId="{8EF7F72D-BCDA-4188-9E20-2D60356C1472}" srcId="{468DF901-81A0-4C5D-BDEB-1BBAE9F6B5A7}" destId="{068C7E11-43F0-4923-90D3-7707271CF963}" srcOrd="0" destOrd="0" parTransId="{7C3F4AB3-67DE-47C8-9402-93FAA53BAFCA}" sibTransId="{DB6473CE-95A2-45E2-AC79-904CBADAAEFD}"/>
    <dgm:cxn modelId="{EE72AF35-582F-4767-8842-A21A6754DA0A}" type="presOf" srcId="{468DF901-81A0-4C5D-BDEB-1BBAE9F6B5A7}" destId="{C168788B-CB73-4D45-BE9D-B62BC34D8C7E}" srcOrd="0" destOrd="0" presId="urn:microsoft.com/office/officeart/2005/8/layout/radial3"/>
    <dgm:cxn modelId="{E2352646-8135-4EB6-A701-4F88C3767752}" srcId="{068C7E11-43F0-4923-90D3-7707271CF963}" destId="{BA44AB49-1DE2-4A23-B307-AFD0684A48B2}" srcOrd="3" destOrd="0" parTransId="{05D7B561-18E0-4BA6-B2EE-4104C6E6BB50}" sibTransId="{5FAC5461-8CB7-418A-9669-D95D74B50B65}"/>
    <dgm:cxn modelId="{F1F4CA67-A305-4AB3-A282-DBF1F2AD865F}" type="presOf" srcId="{6C6EEA78-AE84-4CCA-9217-2DB7E44748EB}" destId="{0975B9C1-CCFA-4ECD-92BF-98AC4704C21D}" srcOrd="0" destOrd="0" presId="urn:microsoft.com/office/officeart/2005/8/layout/radial3"/>
    <dgm:cxn modelId="{8B88CE48-868A-4C75-B7C4-E411CCD7E84D}" type="presOf" srcId="{9018198A-CFD3-43BE-A955-37F21AF9DC05}" destId="{745697E3-861F-497D-8606-CD20EF2F661D}" srcOrd="0" destOrd="0" presId="urn:microsoft.com/office/officeart/2005/8/layout/radial3"/>
    <dgm:cxn modelId="{44A2F54E-2CE6-4373-85B0-0FE662EC1519}" srcId="{068C7E11-43F0-4923-90D3-7707271CF963}" destId="{F8EAC894-6014-4794-801D-8C2F2E6CFA6E}" srcOrd="5" destOrd="0" parTransId="{7ED2759B-1955-49FF-BCA1-B328FD191789}" sibTransId="{231C06BE-E6C7-483C-943A-81A0F6F896F6}"/>
    <dgm:cxn modelId="{928CC788-1779-4F8E-9B60-CEF8A18C023B}" srcId="{068C7E11-43F0-4923-90D3-7707271CF963}" destId="{9018198A-CFD3-43BE-A955-37F21AF9DC05}" srcOrd="1" destOrd="0" parTransId="{7921015F-5286-43BC-9E00-B60F9DAC85D1}" sibTransId="{D6D2A065-42C3-44B3-B742-06D3598EEE92}"/>
    <dgm:cxn modelId="{EA86E290-DA5B-4AC8-80DB-65995FBBD956}" type="presOf" srcId="{F2131E79-BFCF-45C2-AE1D-57C9B0FB3DF4}" destId="{F8CBF23D-5507-4BE9-B56C-392D90B6B95A}" srcOrd="0" destOrd="0" presId="urn:microsoft.com/office/officeart/2005/8/layout/radial3"/>
    <dgm:cxn modelId="{AC324A91-DB40-4FB7-8C99-278154464941}" srcId="{068C7E11-43F0-4923-90D3-7707271CF963}" destId="{6C6EEA78-AE84-4CCA-9217-2DB7E44748EB}" srcOrd="2" destOrd="0" parTransId="{F1648DA8-206C-40E2-A90D-C621ACC12584}" sibTransId="{D39667EA-09D5-4B5C-BFEA-A7F5CF9A599B}"/>
    <dgm:cxn modelId="{A9F2399D-21DC-41E2-87AF-389C3B474F8B}" type="presOf" srcId="{BA44AB49-1DE2-4A23-B307-AFD0684A48B2}" destId="{97BEF97B-C249-443B-A37B-F74939CF109B}" srcOrd="0" destOrd="0" presId="urn:microsoft.com/office/officeart/2005/8/layout/radial3"/>
    <dgm:cxn modelId="{0DDA58D6-FF61-42D2-BDD9-F0871AB1F26C}" type="presOf" srcId="{068C7E11-43F0-4923-90D3-7707271CF963}" destId="{E9A524A6-1289-4576-BC2E-E7A702568EB5}" srcOrd="0" destOrd="0" presId="urn:microsoft.com/office/officeart/2005/8/layout/radial3"/>
    <dgm:cxn modelId="{DD9402FE-BF65-4D2E-B811-53A5395054D5}" srcId="{068C7E11-43F0-4923-90D3-7707271CF963}" destId="{A9B823A5-B1DE-47A2-81FA-4758DA245DF2}" srcOrd="4" destOrd="0" parTransId="{F678C3C6-B60C-42BD-A494-898F205C4958}" sibTransId="{500FDD02-CC24-4786-B1D4-34DC111AB783}"/>
    <dgm:cxn modelId="{67D77F59-24B2-4395-BF2C-D50B9DFBA6F6}" type="presParOf" srcId="{C168788B-CB73-4D45-BE9D-B62BC34D8C7E}" destId="{D8459224-4299-4389-BAFD-631B7BE8033E}" srcOrd="0" destOrd="0" presId="urn:microsoft.com/office/officeart/2005/8/layout/radial3"/>
    <dgm:cxn modelId="{AF8B3089-0E19-484C-ADE9-7A0A2F05694F}" type="presParOf" srcId="{D8459224-4299-4389-BAFD-631B7BE8033E}" destId="{E9A524A6-1289-4576-BC2E-E7A702568EB5}" srcOrd="0" destOrd="0" presId="urn:microsoft.com/office/officeart/2005/8/layout/radial3"/>
    <dgm:cxn modelId="{C1CA8293-3E8E-4FBF-998F-93EA5409164F}" type="presParOf" srcId="{D8459224-4299-4389-BAFD-631B7BE8033E}" destId="{F8CBF23D-5507-4BE9-B56C-392D90B6B95A}" srcOrd="1" destOrd="0" presId="urn:microsoft.com/office/officeart/2005/8/layout/radial3"/>
    <dgm:cxn modelId="{B117A316-7FDC-46ED-9B04-BE0C30B9EDC7}" type="presParOf" srcId="{D8459224-4299-4389-BAFD-631B7BE8033E}" destId="{745697E3-861F-497D-8606-CD20EF2F661D}" srcOrd="2" destOrd="0" presId="urn:microsoft.com/office/officeart/2005/8/layout/radial3"/>
    <dgm:cxn modelId="{8A0D35F4-F4DF-4760-88BD-7ED7D45BE4A3}" type="presParOf" srcId="{D8459224-4299-4389-BAFD-631B7BE8033E}" destId="{0975B9C1-CCFA-4ECD-92BF-98AC4704C21D}" srcOrd="3" destOrd="0" presId="urn:microsoft.com/office/officeart/2005/8/layout/radial3"/>
    <dgm:cxn modelId="{CD7FC1F7-92BF-4F40-A63D-A9DA049B0E5D}" type="presParOf" srcId="{D8459224-4299-4389-BAFD-631B7BE8033E}" destId="{97BEF97B-C249-443B-A37B-F74939CF109B}" srcOrd="4" destOrd="0" presId="urn:microsoft.com/office/officeart/2005/8/layout/radial3"/>
    <dgm:cxn modelId="{CCDDB9CA-3E91-4763-ABE6-FA4CBF750F05}" type="presParOf" srcId="{D8459224-4299-4389-BAFD-631B7BE8033E}" destId="{8A668BD1-CCC3-4847-9080-8C413573AD02}" srcOrd="5" destOrd="0" presId="urn:microsoft.com/office/officeart/2005/8/layout/radial3"/>
    <dgm:cxn modelId="{A4F1A060-AFB0-477E-95B0-1FE6C0A05E93}" type="presParOf" srcId="{D8459224-4299-4389-BAFD-631B7BE8033E}" destId="{71AC8F8A-D100-49A2-AA74-CA81341AE00F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EC6CEB-CAFC-43E9-883A-1C56A6AC1AA8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E827409-906D-4089-819D-A952E9344023}">
      <dgm:prSet custT="1"/>
      <dgm:spPr/>
      <dgm:t>
        <a:bodyPr/>
        <a:lstStyle/>
        <a:p>
          <a:r>
            <a:rPr lang="en-US" sz="1800" dirty="0"/>
            <a:t>Research is currently moving away from descriptive to predictive radiobiology</a:t>
          </a:r>
        </a:p>
      </dgm:t>
    </dgm:pt>
    <dgm:pt modelId="{F72ABF16-486D-4F2E-AC52-BBB2CFC95BD9}" type="parTrans" cxnId="{FA7EF940-4D73-4D49-B7D9-2B2361E44A7B}">
      <dgm:prSet/>
      <dgm:spPr/>
      <dgm:t>
        <a:bodyPr/>
        <a:lstStyle/>
        <a:p>
          <a:endParaRPr lang="en-US" sz="2800"/>
        </a:p>
      </dgm:t>
    </dgm:pt>
    <dgm:pt modelId="{C6AA2665-5750-44FD-B9D6-7408749C0F51}" type="sibTrans" cxnId="{FA7EF940-4D73-4D49-B7D9-2B2361E44A7B}">
      <dgm:prSet/>
      <dgm:spPr/>
      <dgm:t>
        <a:bodyPr/>
        <a:lstStyle/>
        <a:p>
          <a:endParaRPr lang="en-US" sz="2800"/>
        </a:p>
      </dgm:t>
    </dgm:pt>
    <dgm:pt modelId="{F2D6E030-AB07-4516-8C43-0ACBB1380D69}">
      <dgm:prSet custT="1"/>
      <dgm:spPr/>
      <dgm:t>
        <a:bodyPr/>
        <a:lstStyle/>
        <a:p>
          <a:r>
            <a:rPr lang="en-US" sz="1800" dirty="0"/>
            <a:t>More complex radiation exposures are investigated (heavy-ion, dose-rates, mixed fields, etc.)</a:t>
          </a:r>
        </a:p>
      </dgm:t>
    </dgm:pt>
    <dgm:pt modelId="{A7103123-8C68-4CFD-BDBD-6EB6C042B82D}" type="parTrans" cxnId="{BBA30C12-CA96-4CD5-A656-CEC7DB196713}">
      <dgm:prSet/>
      <dgm:spPr/>
      <dgm:t>
        <a:bodyPr/>
        <a:lstStyle/>
        <a:p>
          <a:endParaRPr lang="en-US"/>
        </a:p>
      </dgm:t>
    </dgm:pt>
    <dgm:pt modelId="{FA769BF0-4EA8-48CF-B744-A29D1A2F4DDE}" type="sibTrans" cxnId="{BBA30C12-CA96-4CD5-A656-CEC7DB196713}">
      <dgm:prSet/>
      <dgm:spPr/>
      <dgm:t>
        <a:bodyPr/>
        <a:lstStyle/>
        <a:p>
          <a:endParaRPr lang="en-US"/>
        </a:p>
      </dgm:t>
    </dgm:pt>
    <dgm:pt modelId="{EE0F433F-4C84-4647-9255-5EAA47032156}">
      <dgm:prSet custT="1"/>
      <dgm:spPr/>
      <dgm:t>
        <a:bodyPr/>
        <a:lstStyle/>
        <a:p>
          <a:r>
            <a:rPr lang="en-US" sz="1800" dirty="0"/>
            <a:t>Integrative models (immune response, adverse effects)</a:t>
          </a:r>
        </a:p>
      </dgm:t>
    </dgm:pt>
    <dgm:pt modelId="{EA72D1C0-226F-4BD7-8DEA-5E449BCA3283}" type="parTrans" cxnId="{6A1F3197-F1CC-4A2E-96B7-8D4E0553D33D}">
      <dgm:prSet/>
      <dgm:spPr/>
      <dgm:t>
        <a:bodyPr/>
        <a:lstStyle/>
        <a:p>
          <a:endParaRPr lang="en-US"/>
        </a:p>
      </dgm:t>
    </dgm:pt>
    <dgm:pt modelId="{9FB753D3-8536-490D-9A98-6F6A0F00FAA7}" type="sibTrans" cxnId="{6A1F3197-F1CC-4A2E-96B7-8D4E0553D33D}">
      <dgm:prSet/>
      <dgm:spPr/>
      <dgm:t>
        <a:bodyPr/>
        <a:lstStyle/>
        <a:p>
          <a:endParaRPr lang="en-US"/>
        </a:p>
      </dgm:t>
    </dgm:pt>
    <dgm:pt modelId="{4CD1E31F-F47F-468C-BA60-567411FB13D6}">
      <dgm:prSet custT="1"/>
      <dgm:spPr/>
      <dgm:t>
        <a:bodyPr/>
        <a:lstStyle/>
        <a:p>
          <a:r>
            <a:rPr lang="en-US" sz="1800"/>
            <a:t>Multiomdal analysis becomes more and more important</a:t>
          </a:r>
          <a:endParaRPr lang="en-US" sz="1800" dirty="0"/>
        </a:p>
      </dgm:t>
    </dgm:pt>
    <dgm:pt modelId="{CA7DD71F-C39E-4AC9-A149-957C6A7FEA4A}" type="parTrans" cxnId="{5F83FA7B-5076-45C9-BE8A-38C1D291CFF5}">
      <dgm:prSet/>
      <dgm:spPr/>
      <dgm:t>
        <a:bodyPr/>
        <a:lstStyle/>
        <a:p>
          <a:endParaRPr lang="en-US"/>
        </a:p>
      </dgm:t>
    </dgm:pt>
    <dgm:pt modelId="{A3FE6FED-0142-4F60-8643-F317C2AE9E7A}" type="sibTrans" cxnId="{5F83FA7B-5076-45C9-BE8A-38C1D291CFF5}">
      <dgm:prSet/>
      <dgm:spPr/>
      <dgm:t>
        <a:bodyPr/>
        <a:lstStyle/>
        <a:p>
          <a:endParaRPr lang="en-US"/>
        </a:p>
      </dgm:t>
    </dgm:pt>
    <dgm:pt modelId="{701DD3C8-4F27-46A8-A5A2-24C3939899EE}" type="pres">
      <dgm:prSet presAssocID="{E5EC6CEB-CAFC-43E9-883A-1C56A6AC1AA8}" presName="linear" presStyleCnt="0">
        <dgm:presLayoutVars>
          <dgm:dir/>
          <dgm:animLvl val="lvl"/>
          <dgm:resizeHandles val="exact"/>
        </dgm:presLayoutVars>
      </dgm:prSet>
      <dgm:spPr/>
    </dgm:pt>
    <dgm:pt modelId="{B9A5DC58-EFFA-469B-8BD6-CDBD94308FC2}" type="pres">
      <dgm:prSet presAssocID="{DE827409-906D-4089-819D-A952E9344023}" presName="parentLin" presStyleCnt="0"/>
      <dgm:spPr/>
    </dgm:pt>
    <dgm:pt modelId="{5E025E97-8A43-4312-A25B-36D3E485C0AE}" type="pres">
      <dgm:prSet presAssocID="{DE827409-906D-4089-819D-A952E9344023}" presName="parentLeftMargin" presStyleLbl="node1" presStyleIdx="0" presStyleCnt="4"/>
      <dgm:spPr/>
    </dgm:pt>
    <dgm:pt modelId="{6697667C-9F8C-488F-B037-E6EF3A6E9993}" type="pres">
      <dgm:prSet presAssocID="{DE827409-906D-4089-819D-A952E934402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CFAE7DE-21F3-4AC8-BEF9-58EE1618A9E7}" type="pres">
      <dgm:prSet presAssocID="{DE827409-906D-4089-819D-A952E9344023}" presName="negativeSpace" presStyleCnt="0"/>
      <dgm:spPr/>
    </dgm:pt>
    <dgm:pt modelId="{779CC19F-C5B7-4B9E-89EA-973B73A7A1C6}" type="pres">
      <dgm:prSet presAssocID="{DE827409-906D-4089-819D-A952E9344023}" presName="childText" presStyleLbl="conFgAcc1" presStyleIdx="0" presStyleCnt="4">
        <dgm:presLayoutVars>
          <dgm:bulletEnabled val="1"/>
        </dgm:presLayoutVars>
      </dgm:prSet>
      <dgm:spPr/>
    </dgm:pt>
    <dgm:pt modelId="{0ED0734B-8AA3-430C-B78C-7B484D274255}" type="pres">
      <dgm:prSet presAssocID="{C6AA2665-5750-44FD-B9D6-7408749C0F51}" presName="spaceBetweenRectangles" presStyleCnt="0"/>
      <dgm:spPr/>
    </dgm:pt>
    <dgm:pt modelId="{623D43E9-7116-49FC-A26A-19DA4533D672}" type="pres">
      <dgm:prSet presAssocID="{F2D6E030-AB07-4516-8C43-0ACBB1380D69}" presName="parentLin" presStyleCnt="0"/>
      <dgm:spPr/>
    </dgm:pt>
    <dgm:pt modelId="{A2B6A543-597B-4F06-9C7A-42F8682F39A3}" type="pres">
      <dgm:prSet presAssocID="{F2D6E030-AB07-4516-8C43-0ACBB1380D69}" presName="parentLeftMargin" presStyleLbl="node1" presStyleIdx="0" presStyleCnt="4"/>
      <dgm:spPr/>
    </dgm:pt>
    <dgm:pt modelId="{062120BE-D75D-470C-97F0-DC9D101201C2}" type="pres">
      <dgm:prSet presAssocID="{F2D6E030-AB07-4516-8C43-0ACBB1380D6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E382679-FA71-4D8E-9D11-2E736E10A80B}" type="pres">
      <dgm:prSet presAssocID="{F2D6E030-AB07-4516-8C43-0ACBB1380D69}" presName="negativeSpace" presStyleCnt="0"/>
      <dgm:spPr/>
    </dgm:pt>
    <dgm:pt modelId="{4C27761F-8864-4843-80F5-746DB59623F9}" type="pres">
      <dgm:prSet presAssocID="{F2D6E030-AB07-4516-8C43-0ACBB1380D69}" presName="childText" presStyleLbl="conFgAcc1" presStyleIdx="1" presStyleCnt="4">
        <dgm:presLayoutVars>
          <dgm:bulletEnabled val="1"/>
        </dgm:presLayoutVars>
      </dgm:prSet>
      <dgm:spPr/>
    </dgm:pt>
    <dgm:pt modelId="{AA08BA5D-1D16-4E5F-A942-A05C340475D2}" type="pres">
      <dgm:prSet presAssocID="{FA769BF0-4EA8-48CF-B744-A29D1A2F4DDE}" presName="spaceBetweenRectangles" presStyleCnt="0"/>
      <dgm:spPr/>
    </dgm:pt>
    <dgm:pt modelId="{364EBC74-63E8-474C-B3C4-EA3BCF3808BB}" type="pres">
      <dgm:prSet presAssocID="{EE0F433F-4C84-4647-9255-5EAA47032156}" presName="parentLin" presStyleCnt="0"/>
      <dgm:spPr/>
    </dgm:pt>
    <dgm:pt modelId="{666AACAB-B452-4558-B52A-9C25ACEE7397}" type="pres">
      <dgm:prSet presAssocID="{EE0F433F-4C84-4647-9255-5EAA47032156}" presName="parentLeftMargin" presStyleLbl="node1" presStyleIdx="1" presStyleCnt="4"/>
      <dgm:spPr/>
    </dgm:pt>
    <dgm:pt modelId="{7D3569F8-3C43-4A5F-A6E8-06B6F723EC8C}" type="pres">
      <dgm:prSet presAssocID="{EE0F433F-4C84-4647-9255-5EAA4703215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C406589-054E-4098-A899-7E7CAEFA3A3C}" type="pres">
      <dgm:prSet presAssocID="{EE0F433F-4C84-4647-9255-5EAA47032156}" presName="negativeSpace" presStyleCnt="0"/>
      <dgm:spPr/>
    </dgm:pt>
    <dgm:pt modelId="{9204775A-B243-49A5-BA19-BF11865EA783}" type="pres">
      <dgm:prSet presAssocID="{EE0F433F-4C84-4647-9255-5EAA47032156}" presName="childText" presStyleLbl="conFgAcc1" presStyleIdx="2" presStyleCnt="4">
        <dgm:presLayoutVars>
          <dgm:bulletEnabled val="1"/>
        </dgm:presLayoutVars>
      </dgm:prSet>
      <dgm:spPr/>
    </dgm:pt>
    <dgm:pt modelId="{35073798-711F-4AB7-8528-DB3EAA7158E8}" type="pres">
      <dgm:prSet presAssocID="{9FB753D3-8536-490D-9A98-6F6A0F00FAA7}" presName="spaceBetweenRectangles" presStyleCnt="0"/>
      <dgm:spPr/>
    </dgm:pt>
    <dgm:pt modelId="{BA654D3F-911C-4629-BA10-611849A39CD6}" type="pres">
      <dgm:prSet presAssocID="{4CD1E31F-F47F-468C-BA60-567411FB13D6}" presName="parentLin" presStyleCnt="0"/>
      <dgm:spPr/>
    </dgm:pt>
    <dgm:pt modelId="{3F789E79-04A6-4CC4-A6FF-8B5F597ABB63}" type="pres">
      <dgm:prSet presAssocID="{4CD1E31F-F47F-468C-BA60-567411FB13D6}" presName="parentLeftMargin" presStyleLbl="node1" presStyleIdx="2" presStyleCnt="4"/>
      <dgm:spPr/>
    </dgm:pt>
    <dgm:pt modelId="{F390BAE7-1FD3-40CA-B49B-92B8CFC5595B}" type="pres">
      <dgm:prSet presAssocID="{4CD1E31F-F47F-468C-BA60-567411FB13D6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1136617-3DEA-447B-AB74-8043F5F74C69}" type="pres">
      <dgm:prSet presAssocID="{4CD1E31F-F47F-468C-BA60-567411FB13D6}" presName="negativeSpace" presStyleCnt="0"/>
      <dgm:spPr/>
    </dgm:pt>
    <dgm:pt modelId="{6BD5B9AE-9695-477B-8387-27B8FDFC5AA2}" type="pres">
      <dgm:prSet presAssocID="{4CD1E31F-F47F-468C-BA60-567411FB13D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625A607-1C89-49F0-93A8-B6713D75EE42}" type="presOf" srcId="{EE0F433F-4C84-4647-9255-5EAA47032156}" destId="{7D3569F8-3C43-4A5F-A6E8-06B6F723EC8C}" srcOrd="1" destOrd="0" presId="urn:microsoft.com/office/officeart/2005/8/layout/list1"/>
    <dgm:cxn modelId="{BBA30C12-CA96-4CD5-A656-CEC7DB196713}" srcId="{E5EC6CEB-CAFC-43E9-883A-1C56A6AC1AA8}" destId="{F2D6E030-AB07-4516-8C43-0ACBB1380D69}" srcOrd="1" destOrd="0" parTransId="{A7103123-8C68-4CFD-BDBD-6EB6C042B82D}" sibTransId="{FA769BF0-4EA8-48CF-B744-A29D1A2F4DDE}"/>
    <dgm:cxn modelId="{6D09F23C-4DF7-4888-A3BB-7188FA3858D4}" type="presOf" srcId="{F2D6E030-AB07-4516-8C43-0ACBB1380D69}" destId="{A2B6A543-597B-4F06-9C7A-42F8682F39A3}" srcOrd="0" destOrd="0" presId="urn:microsoft.com/office/officeart/2005/8/layout/list1"/>
    <dgm:cxn modelId="{EEA10D3F-0993-4810-B52F-96C7B59A8DBD}" type="presOf" srcId="{DE827409-906D-4089-819D-A952E9344023}" destId="{5E025E97-8A43-4312-A25B-36D3E485C0AE}" srcOrd="0" destOrd="0" presId="urn:microsoft.com/office/officeart/2005/8/layout/list1"/>
    <dgm:cxn modelId="{FA7EF940-4D73-4D49-B7D9-2B2361E44A7B}" srcId="{E5EC6CEB-CAFC-43E9-883A-1C56A6AC1AA8}" destId="{DE827409-906D-4089-819D-A952E9344023}" srcOrd="0" destOrd="0" parTransId="{F72ABF16-486D-4F2E-AC52-BBB2CFC95BD9}" sibTransId="{C6AA2665-5750-44FD-B9D6-7408749C0F51}"/>
    <dgm:cxn modelId="{6BFB826F-7F75-47F1-A3FF-F972B49F4C93}" type="presOf" srcId="{F2D6E030-AB07-4516-8C43-0ACBB1380D69}" destId="{062120BE-D75D-470C-97F0-DC9D101201C2}" srcOrd="1" destOrd="0" presId="urn:microsoft.com/office/officeart/2005/8/layout/list1"/>
    <dgm:cxn modelId="{9BB09D75-2EC3-492D-AD42-024CBDC8B7A3}" type="presOf" srcId="{DE827409-906D-4089-819D-A952E9344023}" destId="{6697667C-9F8C-488F-B037-E6EF3A6E9993}" srcOrd="1" destOrd="0" presId="urn:microsoft.com/office/officeart/2005/8/layout/list1"/>
    <dgm:cxn modelId="{EBE15756-9F6B-4606-AAFD-E927DF7F9394}" type="presOf" srcId="{4CD1E31F-F47F-468C-BA60-567411FB13D6}" destId="{F390BAE7-1FD3-40CA-B49B-92B8CFC5595B}" srcOrd="1" destOrd="0" presId="urn:microsoft.com/office/officeart/2005/8/layout/list1"/>
    <dgm:cxn modelId="{5F83FA7B-5076-45C9-BE8A-38C1D291CFF5}" srcId="{E5EC6CEB-CAFC-43E9-883A-1C56A6AC1AA8}" destId="{4CD1E31F-F47F-468C-BA60-567411FB13D6}" srcOrd="3" destOrd="0" parTransId="{CA7DD71F-C39E-4AC9-A149-957C6A7FEA4A}" sibTransId="{A3FE6FED-0142-4F60-8643-F317C2AE9E7A}"/>
    <dgm:cxn modelId="{6A1F3197-F1CC-4A2E-96B7-8D4E0553D33D}" srcId="{E5EC6CEB-CAFC-43E9-883A-1C56A6AC1AA8}" destId="{EE0F433F-4C84-4647-9255-5EAA47032156}" srcOrd="2" destOrd="0" parTransId="{EA72D1C0-226F-4BD7-8DEA-5E449BCA3283}" sibTransId="{9FB753D3-8536-490D-9A98-6F6A0F00FAA7}"/>
    <dgm:cxn modelId="{2753D797-BC34-4857-91CF-F3A7A707B064}" type="presOf" srcId="{EE0F433F-4C84-4647-9255-5EAA47032156}" destId="{666AACAB-B452-4558-B52A-9C25ACEE7397}" srcOrd="0" destOrd="0" presId="urn:microsoft.com/office/officeart/2005/8/layout/list1"/>
    <dgm:cxn modelId="{26420ED7-9931-47B3-844E-96727A789017}" type="presOf" srcId="{E5EC6CEB-CAFC-43E9-883A-1C56A6AC1AA8}" destId="{701DD3C8-4F27-46A8-A5A2-24C3939899EE}" srcOrd="0" destOrd="0" presId="urn:microsoft.com/office/officeart/2005/8/layout/list1"/>
    <dgm:cxn modelId="{15DB58FE-8DDE-4113-8A4B-49FAB578CFDF}" type="presOf" srcId="{4CD1E31F-F47F-468C-BA60-567411FB13D6}" destId="{3F789E79-04A6-4CC4-A6FF-8B5F597ABB63}" srcOrd="0" destOrd="0" presId="urn:microsoft.com/office/officeart/2005/8/layout/list1"/>
    <dgm:cxn modelId="{5ED9441E-0C6B-4D2C-931F-02C8A4F1B06F}" type="presParOf" srcId="{701DD3C8-4F27-46A8-A5A2-24C3939899EE}" destId="{B9A5DC58-EFFA-469B-8BD6-CDBD94308FC2}" srcOrd="0" destOrd="0" presId="urn:microsoft.com/office/officeart/2005/8/layout/list1"/>
    <dgm:cxn modelId="{E011BAFE-A10D-448B-9A08-5F282C35458B}" type="presParOf" srcId="{B9A5DC58-EFFA-469B-8BD6-CDBD94308FC2}" destId="{5E025E97-8A43-4312-A25B-36D3E485C0AE}" srcOrd="0" destOrd="0" presId="urn:microsoft.com/office/officeart/2005/8/layout/list1"/>
    <dgm:cxn modelId="{8B7656A1-3E1A-4AB0-8C97-76967C1EFAC5}" type="presParOf" srcId="{B9A5DC58-EFFA-469B-8BD6-CDBD94308FC2}" destId="{6697667C-9F8C-488F-B037-E6EF3A6E9993}" srcOrd="1" destOrd="0" presId="urn:microsoft.com/office/officeart/2005/8/layout/list1"/>
    <dgm:cxn modelId="{8521C50F-5268-4EDA-AF1C-74ECF064F13F}" type="presParOf" srcId="{701DD3C8-4F27-46A8-A5A2-24C3939899EE}" destId="{7CFAE7DE-21F3-4AC8-BEF9-58EE1618A9E7}" srcOrd="1" destOrd="0" presId="urn:microsoft.com/office/officeart/2005/8/layout/list1"/>
    <dgm:cxn modelId="{93A20828-7C54-4085-9351-10FF3C4BEB49}" type="presParOf" srcId="{701DD3C8-4F27-46A8-A5A2-24C3939899EE}" destId="{779CC19F-C5B7-4B9E-89EA-973B73A7A1C6}" srcOrd="2" destOrd="0" presId="urn:microsoft.com/office/officeart/2005/8/layout/list1"/>
    <dgm:cxn modelId="{38FA85C9-6AD1-43A5-9C23-631297675326}" type="presParOf" srcId="{701DD3C8-4F27-46A8-A5A2-24C3939899EE}" destId="{0ED0734B-8AA3-430C-B78C-7B484D274255}" srcOrd="3" destOrd="0" presId="urn:microsoft.com/office/officeart/2005/8/layout/list1"/>
    <dgm:cxn modelId="{646CDC37-2133-45F8-88A9-9DF432F18A67}" type="presParOf" srcId="{701DD3C8-4F27-46A8-A5A2-24C3939899EE}" destId="{623D43E9-7116-49FC-A26A-19DA4533D672}" srcOrd="4" destOrd="0" presId="urn:microsoft.com/office/officeart/2005/8/layout/list1"/>
    <dgm:cxn modelId="{B6FCBED7-1456-478F-B4FC-82951270D6EB}" type="presParOf" srcId="{623D43E9-7116-49FC-A26A-19DA4533D672}" destId="{A2B6A543-597B-4F06-9C7A-42F8682F39A3}" srcOrd="0" destOrd="0" presId="urn:microsoft.com/office/officeart/2005/8/layout/list1"/>
    <dgm:cxn modelId="{3B5BD868-6A86-4F9E-89C2-0117F05BA1A1}" type="presParOf" srcId="{623D43E9-7116-49FC-A26A-19DA4533D672}" destId="{062120BE-D75D-470C-97F0-DC9D101201C2}" srcOrd="1" destOrd="0" presId="urn:microsoft.com/office/officeart/2005/8/layout/list1"/>
    <dgm:cxn modelId="{B6C688AA-1D83-454D-BEEF-D99CD2462197}" type="presParOf" srcId="{701DD3C8-4F27-46A8-A5A2-24C3939899EE}" destId="{6E382679-FA71-4D8E-9D11-2E736E10A80B}" srcOrd="5" destOrd="0" presId="urn:microsoft.com/office/officeart/2005/8/layout/list1"/>
    <dgm:cxn modelId="{32077A56-6A3A-47FA-A41F-CA510E99E554}" type="presParOf" srcId="{701DD3C8-4F27-46A8-A5A2-24C3939899EE}" destId="{4C27761F-8864-4843-80F5-746DB59623F9}" srcOrd="6" destOrd="0" presId="urn:microsoft.com/office/officeart/2005/8/layout/list1"/>
    <dgm:cxn modelId="{5324B3D3-9BBF-4961-99C0-D955136CD5AC}" type="presParOf" srcId="{701DD3C8-4F27-46A8-A5A2-24C3939899EE}" destId="{AA08BA5D-1D16-4E5F-A942-A05C340475D2}" srcOrd="7" destOrd="0" presId="urn:microsoft.com/office/officeart/2005/8/layout/list1"/>
    <dgm:cxn modelId="{59F21960-C387-43BE-8588-951277C56529}" type="presParOf" srcId="{701DD3C8-4F27-46A8-A5A2-24C3939899EE}" destId="{364EBC74-63E8-474C-B3C4-EA3BCF3808BB}" srcOrd="8" destOrd="0" presId="urn:microsoft.com/office/officeart/2005/8/layout/list1"/>
    <dgm:cxn modelId="{C3493278-D109-43FB-9E7E-CE112DA90365}" type="presParOf" srcId="{364EBC74-63E8-474C-B3C4-EA3BCF3808BB}" destId="{666AACAB-B452-4558-B52A-9C25ACEE7397}" srcOrd="0" destOrd="0" presId="urn:microsoft.com/office/officeart/2005/8/layout/list1"/>
    <dgm:cxn modelId="{F1E98A59-8D79-4A02-8A64-E3D3460470CF}" type="presParOf" srcId="{364EBC74-63E8-474C-B3C4-EA3BCF3808BB}" destId="{7D3569F8-3C43-4A5F-A6E8-06B6F723EC8C}" srcOrd="1" destOrd="0" presId="urn:microsoft.com/office/officeart/2005/8/layout/list1"/>
    <dgm:cxn modelId="{CFA8146C-627B-4A2C-A813-B794EAE1661C}" type="presParOf" srcId="{701DD3C8-4F27-46A8-A5A2-24C3939899EE}" destId="{CC406589-054E-4098-A899-7E7CAEFA3A3C}" srcOrd="9" destOrd="0" presId="urn:microsoft.com/office/officeart/2005/8/layout/list1"/>
    <dgm:cxn modelId="{5C640CD9-0106-461E-8B7C-64D7B55F81EF}" type="presParOf" srcId="{701DD3C8-4F27-46A8-A5A2-24C3939899EE}" destId="{9204775A-B243-49A5-BA19-BF11865EA783}" srcOrd="10" destOrd="0" presId="urn:microsoft.com/office/officeart/2005/8/layout/list1"/>
    <dgm:cxn modelId="{5A96891A-F3C9-41D0-8E01-7327EFEC8EB8}" type="presParOf" srcId="{701DD3C8-4F27-46A8-A5A2-24C3939899EE}" destId="{35073798-711F-4AB7-8528-DB3EAA7158E8}" srcOrd="11" destOrd="0" presId="urn:microsoft.com/office/officeart/2005/8/layout/list1"/>
    <dgm:cxn modelId="{C6182473-B777-46C9-84D0-339EA0614F6E}" type="presParOf" srcId="{701DD3C8-4F27-46A8-A5A2-24C3939899EE}" destId="{BA654D3F-911C-4629-BA10-611849A39CD6}" srcOrd="12" destOrd="0" presId="urn:microsoft.com/office/officeart/2005/8/layout/list1"/>
    <dgm:cxn modelId="{F390B07F-7634-4760-9353-3658BDD11D4F}" type="presParOf" srcId="{BA654D3F-911C-4629-BA10-611849A39CD6}" destId="{3F789E79-04A6-4CC4-A6FF-8B5F597ABB63}" srcOrd="0" destOrd="0" presId="urn:microsoft.com/office/officeart/2005/8/layout/list1"/>
    <dgm:cxn modelId="{F95DBA09-E6B7-4230-8313-628DBA52DE16}" type="presParOf" srcId="{BA654D3F-911C-4629-BA10-611849A39CD6}" destId="{F390BAE7-1FD3-40CA-B49B-92B8CFC5595B}" srcOrd="1" destOrd="0" presId="urn:microsoft.com/office/officeart/2005/8/layout/list1"/>
    <dgm:cxn modelId="{B71D446A-43BD-4F8A-803A-875B9C709C33}" type="presParOf" srcId="{701DD3C8-4F27-46A8-A5A2-24C3939899EE}" destId="{B1136617-3DEA-447B-AB74-8043F5F74C69}" srcOrd="13" destOrd="0" presId="urn:microsoft.com/office/officeart/2005/8/layout/list1"/>
    <dgm:cxn modelId="{93F215E0-A434-4E88-8BA3-50CB39DB6F81}" type="presParOf" srcId="{701DD3C8-4F27-46A8-A5A2-24C3939899EE}" destId="{6BD5B9AE-9695-477B-8387-27B8FDFC5AA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8B4C9-3F77-48C2-902F-B4666655A326}">
      <dsp:nvSpPr>
        <dsp:cNvPr id="0" name=""/>
        <dsp:cNvSpPr/>
      </dsp:nvSpPr>
      <dsp:spPr>
        <a:xfrm>
          <a:off x="0" y="261994"/>
          <a:ext cx="6522720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/>
            <a:t>We are your elected representative body with the aim of promoting research with nuclear probes and ion beams</a:t>
          </a:r>
          <a:endParaRPr lang="en-US" sz="1800" kern="1200" dirty="0"/>
        </a:p>
      </dsp:txBody>
      <dsp:txXfrm>
        <a:off x="59399" y="321393"/>
        <a:ext cx="6403922" cy="1098002"/>
      </dsp:txXfrm>
    </dsp:sp>
    <dsp:sp modelId="{E67F17A3-55BF-47D2-AB2D-695F14EC0EAB}">
      <dsp:nvSpPr>
        <dsp:cNvPr id="0" name=""/>
        <dsp:cNvSpPr/>
      </dsp:nvSpPr>
      <dsp:spPr>
        <a:xfrm>
          <a:off x="0" y="1665995"/>
          <a:ext cx="6522720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 are involved in interaction with the Projektträger and the ministry to develop research strategy and designing research calls to fit to your research interest</a:t>
          </a:r>
          <a:endParaRPr lang="en-US" sz="1800" kern="1200" dirty="0"/>
        </a:p>
      </dsp:txBody>
      <dsp:txXfrm>
        <a:off x="59399" y="1725394"/>
        <a:ext cx="6403922" cy="1098002"/>
      </dsp:txXfrm>
    </dsp:sp>
    <dsp:sp modelId="{2F302AF7-995B-473D-B7AF-82A4FE315E01}">
      <dsp:nvSpPr>
        <dsp:cNvPr id="0" name=""/>
        <dsp:cNvSpPr/>
      </dsp:nvSpPr>
      <dsp:spPr>
        <a:xfrm>
          <a:off x="0" y="3069995"/>
          <a:ext cx="6522720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 are engaged in the user initiative DIGUM to promote digitization in the research of universe and matter</a:t>
          </a:r>
          <a:endParaRPr lang="en-US" sz="1800" kern="1200" dirty="0"/>
        </a:p>
      </dsp:txBody>
      <dsp:txXfrm>
        <a:off x="59399" y="3129394"/>
        <a:ext cx="6403922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B4086-3F85-454F-9E89-AA9F5C49245F}">
      <dsp:nvSpPr>
        <dsp:cNvPr id="0" name=""/>
        <dsp:cNvSpPr/>
      </dsp:nvSpPr>
      <dsp:spPr>
        <a:xfrm>
          <a:off x="0" y="648"/>
          <a:ext cx="754579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44D0764-A6D9-49AD-9302-E3EFF9021AA2}">
      <dsp:nvSpPr>
        <dsp:cNvPr id="0" name=""/>
        <dsp:cNvSpPr/>
      </dsp:nvSpPr>
      <dsp:spPr>
        <a:xfrm>
          <a:off x="0" y="648"/>
          <a:ext cx="7545797" cy="758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Assoc. Prof. Dr. Judith Reindl (UniBw Munich and University of Oslo)</a:t>
          </a:r>
        </a:p>
      </dsp:txBody>
      <dsp:txXfrm>
        <a:off x="0" y="648"/>
        <a:ext cx="7545797" cy="758856"/>
      </dsp:txXfrm>
    </dsp:sp>
    <dsp:sp modelId="{CB4F5CEC-E70A-4CAA-A8EA-439A5F716327}">
      <dsp:nvSpPr>
        <dsp:cNvPr id="0" name=""/>
        <dsp:cNvSpPr/>
      </dsp:nvSpPr>
      <dsp:spPr>
        <a:xfrm>
          <a:off x="0" y="759504"/>
          <a:ext cx="754579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B0082A7-A124-4BA0-9986-CD29B31A727A}">
      <dsp:nvSpPr>
        <dsp:cNvPr id="0" name=""/>
        <dsp:cNvSpPr/>
      </dsp:nvSpPr>
      <dsp:spPr>
        <a:xfrm>
          <a:off x="0" y="759504"/>
          <a:ext cx="7545797" cy="758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Dr. Daniel Severin (GSI)</a:t>
          </a:r>
        </a:p>
      </dsp:txBody>
      <dsp:txXfrm>
        <a:off x="0" y="759504"/>
        <a:ext cx="7545797" cy="758856"/>
      </dsp:txXfrm>
    </dsp:sp>
    <dsp:sp modelId="{2041A43C-5226-4984-8AF9-CED2B09CDC2A}">
      <dsp:nvSpPr>
        <dsp:cNvPr id="0" name=""/>
        <dsp:cNvSpPr/>
      </dsp:nvSpPr>
      <dsp:spPr>
        <a:xfrm>
          <a:off x="0" y="1518360"/>
          <a:ext cx="754579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B6F1645-5C5D-4B81-A354-4AD0F6F385F2}">
      <dsp:nvSpPr>
        <dsp:cNvPr id="0" name=""/>
        <dsp:cNvSpPr/>
      </dsp:nvSpPr>
      <dsp:spPr>
        <a:xfrm>
          <a:off x="0" y="1518360"/>
          <a:ext cx="7545797" cy="758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Prof. Dr. Anton Wallner (TU Dresden and HZDR)</a:t>
          </a:r>
        </a:p>
      </dsp:txBody>
      <dsp:txXfrm>
        <a:off x="0" y="1518360"/>
        <a:ext cx="7545797" cy="758856"/>
      </dsp:txXfrm>
    </dsp:sp>
    <dsp:sp modelId="{3CDCDE7F-15E5-49FE-B30F-964198D8C268}">
      <dsp:nvSpPr>
        <dsp:cNvPr id="0" name=""/>
        <dsp:cNvSpPr/>
      </dsp:nvSpPr>
      <dsp:spPr>
        <a:xfrm>
          <a:off x="0" y="2277216"/>
          <a:ext cx="754579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A9C66D8-4ED0-4BB0-AEB0-6B208658E84B}">
      <dsp:nvSpPr>
        <dsp:cNvPr id="0" name=""/>
        <dsp:cNvSpPr/>
      </dsp:nvSpPr>
      <dsp:spPr>
        <a:xfrm>
          <a:off x="0" y="2277216"/>
          <a:ext cx="7545797" cy="758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Dr. Lars Breuer (University Duisburg-Essen)</a:t>
          </a:r>
        </a:p>
      </dsp:txBody>
      <dsp:txXfrm>
        <a:off x="0" y="2277216"/>
        <a:ext cx="7545797" cy="758856"/>
      </dsp:txXfrm>
    </dsp:sp>
    <dsp:sp modelId="{4DF71471-05CA-41CD-B428-970F422772AB}">
      <dsp:nvSpPr>
        <dsp:cNvPr id="0" name=""/>
        <dsp:cNvSpPr/>
      </dsp:nvSpPr>
      <dsp:spPr>
        <a:xfrm>
          <a:off x="0" y="3036073"/>
          <a:ext cx="754579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9A2EFD-4C03-4C4E-B68F-254B129066F0}">
      <dsp:nvSpPr>
        <dsp:cNvPr id="0" name=""/>
        <dsp:cNvSpPr/>
      </dsp:nvSpPr>
      <dsp:spPr>
        <a:xfrm>
          <a:off x="0" y="3036073"/>
          <a:ext cx="7545797" cy="758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Prof. Dr. Doru Lupascu (University Duisburg-Essen and ISOLDE)</a:t>
          </a:r>
        </a:p>
      </dsp:txBody>
      <dsp:txXfrm>
        <a:off x="0" y="3036073"/>
        <a:ext cx="7545797" cy="758856"/>
      </dsp:txXfrm>
    </dsp:sp>
    <dsp:sp modelId="{AA2345C7-2326-4496-9FC7-FB5416DBAF32}">
      <dsp:nvSpPr>
        <dsp:cNvPr id="0" name=""/>
        <dsp:cNvSpPr/>
      </dsp:nvSpPr>
      <dsp:spPr>
        <a:xfrm>
          <a:off x="0" y="3794929"/>
          <a:ext cx="754579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E0010A-F457-4A0A-B9E7-63BDBCF5359A}">
      <dsp:nvSpPr>
        <dsp:cNvPr id="0" name=""/>
        <dsp:cNvSpPr/>
      </dsp:nvSpPr>
      <dsp:spPr>
        <a:xfrm>
          <a:off x="0" y="3794929"/>
          <a:ext cx="7545797" cy="758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Dr. Silke Merchel (TU Wien)</a:t>
          </a:r>
        </a:p>
      </dsp:txBody>
      <dsp:txXfrm>
        <a:off x="0" y="3794929"/>
        <a:ext cx="7545797" cy="758856"/>
      </dsp:txXfrm>
    </dsp:sp>
    <dsp:sp modelId="{194AD2B2-79E2-42B3-AC00-60DCA51F7D51}">
      <dsp:nvSpPr>
        <dsp:cNvPr id="0" name=""/>
        <dsp:cNvSpPr/>
      </dsp:nvSpPr>
      <dsp:spPr>
        <a:xfrm>
          <a:off x="0" y="4553785"/>
          <a:ext cx="754579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3B69E7-63EE-40C0-AF7B-0E8DC24F63A4}">
      <dsp:nvSpPr>
        <dsp:cNvPr id="0" name=""/>
        <dsp:cNvSpPr/>
      </dsp:nvSpPr>
      <dsp:spPr>
        <a:xfrm>
          <a:off x="0" y="4553785"/>
          <a:ext cx="7545797" cy="758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Prof. Dr. Chrisoph Hugenschmidt (TU München and FRM II)</a:t>
          </a:r>
        </a:p>
      </dsp:txBody>
      <dsp:txXfrm>
        <a:off x="0" y="4553785"/>
        <a:ext cx="7545797" cy="7588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7A4B3-1D7E-4D5E-9255-ECE97054D868}">
      <dsp:nvSpPr>
        <dsp:cNvPr id="0" name=""/>
        <dsp:cNvSpPr/>
      </dsp:nvSpPr>
      <dsp:spPr>
        <a:xfrm>
          <a:off x="0" y="0"/>
          <a:ext cx="10027918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7C9C789-54E5-40A4-8D33-65BD01AC9321}">
      <dsp:nvSpPr>
        <dsp:cNvPr id="0" name=""/>
        <dsp:cNvSpPr/>
      </dsp:nvSpPr>
      <dsp:spPr>
        <a:xfrm>
          <a:off x="0" y="0"/>
          <a:ext cx="10027918" cy="1111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It is the commission of the committees involved in the matter research</a:t>
          </a:r>
        </a:p>
      </dsp:txBody>
      <dsp:txXfrm>
        <a:off x="0" y="0"/>
        <a:ext cx="10027918" cy="1111893"/>
      </dsp:txXfrm>
    </dsp:sp>
    <dsp:sp modelId="{3AA3AF5D-2AE0-41C0-8FDF-71FB3585A971}">
      <dsp:nvSpPr>
        <dsp:cNvPr id="0" name=""/>
        <dsp:cNvSpPr/>
      </dsp:nvSpPr>
      <dsp:spPr>
        <a:xfrm>
          <a:off x="0" y="1111894"/>
          <a:ext cx="10027918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89AD27-33B3-45A9-B7F9-4D076047410D}">
      <dsp:nvSpPr>
        <dsp:cNvPr id="0" name=""/>
        <dsp:cNvSpPr/>
      </dsp:nvSpPr>
      <dsp:spPr>
        <a:xfrm>
          <a:off x="0" y="1111893"/>
          <a:ext cx="10027918" cy="1111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KFSI, KFS (Synchrotron), KFN (Neutron), KFB (Accelerators)</a:t>
          </a:r>
        </a:p>
      </dsp:txBody>
      <dsp:txXfrm>
        <a:off x="0" y="1111893"/>
        <a:ext cx="10027918" cy="1111893"/>
      </dsp:txXfrm>
    </dsp:sp>
    <dsp:sp modelId="{24F250C4-FF37-450F-B486-6DE3F57E6B03}">
      <dsp:nvSpPr>
        <dsp:cNvPr id="0" name=""/>
        <dsp:cNvSpPr/>
      </dsp:nvSpPr>
      <dsp:spPr>
        <a:xfrm>
          <a:off x="0" y="2223788"/>
          <a:ext cx="10027918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0BDA120-3A26-4FF1-9646-140E2C7F9752}">
      <dsp:nvSpPr>
        <dsp:cNvPr id="0" name=""/>
        <dsp:cNvSpPr/>
      </dsp:nvSpPr>
      <dsp:spPr>
        <a:xfrm>
          <a:off x="0" y="2223787"/>
          <a:ext cx="10027918" cy="1111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Currently not much joint actions, KFS and KFN have initiative to do more together (more info next year)</a:t>
          </a:r>
        </a:p>
      </dsp:txBody>
      <dsp:txXfrm>
        <a:off x="0" y="2223787"/>
        <a:ext cx="10027918" cy="1111893"/>
      </dsp:txXfrm>
    </dsp:sp>
    <dsp:sp modelId="{D86F4456-D6D9-4686-BD1B-BF80B6F7023B}">
      <dsp:nvSpPr>
        <dsp:cNvPr id="0" name=""/>
        <dsp:cNvSpPr/>
      </dsp:nvSpPr>
      <dsp:spPr>
        <a:xfrm>
          <a:off x="0" y="3335681"/>
          <a:ext cx="10027918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70B94DB-2E00-4C29-A68C-BD017CD5611C}">
      <dsp:nvSpPr>
        <dsp:cNvPr id="0" name=""/>
        <dsp:cNvSpPr/>
      </dsp:nvSpPr>
      <dsp:spPr>
        <a:xfrm>
          <a:off x="0" y="3335681"/>
          <a:ext cx="10027918" cy="1111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Joint conference: SNI every 4 years. Next conference 8. – 10.9.2026 at DESY in Hamburg</a:t>
          </a:r>
        </a:p>
      </dsp:txBody>
      <dsp:txXfrm>
        <a:off x="0" y="3335681"/>
        <a:ext cx="10027918" cy="11118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CB010-D456-46D4-8593-775B5B844122}">
      <dsp:nvSpPr>
        <dsp:cNvPr id="0" name=""/>
        <dsp:cNvSpPr/>
      </dsp:nvSpPr>
      <dsp:spPr>
        <a:xfrm>
          <a:off x="0" y="0"/>
          <a:ext cx="10027918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369DC7-B3E0-4EEC-93BF-C7180C226010}">
      <dsp:nvSpPr>
        <dsp:cNvPr id="0" name=""/>
        <dsp:cNvSpPr/>
      </dsp:nvSpPr>
      <dsp:spPr>
        <a:xfrm>
          <a:off x="0" y="0"/>
          <a:ext cx="10027918" cy="1111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Organization which represents all </a:t>
          </a:r>
          <a:r>
            <a:rPr lang="en-US" sz="2300" kern="1200" dirty="0" err="1"/>
            <a:t>commitees</a:t>
          </a:r>
          <a:r>
            <a:rPr lang="en-US" sz="2300" kern="1200" dirty="0"/>
            <a:t> from </a:t>
          </a:r>
          <a:r>
            <a:rPr lang="en-US" sz="2300" kern="1200" dirty="0" err="1"/>
            <a:t>ErUM</a:t>
          </a:r>
          <a:r>
            <a:rPr lang="en-US" sz="2300" kern="1200" dirty="0"/>
            <a:t> in the research framework </a:t>
          </a:r>
          <a:r>
            <a:rPr lang="en-US" sz="2300" kern="1200" dirty="0" err="1"/>
            <a:t>ErUM</a:t>
          </a:r>
          <a:r>
            <a:rPr lang="en-US" sz="2300" kern="1200" dirty="0"/>
            <a:t>-Data</a:t>
          </a:r>
        </a:p>
      </dsp:txBody>
      <dsp:txXfrm>
        <a:off x="0" y="0"/>
        <a:ext cx="10027918" cy="1111893"/>
      </dsp:txXfrm>
    </dsp:sp>
    <dsp:sp modelId="{F0855B40-8F28-4A30-BB0D-874B38D9D1C8}">
      <dsp:nvSpPr>
        <dsp:cNvPr id="0" name=""/>
        <dsp:cNvSpPr/>
      </dsp:nvSpPr>
      <dsp:spPr>
        <a:xfrm>
          <a:off x="0" y="1111894"/>
          <a:ext cx="10027918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A9F4CE-6669-4E87-99E2-C5DE2D426C66}">
      <dsp:nvSpPr>
        <dsp:cNvPr id="0" name=""/>
        <dsp:cNvSpPr/>
      </dsp:nvSpPr>
      <dsp:spPr>
        <a:xfrm>
          <a:off x="0" y="1111893"/>
          <a:ext cx="10027918" cy="1111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Topic </a:t>
          </a:r>
          <a:r>
            <a:rPr lang="de-DE" sz="2300" kern="1200" dirty="0" err="1"/>
            <a:t>groups</a:t>
          </a:r>
          <a:r>
            <a:rPr lang="de-DE" sz="2300" kern="1200" dirty="0"/>
            <a:t>: </a:t>
          </a:r>
          <a:r>
            <a:rPr lang="de-DE" sz="2300" kern="1200" dirty="0" err="1"/>
            <a:t>Federated</a:t>
          </a:r>
          <a:r>
            <a:rPr lang="de-DE" sz="2300" kern="1200" dirty="0"/>
            <a:t> digital </a:t>
          </a:r>
          <a:r>
            <a:rPr lang="de-DE" sz="2300" kern="1200" dirty="0" err="1"/>
            <a:t>infrastructures</a:t>
          </a:r>
          <a:r>
            <a:rPr lang="de-DE" sz="2300" kern="1200" dirty="0"/>
            <a:t>, </a:t>
          </a:r>
          <a:r>
            <a:rPr lang="de-DE" sz="2300" kern="1200" dirty="0" err="1"/>
            <a:t>research</a:t>
          </a:r>
          <a:r>
            <a:rPr lang="de-DE" sz="2300" kern="1200" dirty="0"/>
            <a:t> </a:t>
          </a:r>
          <a:r>
            <a:rPr lang="de-DE" sz="2300" kern="1200" dirty="0" err="1"/>
            <a:t>data</a:t>
          </a:r>
          <a:r>
            <a:rPr lang="de-DE" sz="2300" kern="1200" dirty="0"/>
            <a:t> </a:t>
          </a:r>
          <a:r>
            <a:rPr lang="de-DE" sz="2300" kern="1200" dirty="0" err="1"/>
            <a:t>management</a:t>
          </a:r>
          <a:r>
            <a:rPr lang="de-DE" sz="2300" kern="1200" dirty="0"/>
            <a:t>, Big-Data-Analytics, </a:t>
          </a:r>
          <a:r>
            <a:rPr lang="de-DE" sz="2300" kern="1200" dirty="0" err="1"/>
            <a:t>user</a:t>
          </a:r>
          <a:r>
            <a:rPr lang="de-DE" sz="2300" kern="1200" dirty="0"/>
            <a:t> interface, and </a:t>
          </a:r>
          <a:r>
            <a:rPr lang="de-DE" sz="2300" kern="1200" dirty="0" err="1"/>
            <a:t>knowledge</a:t>
          </a:r>
          <a:r>
            <a:rPr lang="de-DE" sz="2300" kern="1200" dirty="0"/>
            <a:t> </a:t>
          </a:r>
          <a:r>
            <a:rPr lang="de-DE" sz="2300" kern="1200" dirty="0" err="1"/>
            <a:t>distribution</a:t>
          </a:r>
          <a:endParaRPr lang="en-US" sz="2300" kern="1200" dirty="0"/>
        </a:p>
      </dsp:txBody>
      <dsp:txXfrm>
        <a:off x="0" y="1111893"/>
        <a:ext cx="10027918" cy="1111893"/>
      </dsp:txXfrm>
    </dsp:sp>
    <dsp:sp modelId="{F5045CC9-4CCE-448A-9804-6214A63A3D8B}">
      <dsp:nvSpPr>
        <dsp:cNvPr id="0" name=""/>
        <dsp:cNvSpPr/>
      </dsp:nvSpPr>
      <dsp:spPr>
        <a:xfrm>
          <a:off x="0" y="2223788"/>
          <a:ext cx="10027918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62FA324-1443-4605-842B-3B73A08476E2}">
      <dsp:nvSpPr>
        <dsp:cNvPr id="0" name=""/>
        <dsp:cNvSpPr/>
      </dsp:nvSpPr>
      <dsp:spPr>
        <a:xfrm>
          <a:off x="0" y="2223787"/>
          <a:ext cx="10027918" cy="1111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Workshops for students, PhDs and also train-the-trainer in the topics of big data and machine learning</a:t>
          </a:r>
        </a:p>
      </dsp:txBody>
      <dsp:txXfrm>
        <a:off x="0" y="2223787"/>
        <a:ext cx="10027918" cy="1111893"/>
      </dsp:txXfrm>
    </dsp:sp>
    <dsp:sp modelId="{8B537620-F361-4BB6-8311-AFBDD1F0F683}">
      <dsp:nvSpPr>
        <dsp:cNvPr id="0" name=""/>
        <dsp:cNvSpPr/>
      </dsp:nvSpPr>
      <dsp:spPr>
        <a:xfrm>
          <a:off x="0" y="3335681"/>
          <a:ext cx="10027918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E84420F-AA06-447D-807D-5C1E9D6B2FFD}">
      <dsp:nvSpPr>
        <dsp:cNvPr id="0" name=""/>
        <dsp:cNvSpPr/>
      </dsp:nvSpPr>
      <dsp:spPr>
        <a:xfrm>
          <a:off x="0" y="3335681"/>
          <a:ext cx="10027918" cy="1111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Learning and teaching material and much more…</a:t>
          </a:r>
        </a:p>
      </dsp:txBody>
      <dsp:txXfrm>
        <a:off x="0" y="3335681"/>
        <a:ext cx="10027918" cy="11118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CC19F-C5B7-4B9E-89EA-973B73A7A1C6}">
      <dsp:nvSpPr>
        <dsp:cNvPr id="0" name=""/>
        <dsp:cNvSpPr/>
      </dsp:nvSpPr>
      <dsp:spPr>
        <a:xfrm>
          <a:off x="0" y="299158"/>
          <a:ext cx="1131232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7667C-9F8C-488F-B037-E6EF3A6E9993}">
      <dsp:nvSpPr>
        <dsp:cNvPr id="0" name=""/>
        <dsp:cNvSpPr/>
      </dsp:nvSpPr>
      <dsp:spPr>
        <a:xfrm>
          <a:off x="565616" y="18718"/>
          <a:ext cx="7918625" cy="560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305" tIns="0" rIns="29930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Radiobiology is still rooted in X-ray / DNA-DSB paradigm</a:t>
          </a:r>
          <a:endParaRPr lang="en-US" sz="1800" kern="1200" dirty="0"/>
        </a:p>
      </dsp:txBody>
      <dsp:txXfrm>
        <a:off x="592996" y="46098"/>
        <a:ext cx="7863865" cy="506120"/>
      </dsp:txXfrm>
    </dsp:sp>
    <dsp:sp modelId="{C489A452-26BE-415E-9BD2-4B8C1848B477}">
      <dsp:nvSpPr>
        <dsp:cNvPr id="0" name=""/>
        <dsp:cNvSpPr/>
      </dsp:nvSpPr>
      <dsp:spPr>
        <a:xfrm>
          <a:off x="0" y="1160998"/>
          <a:ext cx="11312321" cy="1675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3299968"/>
              <a:satOff val="-14601"/>
              <a:lumOff val="-24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7962" tIns="395732" rIns="87796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Low-dose/dose-rate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Immune system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Mitochondrial function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Spatiotemporal heterogeneity from heavy-ions or mixed fields</a:t>
          </a:r>
        </a:p>
      </dsp:txBody>
      <dsp:txXfrm>
        <a:off x="0" y="1160998"/>
        <a:ext cx="11312321" cy="1675800"/>
      </dsp:txXfrm>
    </dsp:sp>
    <dsp:sp modelId="{1F990520-00C6-4FB5-AA0F-A0A3B7375279}">
      <dsp:nvSpPr>
        <dsp:cNvPr id="0" name=""/>
        <dsp:cNvSpPr/>
      </dsp:nvSpPr>
      <dsp:spPr>
        <a:xfrm>
          <a:off x="565616" y="880558"/>
          <a:ext cx="7918625" cy="560880"/>
        </a:xfrm>
        <a:prstGeom prst="roundRect">
          <a:avLst/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305" tIns="0" rIns="29930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The paradigm is missing effects on or coming from</a:t>
          </a:r>
          <a:endParaRPr lang="en-US" sz="1800" kern="1200" dirty="0"/>
        </a:p>
      </dsp:txBody>
      <dsp:txXfrm>
        <a:off x="592996" y="907938"/>
        <a:ext cx="7863865" cy="506120"/>
      </dsp:txXfrm>
    </dsp:sp>
    <dsp:sp modelId="{016178F2-5514-443B-8E2C-C2410C0C0233}">
      <dsp:nvSpPr>
        <dsp:cNvPr id="0" name=""/>
        <dsp:cNvSpPr/>
      </dsp:nvSpPr>
      <dsp:spPr>
        <a:xfrm>
          <a:off x="0" y="3219838"/>
          <a:ext cx="11312321" cy="1615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6599937"/>
              <a:satOff val="-29202"/>
              <a:lumOff val="-4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7962" tIns="395732" rIns="87796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New therapies (ion-therapy, radionuclides, spatial-fractionation)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Environmental &amp; occupational exposures (NORM, radon exposure, nuclear weapons and powerplants)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Space radiation (cosmic rays, mixed fields)</a:t>
          </a:r>
        </a:p>
      </dsp:txBody>
      <dsp:txXfrm>
        <a:off x="0" y="3219838"/>
        <a:ext cx="11312321" cy="1615950"/>
      </dsp:txXfrm>
    </dsp:sp>
    <dsp:sp modelId="{7687A4BF-30EC-41A9-862E-077285FDF6DB}">
      <dsp:nvSpPr>
        <dsp:cNvPr id="0" name=""/>
        <dsp:cNvSpPr/>
      </dsp:nvSpPr>
      <dsp:spPr>
        <a:xfrm>
          <a:off x="565616" y="2939398"/>
          <a:ext cx="7918625" cy="560880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305" tIns="0" rIns="29930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Those effects play a role in:</a:t>
          </a:r>
          <a:endParaRPr lang="en-US" sz="1800" kern="1200" dirty="0"/>
        </a:p>
      </dsp:txBody>
      <dsp:txXfrm>
        <a:off x="592996" y="2966778"/>
        <a:ext cx="7863865" cy="5061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CC19F-C5B7-4B9E-89EA-973B73A7A1C6}">
      <dsp:nvSpPr>
        <dsp:cNvPr id="0" name=""/>
        <dsp:cNvSpPr/>
      </dsp:nvSpPr>
      <dsp:spPr>
        <a:xfrm>
          <a:off x="0" y="449232"/>
          <a:ext cx="11312321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7667C-9F8C-488F-B037-E6EF3A6E9993}">
      <dsp:nvSpPr>
        <dsp:cNvPr id="0" name=""/>
        <dsp:cNvSpPr/>
      </dsp:nvSpPr>
      <dsp:spPr>
        <a:xfrm>
          <a:off x="565616" y="50712"/>
          <a:ext cx="7918625" cy="7970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305" tIns="0" rIns="29930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Micro- and </a:t>
          </a:r>
          <a:r>
            <a:rPr lang="en-US" sz="1800" kern="1200"/>
            <a:t>nanobeams </a:t>
          </a:r>
          <a:endParaRPr lang="en-US" sz="1800" kern="1200" dirty="0"/>
        </a:p>
      </dsp:txBody>
      <dsp:txXfrm>
        <a:off x="604524" y="89620"/>
        <a:ext cx="7840809" cy="719224"/>
      </dsp:txXfrm>
    </dsp:sp>
    <dsp:sp modelId="{B6525953-9E3B-4EA1-B9AF-741759262D3B}">
      <dsp:nvSpPr>
        <dsp:cNvPr id="0" name=""/>
        <dsp:cNvSpPr/>
      </dsp:nvSpPr>
      <dsp:spPr>
        <a:xfrm>
          <a:off x="0" y="1673952"/>
          <a:ext cx="11312321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2199979"/>
              <a:satOff val="-9734"/>
              <a:lumOff val="-16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81267-4C01-4355-8DD4-AC95A956A08F}">
      <dsp:nvSpPr>
        <dsp:cNvPr id="0" name=""/>
        <dsp:cNvSpPr/>
      </dsp:nvSpPr>
      <dsp:spPr>
        <a:xfrm>
          <a:off x="565616" y="1275432"/>
          <a:ext cx="7918625" cy="797040"/>
        </a:xfrm>
        <a:prstGeom prst="roundRect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305" tIns="0" rIns="29930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Ultra-high dose rate facilities</a:t>
          </a:r>
        </a:p>
      </dsp:txBody>
      <dsp:txXfrm>
        <a:off x="604524" y="1314340"/>
        <a:ext cx="7840809" cy="719224"/>
      </dsp:txXfrm>
    </dsp:sp>
    <dsp:sp modelId="{FB46E2CF-90B6-4D60-8F92-094CE839A73B}">
      <dsp:nvSpPr>
        <dsp:cNvPr id="0" name=""/>
        <dsp:cNvSpPr/>
      </dsp:nvSpPr>
      <dsp:spPr>
        <a:xfrm>
          <a:off x="0" y="2898673"/>
          <a:ext cx="11312321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4399958"/>
              <a:satOff val="-19468"/>
              <a:lumOff val="-32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93506-BAE2-4571-840A-F865549EF866}">
      <dsp:nvSpPr>
        <dsp:cNvPr id="0" name=""/>
        <dsp:cNvSpPr/>
      </dsp:nvSpPr>
      <dsp:spPr>
        <a:xfrm>
          <a:off x="565616" y="2500153"/>
          <a:ext cx="7918625" cy="797040"/>
        </a:xfrm>
        <a:prstGeom prst="roundRect">
          <a:avLst/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305" tIns="0" rIns="29930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Pre-clinical and clinical research platforms</a:t>
          </a:r>
          <a:endParaRPr lang="en-US" sz="1800" kern="1200" dirty="0"/>
        </a:p>
      </dsp:txBody>
      <dsp:txXfrm>
        <a:off x="604524" y="2539061"/>
        <a:ext cx="7840809" cy="719224"/>
      </dsp:txXfrm>
    </dsp:sp>
    <dsp:sp modelId="{430AF854-2716-467C-8F31-CB9145AA5A16}">
      <dsp:nvSpPr>
        <dsp:cNvPr id="0" name=""/>
        <dsp:cNvSpPr/>
      </dsp:nvSpPr>
      <dsp:spPr>
        <a:xfrm>
          <a:off x="0" y="4123393"/>
          <a:ext cx="11312321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6599937"/>
              <a:satOff val="-29202"/>
              <a:lumOff val="-4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5D0594-4A48-4567-8B5F-2F11EF095123}">
      <dsp:nvSpPr>
        <dsp:cNvPr id="0" name=""/>
        <dsp:cNvSpPr/>
      </dsp:nvSpPr>
      <dsp:spPr>
        <a:xfrm>
          <a:off x="565616" y="3724873"/>
          <a:ext cx="7918625" cy="797040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305" tIns="0" rIns="29930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Multimodal platforms</a:t>
          </a:r>
        </a:p>
      </dsp:txBody>
      <dsp:txXfrm>
        <a:off x="604524" y="3763781"/>
        <a:ext cx="7840809" cy="7192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CC19F-C5B7-4B9E-89EA-973B73A7A1C6}">
      <dsp:nvSpPr>
        <dsp:cNvPr id="0" name=""/>
        <dsp:cNvSpPr/>
      </dsp:nvSpPr>
      <dsp:spPr>
        <a:xfrm>
          <a:off x="0" y="415389"/>
          <a:ext cx="687009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7667C-9F8C-488F-B037-E6EF3A6E9993}">
      <dsp:nvSpPr>
        <dsp:cNvPr id="0" name=""/>
        <dsp:cNvSpPr/>
      </dsp:nvSpPr>
      <dsp:spPr>
        <a:xfrm>
          <a:off x="343504" y="2109"/>
          <a:ext cx="4809063" cy="8265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771" tIns="0" rIns="18177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leading institutes in Germany are DKFZ, HZDR, </a:t>
          </a:r>
          <a:r>
            <a:rPr lang="en-US" sz="1800" kern="1200" dirty="0" err="1"/>
            <a:t>Oncoray</a:t>
          </a:r>
          <a:r>
            <a:rPr lang="en-US" sz="1800" kern="1200" dirty="0"/>
            <a:t>, GSI and HZB are worldwide leading</a:t>
          </a:r>
        </a:p>
      </dsp:txBody>
      <dsp:txXfrm>
        <a:off x="383853" y="42458"/>
        <a:ext cx="4728365" cy="745862"/>
      </dsp:txXfrm>
    </dsp:sp>
    <dsp:sp modelId="{51EE18B0-743B-40AD-BC53-0F0D4081D78B}">
      <dsp:nvSpPr>
        <dsp:cNvPr id="0" name=""/>
        <dsp:cNvSpPr/>
      </dsp:nvSpPr>
      <dsp:spPr>
        <a:xfrm>
          <a:off x="0" y="1685470"/>
          <a:ext cx="687009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6599937"/>
              <a:satOff val="-29202"/>
              <a:lumOff val="-4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7EDD4-D14E-4A7A-906D-E9ABE7281FBC}">
      <dsp:nvSpPr>
        <dsp:cNvPr id="0" name=""/>
        <dsp:cNvSpPr/>
      </dsp:nvSpPr>
      <dsp:spPr>
        <a:xfrm>
          <a:off x="343504" y="1272189"/>
          <a:ext cx="4809063" cy="826560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771" tIns="0" rIns="18177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Implementing of advanced technology for basic research and precision radiotherapy technologies</a:t>
          </a:r>
        </a:p>
      </dsp:txBody>
      <dsp:txXfrm>
        <a:off x="383853" y="1312538"/>
        <a:ext cx="4728365" cy="74586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524A6-1289-4576-BC2E-E7A702568EB5}">
      <dsp:nvSpPr>
        <dsp:cNvPr id="0" name=""/>
        <dsp:cNvSpPr/>
      </dsp:nvSpPr>
      <dsp:spPr>
        <a:xfrm>
          <a:off x="2963175" y="1356844"/>
          <a:ext cx="3380209" cy="3380209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Irradiation platforms</a:t>
          </a:r>
        </a:p>
      </dsp:txBody>
      <dsp:txXfrm>
        <a:off x="3458195" y="1851864"/>
        <a:ext cx="2390169" cy="2390169"/>
      </dsp:txXfrm>
    </dsp:sp>
    <dsp:sp modelId="{F8CBF23D-5507-4BE9-B56C-392D90B6B95A}">
      <dsp:nvSpPr>
        <dsp:cNvPr id="0" name=""/>
        <dsp:cNvSpPr/>
      </dsp:nvSpPr>
      <dsp:spPr>
        <a:xfrm>
          <a:off x="3808227" y="603"/>
          <a:ext cx="1690104" cy="169010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2025358"/>
                <a:satOff val="-138"/>
                <a:lumOff val="3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2025358"/>
                <a:satOff val="-138"/>
                <a:lumOff val="3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2025358"/>
                <a:satOff val="-138"/>
                <a:lumOff val="3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Omics</a:t>
          </a:r>
        </a:p>
      </dsp:txBody>
      <dsp:txXfrm>
        <a:off x="4055737" y="248113"/>
        <a:ext cx="1195084" cy="1195084"/>
      </dsp:txXfrm>
    </dsp:sp>
    <dsp:sp modelId="{745697E3-861F-497D-8606-CD20EF2F661D}">
      <dsp:nvSpPr>
        <dsp:cNvPr id="0" name=""/>
        <dsp:cNvSpPr/>
      </dsp:nvSpPr>
      <dsp:spPr>
        <a:xfrm>
          <a:off x="5714603" y="1101250"/>
          <a:ext cx="1690104" cy="169010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Imaging</a:t>
          </a:r>
        </a:p>
      </dsp:txBody>
      <dsp:txXfrm>
        <a:off x="5962113" y="1348760"/>
        <a:ext cx="1195084" cy="1195084"/>
      </dsp:txXfrm>
    </dsp:sp>
    <dsp:sp modelId="{0975B9C1-CCFA-4ECD-92BF-98AC4704C21D}">
      <dsp:nvSpPr>
        <dsp:cNvPr id="0" name=""/>
        <dsp:cNvSpPr/>
      </dsp:nvSpPr>
      <dsp:spPr>
        <a:xfrm>
          <a:off x="5714603" y="3302543"/>
          <a:ext cx="1690104" cy="169010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Translation</a:t>
          </a:r>
        </a:p>
      </dsp:txBody>
      <dsp:txXfrm>
        <a:off x="5962113" y="3550053"/>
        <a:ext cx="1195084" cy="1195084"/>
      </dsp:txXfrm>
    </dsp:sp>
    <dsp:sp modelId="{97BEF97B-C249-443B-A37B-F74939CF109B}">
      <dsp:nvSpPr>
        <dsp:cNvPr id="0" name=""/>
        <dsp:cNvSpPr/>
      </dsp:nvSpPr>
      <dsp:spPr>
        <a:xfrm>
          <a:off x="3808227" y="4403190"/>
          <a:ext cx="1690104" cy="169010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Immunology</a:t>
          </a:r>
          <a:endParaRPr lang="en-US" sz="1600" kern="1200" dirty="0"/>
        </a:p>
      </dsp:txBody>
      <dsp:txXfrm>
        <a:off x="4055737" y="4650700"/>
        <a:ext cx="1195084" cy="1195084"/>
      </dsp:txXfrm>
    </dsp:sp>
    <dsp:sp modelId="{8A668BD1-CCC3-4847-9080-8C413573AD02}">
      <dsp:nvSpPr>
        <dsp:cNvPr id="0" name=""/>
        <dsp:cNvSpPr/>
      </dsp:nvSpPr>
      <dsp:spPr>
        <a:xfrm>
          <a:off x="1901851" y="3302543"/>
          <a:ext cx="1690104" cy="169010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10126791"/>
                <a:satOff val="-688"/>
                <a:lumOff val="1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10126791"/>
                <a:satOff val="-688"/>
                <a:lumOff val="1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10126791"/>
                <a:satOff val="-688"/>
                <a:lumOff val="1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Biological models (2D/3D in-vitro)</a:t>
          </a:r>
        </a:p>
      </dsp:txBody>
      <dsp:txXfrm>
        <a:off x="2149361" y="3550053"/>
        <a:ext cx="1195084" cy="1195084"/>
      </dsp:txXfrm>
    </dsp:sp>
    <dsp:sp modelId="{71AC8F8A-D100-49A2-AA74-CA81341AE00F}">
      <dsp:nvSpPr>
        <dsp:cNvPr id="0" name=""/>
        <dsp:cNvSpPr/>
      </dsp:nvSpPr>
      <dsp:spPr>
        <a:xfrm>
          <a:off x="1901851" y="1101250"/>
          <a:ext cx="1690104" cy="169010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Digital twins</a:t>
          </a:r>
          <a:endParaRPr lang="en-US" sz="1600" kern="1200" dirty="0"/>
        </a:p>
      </dsp:txBody>
      <dsp:txXfrm>
        <a:off x="2149361" y="1348760"/>
        <a:ext cx="1195084" cy="11950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CC19F-C5B7-4B9E-89EA-973B73A7A1C6}">
      <dsp:nvSpPr>
        <dsp:cNvPr id="0" name=""/>
        <dsp:cNvSpPr/>
      </dsp:nvSpPr>
      <dsp:spPr>
        <a:xfrm>
          <a:off x="0" y="294619"/>
          <a:ext cx="1037319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7667C-9F8C-488F-B037-E6EF3A6E9993}">
      <dsp:nvSpPr>
        <dsp:cNvPr id="0" name=""/>
        <dsp:cNvSpPr/>
      </dsp:nvSpPr>
      <dsp:spPr>
        <a:xfrm>
          <a:off x="518659" y="14179"/>
          <a:ext cx="7261233" cy="560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457" tIns="0" rIns="27445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Research is currently moving away from descriptive to predictive radiobiology</a:t>
          </a:r>
        </a:p>
      </dsp:txBody>
      <dsp:txXfrm>
        <a:off x="546039" y="41559"/>
        <a:ext cx="7206473" cy="506120"/>
      </dsp:txXfrm>
    </dsp:sp>
    <dsp:sp modelId="{4C27761F-8864-4843-80F5-746DB59623F9}">
      <dsp:nvSpPr>
        <dsp:cNvPr id="0" name=""/>
        <dsp:cNvSpPr/>
      </dsp:nvSpPr>
      <dsp:spPr>
        <a:xfrm>
          <a:off x="0" y="1156460"/>
          <a:ext cx="1037319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2199979"/>
              <a:satOff val="-9734"/>
              <a:lumOff val="-16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120BE-D75D-470C-97F0-DC9D101201C2}">
      <dsp:nvSpPr>
        <dsp:cNvPr id="0" name=""/>
        <dsp:cNvSpPr/>
      </dsp:nvSpPr>
      <dsp:spPr>
        <a:xfrm>
          <a:off x="518659" y="876019"/>
          <a:ext cx="7261233" cy="560880"/>
        </a:xfrm>
        <a:prstGeom prst="roundRect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457" tIns="0" rIns="27445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More complex radiation exposures are investigated (heavy-ion, dose-rates, mixed fields, etc.)</a:t>
          </a:r>
        </a:p>
      </dsp:txBody>
      <dsp:txXfrm>
        <a:off x="546039" y="903399"/>
        <a:ext cx="7206473" cy="506120"/>
      </dsp:txXfrm>
    </dsp:sp>
    <dsp:sp modelId="{9204775A-B243-49A5-BA19-BF11865EA783}">
      <dsp:nvSpPr>
        <dsp:cNvPr id="0" name=""/>
        <dsp:cNvSpPr/>
      </dsp:nvSpPr>
      <dsp:spPr>
        <a:xfrm>
          <a:off x="0" y="2018300"/>
          <a:ext cx="1037319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4399958"/>
              <a:satOff val="-19468"/>
              <a:lumOff val="-32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569F8-3C43-4A5F-A6E8-06B6F723EC8C}">
      <dsp:nvSpPr>
        <dsp:cNvPr id="0" name=""/>
        <dsp:cNvSpPr/>
      </dsp:nvSpPr>
      <dsp:spPr>
        <a:xfrm>
          <a:off x="518659" y="1737860"/>
          <a:ext cx="7261233" cy="560880"/>
        </a:xfrm>
        <a:prstGeom prst="roundRect">
          <a:avLst/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457" tIns="0" rIns="27445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Integrative models (immune response, adverse effects)</a:t>
          </a:r>
        </a:p>
      </dsp:txBody>
      <dsp:txXfrm>
        <a:off x="546039" y="1765240"/>
        <a:ext cx="7206473" cy="506120"/>
      </dsp:txXfrm>
    </dsp:sp>
    <dsp:sp modelId="{6BD5B9AE-9695-477B-8387-27B8FDFC5AA2}">
      <dsp:nvSpPr>
        <dsp:cNvPr id="0" name=""/>
        <dsp:cNvSpPr/>
      </dsp:nvSpPr>
      <dsp:spPr>
        <a:xfrm>
          <a:off x="0" y="2880140"/>
          <a:ext cx="1037319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6599937"/>
              <a:satOff val="-29202"/>
              <a:lumOff val="-4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90BAE7-1FD3-40CA-B49B-92B8CFC5595B}">
      <dsp:nvSpPr>
        <dsp:cNvPr id="0" name=""/>
        <dsp:cNvSpPr/>
      </dsp:nvSpPr>
      <dsp:spPr>
        <a:xfrm>
          <a:off x="518659" y="2599700"/>
          <a:ext cx="7261233" cy="560880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457" tIns="0" rIns="27445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Multiomdal analysis becomes more and more important</a:t>
          </a:r>
          <a:endParaRPr lang="en-US" sz="1800" kern="1200" dirty="0"/>
        </a:p>
      </dsp:txBody>
      <dsp:txXfrm>
        <a:off x="546039" y="2627080"/>
        <a:ext cx="7206473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377DF-D4A6-4DDD-85EE-59DBAABD366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207A3-E6C8-461C-8882-218B72805E5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96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5A9D7-0FB1-5115-7AD1-A9CC928A6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6753BEF-6222-74C1-C230-B4B41143F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DAA6D3-143F-BB63-FE86-6ECBFABCD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252FAE-3FB1-0D6C-4646-92D1969B7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DFC9A4-7537-0B56-6ADB-9648BE5F3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5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83B03C-DA46-D440-803F-3756E162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B495910-5844-94D3-9EF2-B50C13C82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A68E16-59E9-FA4B-C4A3-2EE6EED05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9C6565-6B7E-AD71-9815-8B4871DF1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AD8F11-E76D-903B-4E26-36A379CA0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24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370522A-3C39-A243-B1A3-19A82F8C76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1D9E119-F107-2622-CC94-6027DC79A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A065C9-37D6-17FE-5F66-EEF4506E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B660E-13CE-41CB-F8B0-5D6BB79B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B20890-8905-5564-161B-5408DB92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1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07B3C-3322-0384-D7DD-C2434FCE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66A496-E88D-0588-BC6A-2C8D42E29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CED311-D2A3-1980-8699-CD5CE0ABA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B37C64-F59E-3EEF-CD50-81FF15DC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1EE587-FC94-EE82-1C05-B97E4942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D19510-82E5-195F-24E9-BEA76D256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B731CD-5D92-7124-A8F6-5C2D24900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766952-6616-E8E2-082A-822DB35E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694291-F5CF-0ECC-31D9-783A00420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74632F-0E57-9FEE-7EEF-4840A90F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4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7FF5F-B083-32D0-5621-4CB91CA6A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E83B89-FFDE-94FC-72D9-6F9E639DAB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5003B8C-D0D0-8569-3108-DFB4CCBF8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B91E3F-F9C9-82C4-6189-E7BD193B0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1F7E0BF-50FB-4E63-BAC3-3E794923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F78662-93EB-71EF-C0E3-8D7095C0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70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B1100C-C0A2-88B6-FF36-9A96710D5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CD9B3A-2F40-0569-4B9F-CACAECF02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85CF97A-6C44-E4E3-5ABB-D91CCF238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5D06F8-F510-DA3D-DFCF-017227496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FA219A9-4FB3-5981-3085-D3B6664D42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B89F046-3AD8-3440-9980-2AE8A441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D50E930-370B-228E-303E-350A353ED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F486894-42A9-EC03-118F-03A023E1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1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B941D-4339-FAB2-A369-35C032A0A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092066-E16B-F0A2-1CBC-0DAA0E112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394549B-021B-02D1-E673-34CB9D207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9D9C806-E50C-427C-F113-4AAB126E4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58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09F0C88-824C-AF15-F976-DE952354A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16D6F1F-396D-6347-0692-2F606083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BB8ACC-3188-4227-E2FE-A7D909F6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9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A96F4-9A02-31D4-7F86-E1F5CE169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54DA74-9D10-442A-BA8A-2C2DE7F00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DCB30F-E105-B7C8-F529-ECD547F8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0872924-6CD1-8809-9316-BA87345BE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85593AC-1B1D-13E7-67DC-C0503401E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190D78-2CFE-2FF2-94BC-D0CCBC74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34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365C7F-D9F3-8266-8E8A-4EA6BB8D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C4BDCAD-1A7D-C6B5-4F98-AA787D3DE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000F0D-18B2-36E4-AACB-DE5423A7B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8399B15-364F-D090-3EFA-5F06740ED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68FEEEA-D2D8-97B2-60A6-598A43BB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2B97B56-CC5E-17AB-B0B1-282FF3644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39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BE2E40E-B4D2-B1CA-8766-1D0734C29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7F12CB-BB13-B46E-CA3C-CA95E870E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2C0D15-87F1-3205-623A-CCF82DCC38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9/23/2025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67D914-386B-0B1F-415A-FEF3647AE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838F4B-F204-0E93-727A-08765C100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96FF2D-A4C8-4882-A13E-EC35E5E530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Judith.Reindl@unibw.de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7177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77177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1280608"/>
            <a:ext cx="5217958" cy="6239661"/>
            <a:chOff x="-19221" y="251144"/>
            <a:chExt cx="5217958" cy="6239661"/>
          </a:xfrm>
        </p:grpSpPr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1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864B3827-A4C3-7A65-B179-49828E2CD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14783"/>
            <a:ext cx="3855720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KFSI:</a:t>
            </a:r>
            <a:br>
              <a:rPr lang="en-US"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Komitee Forschung mit nuklearen Sonden und Ionenstrahlen </a:t>
            </a:r>
            <a:endParaRPr lang="en-US" sz="36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316F101-0137-4AD6-3B52-27D5B9D49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1770"/>
          </a:xfrm>
          <a:prstGeom prst="rect">
            <a:avLst/>
          </a:prstGeom>
        </p:spPr>
      </p:pic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FE689DEA-4423-1AD2-B3C2-C0B17A68FF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1020795"/>
              </p:ext>
            </p:extLst>
          </p:nvPr>
        </p:nvGraphicFramePr>
        <p:xfrm>
          <a:off x="5384800" y="1537439"/>
          <a:ext cx="6522720" cy="4548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feld 13">
            <a:extLst>
              <a:ext uri="{FF2B5EF4-FFF2-40B4-BE49-F238E27FC236}">
                <a16:creationId xmlns:a16="http://schemas.microsoft.com/office/drawing/2014/main" id="{1CE16C6A-9A6E-C710-BD7E-5FE2427F880C}"/>
              </a:ext>
            </a:extLst>
          </p:cNvPr>
          <p:cNvSpPr txBox="1"/>
          <p:nvPr/>
        </p:nvSpPr>
        <p:spPr>
          <a:xfrm>
            <a:off x="5730240" y="6482565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https://www.sni-portal.de/de</a:t>
            </a:r>
          </a:p>
        </p:txBody>
      </p:sp>
      <p:sp>
        <p:nvSpPr>
          <p:cNvPr id="27" name="Datumsplatzhalter 26">
            <a:extLst>
              <a:ext uri="{FF2B5EF4-FFF2-40B4-BE49-F238E27FC236}">
                <a16:creationId xmlns:a16="http://schemas.microsoft.com/office/drawing/2014/main" id="{07D7964A-0BED-EBAE-B5C2-FD7F2ABA8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51E80304-E4D9-7125-C3A0-AE2B9BC41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43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5237C4-7EC4-BC08-541B-5CC3DAEB8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6268BF9-86E7-EB19-7E29-DF1FE5E07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EB5421-2D0F-CF4A-6368-E0CEBD1F1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BBB85A-2990-543A-5662-B8FF1F6FB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6D4E60D-8418-2479-ADB1-6EAEDC7F7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514349-9E2E-C358-7824-ADC5F60E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 dirty="0" err="1">
                <a:solidFill>
                  <a:srgbClr val="FFFFFF"/>
                </a:solidFill>
              </a:rPr>
              <a:t>Which</a:t>
            </a:r>
            <a:r>
              <a:rPr lang="de-DE" sz="4000" dirty="0">
                <a:solidFill>
                  <a:srgbClr val="FFFFFF"/>
                </a:solidFill>
              </a:rPr>
              <a:t> </a:t>
            </a:r>
            <a:r>
              <a:rPr lang="de-DE" sz="4000" dirty="0" err="1">
                <a:solidFill>
                  <a:srgbClr val="FFFFFF"/>
                </a:solidFill>
              </a:rPr>
              <a:t>facilities</a:t>
            </a:r>
            <a:r>
              <a:rPr lang="de-DE" sz="4000" dirty="0">
                <a:solidFill>
                  <a:srgbClr val="FFFFFF"/>
                </a:solidFill>
              </a:rPr>
              <a:t> </a:t>
            </a:r>
            <a:r>
              <a:rPr lang="de-DE" sz="4000" dirty="0" err="1">
                <a:solidFill>
                  <a:srgbClr val="FFFFFF"/>
                </a:solidFill>
              </a:rPr>
              <a:t>are</a:t>
            </a:r>
            <a:r>
              <a:rPr lang="de-DE" sz="4000" dirty="0">
                <a:solidFill>
                  <a:srgbClr val="FFFFFF"/>
                </a:solidFill>
              </a:rPr>
              <a:t> </a:t>
            </a:r>
            <a:r>
              <a:rPr lang="de-DE" sz="4000" dirty="0" err="1">
                <a:solidFill>
                  <a:srgbClr val="FFFFFF"/>
                </a:solidFill>
              </a:rPr>
              <a:t>needed</a:t>
            </a:r>
            <a:r>
              <a:rPr lang="de-DE" sz="4000" dirty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21" name="Inhaltsplatzhalter 4">
            <a:extLst>
              <a:ext uri="{FF2B5EF4-FFF2-40B4-BE49-F238E27FC236}">
                <a16:creationId xmlns:a16="http://schemas.microsoft.com/office/drawing/2014/main" id="{C6215505-C475-13F8-274D-7406C9E021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7792" y="1654629"/>
          <a:ext cx="11312322" cy="4854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9600F4-F500-2FE8-5C8B-815070FC5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628DF1-9034-08E0-8F46-D0AD77616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0B944BB-182B-A372-A1AE-C845FE5A9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78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909FD7-7D8F-AEF3-6C1F-FF7DF9FA5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85FF3ED-0ECC-57CE-CABF-A495A5562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9EA9B5-0209-B293-939C-A09F4CDA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1517ED-CC6E-8CE1-9DDF-BCF817336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52EB9F3-11AE-D961-FBEB-1204129C3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80263A-064A-34F4-35B2-ABA9C1E6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 dirty="0">
                <a:solidFill>
                  <a:srgbClr val="FFFFFF"/>
                </a:solidFill>
              </a:rPr>
              <a:t>Micro- and </a:t>
            </a:r>
            <a:r>
              <a:rPr lang="de-DE" sz="4000" dirty="0" err="1">
                <a:solidFill>
                  <a:srgbClr val="FFFFFF"/>
                </a:solidFill>
              </a:rPr>
              <a:t>nanobeams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2" name="Freihandform: Form 31">
            <a:extLst>
              <a:ext uri="{FF2B5EF4-FFF2-40B4-BE49-F238E27FC236}">
                <a16:creationId xmlns:a16="http://schemas.microsoft.com/office/drawing/2014/main" id="{21BE5237-2D83-49B2-031C-D6A631E1B32C}"/>
              </a:ext>
            </a:extLst>
          </p:cNvPr>
          <p:cNvSpPr/>
          <p:nvPr/>
        </p:nvSpPr>
        <p:spPr>
          <a:xfrm>
            <a:off x="293239" y="1668619"/>
            <a:ext cx="6483481" cy="918303"/>
          </a:xfrm>
          <a:custGeom>
            <a:avLst/>
            <a:gdLst>
              <a:gd name="connsiteX0" fmla="*/ 0 w 6483481"/>
              <a:gd name="connsiteY0" fmla="*/ 153054 h 918303"/>
              <a:gd name="connsiteX1" fmla="*/ 153054 w 6483481"/>
              <a:gd name="connsiteY1" fmla="*/ 0 h 918303"/>
              <a:gd name="connsiteX2" fmla="*/ 6330427 w 6483481"/>
              <a:gd name="connsiteY2" fmla="*/ 0 h 918303"/>
              <a:gd name="connsiteX3" fmla="*/ 6483481 w 6483481"/>
              <a:gd name="connsiteY3" fmla="*/ 153054 h 918303"/>
              <a:gd name="connsiteX4" fmla="*/ 6483481 w 6483481"/>
              <a:gd name="connsiteY4" fmla="*/ 765249 h 918303"/>
              <a:gd name="connsiteX5" fmla="*/ 6330427 w 6483481"/>
              <a:gd name="connsiteY5" fmla="*/ 918303 h 918303"/>
              <a:gd name="connsiteX6" fmla="*/ 153054 w 6483481"/>
              <a:gd name="connsiteY6" fmla="*/ 918303 h 918303"/>
              <a:gd name="connsiteX7" fmla="*/ 0 w 6483481"/>
              <a:gd name="connsiteY7" fmla="*/ 765249 h 918303"/>
              <a:gd name="connsiteX8" fmla="*/ 0 w 6483481"/>
              <a:gd name="connsiteY8" fmla="*/ 153054 h 91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3481" h="918303">
                <a:moveTo>
                  <a:pt x="0" y="153054"/>
                </a:moveTo>
                <a:cubicBezTo>
                  <a:pt x="0" y="68525"/>
                  <a:pt x="68525" y="0"/>
                  <a:pt x="153054" y="0"/>
                </a:cubicBezTo>
                <a:lnTo>
                  <a:pt x="6330427" y="0"/>
                </a:lnTo>
                <a:cubicBezTo>
                  <a:pt x="6414956" y="0"/>
                  <a:pt x="6483481" y="68525"/>
                  <a:pt x="6483481" y="153054"/>
                </a:cubicBezTo>
                <a:lnTo>
                  <a:pt x="6483481" y="765249"/>
                </a:lnTo>
                <a:cubicBezTo>
                  <a:pt x="6483481" y="849778"/>
                  <a:pt x="6414956" y="918303"/>
                  <a:pt x="6330427" y="918303"/>
                </a:cubicBezTo>
                <a:lnTo>
                  <a:pt x="153054" y="918303"/>
                </a:lnTo>
                <a:cubicBezTo>
                  <a:pt x="68525" y="918303"/>
                  <a:pt x="0" y="849778"/>
                  <a:pt x="0" y="765249"/>
                </a:cubicBezTo>
                <a:lnTo>
                  <a:pt x="0" y="15305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458" tIns="132458" rIns="132458" bIns="132458" numCol="1" spcCol="1270" anchor="ctr" anchorCtr="0">
            <a:noAutofit/>
          </a:bodyPr>
          <a:lstStyle/>
          <a:p>
            <a:pPr marL="0" lvl="0" indent="0" algn="l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/>
              <a:t>Heavy ion microbeam at GSI</a:t>
            </a:r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49926FB6-6B90-8179-B258-D36FAFAD1DC7}"/>
              </a:ext>
            </a:extLst>
          </p:cNvPr>
          <p:cNvSpPr/>
          <p:nvPr/>
        </p:nvSpPr>
        <p:spPr>
          <a:xfrm>
            <a:off x="293239" y="2586923"/>
            <a:ext cx="6483481" cy="928395"/>
          </a:xfrm>
          <a:custGeom>
            <a:avLst/>
            <a:gdLst>
              <a:gd name="connsiteX0" fmla="*/ 0 w 6483481"/>
              <a:gd name="connsiteY0" fmla="*/ 0 h 928395"/>
              <a:gd name="connsiteX1" fmla="*/ 6483481 w 6483481"/>
              <a:gd name="connsiteY1" fmla="*/ 0 h 928395"/>
              <a:gd name="connsiteX2" fmla="*/ 6483481 w 6483481"/>
              <a:gd name="connsiteY2" fmla="*/ 928395 h 928395"/>
              <a:gd name="connsiteX3" fmla="*/ 0 w 6483481"/>
              <a:gd name="connsiteY3" fmla="*/ 928395 h 928395"/>
              <a:gd name="connsiteX4" fmla="*/ 0 w 6483481"/>
              <a:gd name="connsiteY4" fmla="*/ 0 h 92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3481" h="928395">
                <a:moveTo>
                  <a:pt x="0" y="0"/>
                </a:moveTo>
                <a:lnTo>
                  <a:pt x="6483481" y="0"/>
                </a:lnTo>
                <a:lnTo>
                  <a:pt x="6483481" y="928395"/>
                </a:lnTo>
                <a:lnTo>
                  <a:pt x="0" y="9283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5851" tIns="29210" rIns="163576" bIns="29210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800" kern="1200"/>
              <a:t>Heavy ions focused, coming from UNILAC</a:t>
            </a:r>
            <a:endParaRPr lang="en-US" sz="1800" kern="1200" dirty="0"/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800" kern="1200"/>
              <a:t>Sub-micrometer beam spot size</a:t>
            </a:r>
            <a:endParaRPr lang="en-US" sz="1800" kern="1200" dirty="0"/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800" kern="1200"/>
              <a:t>Single ion </a:t>
            </a:r>
            <a:endParaRPr lang="en-US" sz="1800" kern="1200" dirty="0"/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3ACABF6F-83F8-A02A-4A43-FC56C81FA6F6}"/>
              </a:ext>
            </a:extLst>
          </p:cNvPr>
          <p:cNvSpPr/>
          <p:nvPr/>
        </p:nvSpPr>
        <p:spPr>
          <a:xfrm>
            <a:off x="293239" y="3515318"/>
            <a:ext cx="6483481" cy="918303"/>
          </a:xfrm>
          <a:custGeom>
            <a:avLst/>
            <a:gdLst>
              <a:gd name="connsiteX0" fmla="*/ 0 w 6483481"/>
              <a:gd name="connsiteY0" fmla="*/ 153054 h 918303"/>
              <a:gd name="connsiteX1" fmla="*/ 153054 w 6483481"/>
              <a:gd name="connsiteY1" fmla="*/ 0 h 918303"/>
              <a:gd name="connsiteX2" fmla="*/ 6330427 w 6483481"/>
              <a:gd name="connsiteY2" fmla="*/ 0 h 918303"/>
              <a:gd name="connsiteX3" fmla="*/ 6483481 w 6483481"/>
              <a:gd name="connsiteY3" fmla="*/ 153054 h 918303"/>
              <a:gd name="connsiteX4" fmla="*/ 6483481 w 6483481"/>
              <a:gd name="connsiteY4" fmla="*/ 765249 h 918303"/>
              <a:gd name="connsiteX5" fmla="*/ 6330427 w 6483481"/>
              <a:gd name="connsiteY5" fmla="*/ 918303 h 918303"/>
              <a:gd name="connsiteX6" fmla="*/ 153054 w 6483481"/>
              <a:gd name="connsiteY6" fmla="*/ 918303 h 918303"/>
              <a:gd name="connsiteX7" fmla="*/ 0 w 6483481"/>
              <a:gd name="connsiteY7" fmla="*/ 765249 h 918303"/>
              <a:gd name="connsiteX8" fmla="*/ 0 w 6483481"/>
              <a:gd name="connsiteY8" fmla="*/ 153054 h 91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3481" h="918303">
                <a:moveTo>
                  <a:pt x="0" y="153054"/>
                </a:moveTo>
                <a:cubicBezTo>
                  <a:pt x="0" y="68525"/>
                  <a:pt x="68525" y="0"/>
                  <a:pt x="153054" y="0"/>
                </a:cubicBezTo>
                <a:lnTo>
                  <a:pt x="6330427" y="0"/>
                </a:lnTo>
                <a:cubicBezTo>
                  <a:pt x="6414956" y="0"/>
                  <a:pt x="6483481" y="68525"/>
                  <a:pt x="6483481" y="153054"/>
                </a:cubicBezTo>
                <a:lnTo>
                  <a:pt x="6483481" y="765249"/>
                </a:lnTo>
                <a:cubicBezTo>
                  <a:pt x="6483481" y="849778"/>
                  <a:pt x="6414956" y="918303"/>
                  <a:pt x="6330427" y="918303"/>
                </a:cubicBezTo>
                <a:lnTo>
                  <a:pt x="153054" y="918303"/>
                </a:lnTo>
                <a:cubicBezTo>
                  <a:pt x="68525" y="918303"/>
                  <a:pt x="0" y="849778"/>
                  <a:pt x="0" y="765249"/>
                </a:cubicBezTo>
                <a:lnTo>
                  <a:pt x="0" y="15305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458" tIns="132458" rIns="132458" bIns="132458" numCol="1" spcCol="1270" anchor="ctr" anchorCtr="0">
            <a:noAutofit/>
          </a:bodyPr>
          <a:lstStyle/>
          <a:p>
            <a:pPr marL="0" lvl="0" indent="0" algn="l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/>
              <a:t>BIOMICRO ion microbeam at HZDR (currently under construction)</a:t>
            </a:r>
          </a:p>
        </p:txBody>
      </p: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0AA33F90-4F0E-7BBA-E4E0-8BFE99FC6553}"/>
              </a:ext>
            </a:extLst>
          </p:cNvPr>
          <p:cNvSpPr/>
          <p:nvPr/>
        </p:nvSpPr>
        <p:spPr>
          <a:xfrm>
            <a:off x="293239" y="4433622"/>
            <a:ext cx="6483481" cy="1237860"/>
          </a:xfrm>
          <a:custGeom>
            <a:avLst/>
            <a:gdLst>
              <a:gd name="connsiteX0" fmla="*/ 0 w 6483481"/>
              <a:gd name="connsiteY0" fmla="*/ 0 h 1237860"/>
              <a:gd name="connsiteX1" fmla="*/ 6483481 w 6483481"/>
              <a:gd name="connsiteY1" fmla="*/ 0 h 1237860"/>
              <a:gd name="connsiteX2" fmla="*/ 6483481 w 6483481"/>
              <a:gd name="connsiteY2" fmla="*/ 1237860 h 1237860"/>
              <a:gd name="connsiteX3" fmla="*/ 0 w 6483481"/>
              <a:gd name="connsiteY3" fmla="*/ 1237860 h 1237860"/>
              <a:gd name="connsiteX4" fmla="*/ 0 w 6483481"/>
              <a:gd name="connsiteY4" fmla="*/ 0 h 123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3481" h="1237860">
                <a:moveTo>
                  <a:pt x="0" y="0"/>
                </a:moveTo>
                <a:lnTo>
                  <a:pt x="6483481" y="0"/>
                </a:lnTo>
                <a:lnTo>
                  <a:pt x="6483481" y="1237860"/>
                </a:lnTo>
                <a:lnTo>
                  <a:pt x="0" y="12378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5851" tIns="29210" rIns="163576" bIns="29210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800" kern="1200"/>
              <a:t>Upgrade of former SNAKE (Munich) microbeam</a:t>
            </a:r>
            <a:endParaRPr lang="en-US" sz="1800" kern="1200" dirty="0"/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800" kern="1200"/>
              <a:t>protons, helium, lithium, boron and carbon ions</a:t>
            </a:r>
            <a:endParaRPr lang="en-US" sz="1800" kern="1200" dirty="0"/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800" kern="1200"/>
              <a:t>500nm beam spot size</a:t>
            </a:r>
            <a:endParaRPr lang="en-US" sz="1800" kern="1200" dirty="0"/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800" kern="1200"/>
              <a:t>Single ion and ion pulses</a:t>
            </a:r>
            <a:endParaRPr lang="en-US" sz="1800" kern="12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B8411FA-C5BB-F53C-543B-FA38CF48B187}"/>
              </a:ext>
            </a:extLst>
          </p:cNvPr>
          <p:cNvSpPr txBox="1"/>
          <p:nvPr/>
        </p:nvSpPr>
        <p:spPr>
          <a:xfrm>
            <a:off x="3679964" y="5196563"/>
            <a:ext cx="284135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Talk by: Nikolaos </a:t>
            </a:r>
            <a:r>
              <a:rPr lang="en-US" dirty="0" err="1"/>
              <a:t>Mallousis</a:t>
            </a:r>
            <a:endParaRPr lang="en-US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7F675BF-A939-F218-0B89-792770124CED}"/>
              </a:ext>
            </a:extLst>
          </p:cNvPr>
          <p:cNvSpPr txBox="1"/>
          <p:nvPr/>
        </p:nvSpPr>
        <p:spPr>
          <a:xfrm>
            <a:off x="2128754" y="6470236"/>
            <a:ext cx="9015673" cy="36933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These two facilities bring Germany to the forefront of biological </a:t>
            </a:r>
            <a:r>
              <a:rPr lang="en-US" b="1" dirty="0" err="1">
                <a:solidFill>
                  <a:schemeClr val="bg1"/>
                </a:solidFill>
              </a:rPr>
              <a:t>Mircobeam</a:t>
            </a:r>
            <a:r>
              <a:rPr lang="en-US" b="1" dirty="0">
                <a:solidFill>
                  <a:schemeClr val="bg1"/>
                </a:solidFill>
              </a:rPr>
              <a:t> Research</a:t>
            </a:r>
          </a:p>
        </p:txBody>
      </p:sp>
      <p:pic>
        <p:nvPicPr>
          <p:cNvPr id="15" name="depolirasation_von_mitochondrien_nach_bestrahlung">
            <a:hlinkClick r:id="" action="ppaction://media"/>
            <a:extLst>
              <a:ext uri="{FF2B5EF4-FFF2-40B4-BE49-F238E27FC236}">
                <a16:creationId xmlns:a16="http://schemas.microsoft.com/office/drawing/2014/main" id="{05DA3F00-AD2F-9181-A8F0-AB9F24E14D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1974" y="1605135"/>
            <a:ext cx="2672932" cy="1920422"/>
          </a:xfrm>
          <a:prstGeom prst="rect">
            <a:avLst/>
          </a:prstGeom>
        </p:spPr>
      </p:pic>
      <p:pic>
        <p:nvPicPr>
          <p:cNvPr id="16" name="lokale_induktion_von_ROS_in_mitochondrien">
            <a:hlinkClick r:id="" action="ppaction://media"/>
            <a:extLst>
              <a:ext uri="{FF2B5EF4-FFF2-40B4-BE49-F238E27FC236}">
                <a16:creationId xmlns:a16="http://schemas.microsoft.com/office/drawing/2014/main" id="{D9C24147-E33F-4102-7710-4A9625E1E8C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80584" y="3739196"/>
            <a:ext cx="3292475" cy="25908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28EF2F91-A7E1-57C8-C260-26DDD3D00480}"/>
              </a:ext>
            </a:extLst>
          </p:cNvPr>
          <p:cNvSpPr txBox="1"/>
          <p:nvPr/>
        </p:nvSpPr>
        <p:spPr>
          <a:xfrm>
            <a:off x="7345602" y="1132245"/>
            <a:ext cx="1269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DNA repair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3904FB7-ED62-7BDB-4BAF-D37C2A62E60C}"/>
              </a:ext>
            </a:extLst>
          </p:cNvPr>
          <p:cNvSpPr txBox="1"/>
          <p:nvPr/>
        </p:nvSpPr>
        <p:spPr>
          <a:xfrm>
            <a:off x="9626821" y="1223681"/>
            <a:ext cx="2167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Mitochdrial</a:t>
            </a:r>
            <a:r>
              <a:rPr lang="en-US" dirty="0">
                <a:solidFill>
                  <a:schemeClr val="bg1"/>
                </a:solidFill>
              </a:rPr>
              <a:t> damage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4330A9E-550D-7A8F-41FC-231526229864}"/>
              </a:ext>
            </a:extLst>
          </p:cNvPr>
          <p:cNvSpPr txBox="1"/>
          <p:nvPr/>
        </p:nvSpPr>
        <p:spPr>
          <a:xfrm>
            <a:off x="9301329" y="3690989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Induction of H2O2</a:t>
            </a:r>
          </a:p>
        </p:txBody>
      </p:sp>
      <p:pic>
        <p:nvPicPr>
          <p:cNvPr id="23" name="MDC1_schnell">
            <a:hlinkClick r:id="" action="ppaction://media"/>
            <a:extLst>
              <a:ext uri="{FF2B5EF4-FFF2-40B4-BE49-F238E27FC236}">
                <a16:creationId xmlns:a16="http://schemas.microsoft.com/office/drawing/2014/main" id="{01130E00-EA7E-0421-125A-D22443F00A9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5285" y="1611337"/>
            <a:ext cx="2511199" cy="1883740"/>
          </a:xfrm>
          <a:prstGeom prst="rect">
            <a:avLst/>
          </a:prstGeom>
        </p:spPr>
      </p:pic>
      <p:sp>
        <p:nvSpPr>
          <p:cNvPr id="24" name="Datumsplatzhalter 23">
            <a:extLst>
              <a:ext uri="{FF2B5EF4-FFF2-40B4-BE49-F238E27FC236}">
                <a16:creationId xmlns:a16="http://schemas.microsoft.com/office/drawing/2014/main" id="{FFAB3215-6DD8-B281-673A-69C2F6363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28" name="Foliennummernplatzhalter 27">
            <a:extLst>
              <a:ext uri="{FF2B5EF4-FFF2-40B4-BE49-F238E27FC236}">
                <a16:creationId xmlns:a16="http://schemas.microsoft.com/office/drawing/2014/main" id="{93775533-8E21-1175-CB16-E6CF8718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0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71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83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 animBg="1"/>
      <p:bldP spid="35" grpId="0"/>
      <p:bldP spid="9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6AAD3E-E025-3ABC-3061-FD8F01A83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3702D83-0CEE-DEE9-A19E-222227577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C01000-BC40-8431-CF69-B250B8E29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1D9D49-8FB3-702A-6641-6C7714DB3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276122-E586-5432-0CF1-23DDE42B2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B1C3B3-CB0C-7B10-C822-9E69F6720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 fontScale="90000"/>
          </a:bodyPr>
          <a:lstStyle/>
          <a:p>
            <a:r>
              <a:rPr lang="de-DE" sz="4000" dirty="0">
                <a:solidFill>
                  <a:srgbClr val="FFFFFF"/>
                </a:solidFill>
              </a:rPr>
              <a:t>Ultra-high dose rate </a:t>
            </a:r>
            <a:r>
              <a:rPr lang="de-DE" sz="4000" dirty="0" err="1">
                <a:solidFill>
                  <a:srgbClr val="FFFFFF"/>
                </a:solidFill>
              </a:rPr>
              <a:t>facilities</a:t>
            </a:r>
            <a:r>
              <a:rPr lang="de-DE" sz="4000" dirty="0">
                <a:solidFill>
                  <a:srgbClr val="FFFFFF"/>
                </a:solidFill>
              </a:rPr>
              <a:t> </a:t>
            </a:r>
            <a:r>
              <a:rPr lang="de-DE" sz="4000" dirty="0" err="1">
                <a:solidFill>
                  <a:srgbClr val="FFFFFF"/>
                </a:solidFill>
              </a:rPr>
              <a:t>for</a:t>
            </a:r>
            <a:r>
              <a:rPr lang="de-DE" sz="4000" dirty="0">
                <a:solidFill>
                  <a:srgbClr val="FFFFFF"/>
                </a:solidFill>
              </a:rPr>
              <a:t> FLASH </a:t>
            </a:r>
            <a:r>
              <a:rPr lang="de-DE" sz="4000" dirty="0" err="1">
                <a:solidFill>
                  <a:srgbClr val="FFFFFF"/>
                </a:solidFill>
              </a:rPr>
              <a:t>therapy</a:t>
            </a:r>
            <a:r>
              <a:rPr lang="de-DE" sz="4000" dirty="0">
                <a:solidFill>
                  <a:srgbClr val="FFFFFF"/>
                </a:solidFill>
              </a:rPr>
              <a:t> </a:t>
            </a:r>
            <a:r>
              <a:rPr lang="de-DE" sz="4000" dirty="0" err="1">
                <a:solidFill>
                  <a:srgbClr val="FFFFFF"/>
                </a:solidFill>
              </a:rPr>
              <a:t>research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7" name="Grafik 6" descr="Ein Bild, das Text, Screenshot, Multimedia enthält.&#10;&#10;KI-generierte Inhalte können fehlerhaft sein.">
            <a:extLst>
              <a:ext uri="{FF2B5EF4-FFF2-40B4-BE49-F238E27FC236}">
                <a16:creationId xmlns:a16="http://schemas.microsoft.com/office/drawing/2014/main" id="{4B407194-6C8C-1AF8-A0B1-B1A6DA2EC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643" y="1280819"/>
            <a:ext cx="8107801" cy="415445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69E5BFA-CB3A-80BF-D821-B99D341A1883}"/>
              </a:ext>
            </a:extLst>
          </p:cNvPr>
          <p:cNvSpPr txBox="1"/>
          <p:nvPr/>
        </p:nvSpPr>
        <p:spPr>
          <a:xfrm>
            <a:off x="2477682" y="5589790"/>
            <a:ext cx="7503721" cy="64633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Dresden Platform is a the forefront of UHDR technology development, </a:t>
            </a:r>
          </a:p>
          <a:p>
            <a:r>
              <a:rPr lang="en-US" b="1" dirty="0">
                <a:solidFill>
                  <a:schemeClr val="bg1"/>
                </a:solidFill>
              </a:rPr>
              <a:t>this could be used to do more efforts also for ions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E8E1B6BF-C2D0-3BD3-E0C7-9D5D649BD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1C5AC972-BE7E-1836-05A8-EFC6100A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8F0B1657-3210-D31A-92BA-080A66A7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3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6AAD3E-E025-3ABC-3061-FD8F01A83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3702D83-0CEE-DEE9-A19E-222227577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C01000-BC40-8431-CF69-B250B8E29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1D9D49-8FB3-702A-6641-6C7714DB3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276122-E586-5432-0CF1-23DDE42B2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B1C3B3-CB0C-7B10-C822-9E69F6720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 dirty="0" err="1">
                <a:solidFill>
                  <a:srgbClr val="FFFFFF"/>
                </a:solidFill>
              </a:rPr>
              <a:t>Pre-clinical</a:t>
            </a:r>
            <a:r>
              <a:rPr lang="de-DE" sz="4000" dirty="0">
                <a:solidFill>
                  <a:srgbClr val="FFFFFF"/>
                </a:solidFill>
              </a:rPr>
              <a:t> and </a:t>
            </a:r>
            <a:r>
              <a:rPr lang="de-DE" sz="4000" dirty="0" err="1">
                <a:solidFill>
                  <a:srgbClr val="FFFFFF"/>
                </a:solidFill>
              </a:rPr>
              <a:t>clinical</a:t>
            </a:r>
            <a:r>
              <a:rPr lang="de-DE" sz="4000" dirty="0">
                <a:solidFill>
                  <a:srgbClr val="FFFFFF"/>
                </a:solidFill>
              </a:rPr>
              <a:t> </a:t>
            </a:r>
            <a:r>
              <a:rPr lang="de-DE" sz="4000" dirty="0" err="1">
                <a:solidFill>
                  <a:srgbClr val="FFFFFF"/>
                </a:solidFill>
              </a:rPr>
              <a:t>research</a:t>
            </a:r>
            <a:r>
              <a:rPr lang="de-DE" sz="4000" dirty="0">
                <a:solidFill>
                  <a:srgbClr val="FFFFFF"/>
                </a:solidFill>
              </a:rPr>
              <a:t> </a:t>
            </a:r>
            <a:r>
              <a:rPr lang="de-DE" sz="4000" dirty="0" err="1">
                <a:solidFill>
                  <a:srgbClr val="FFFFFF"/>
                </a:solidFill>
              </a:rPr>
              <a:t>platforms</a:t>
            </a:r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21" name="Inhaltsplatzhalter 4">
            <a:extLst>
              <a:ext uri="{FF2B5EF4-FFF2-40B4-BE49-F238E27FC236}">
                <a16:creationId xmlns:a16="http://schemas.microsoft.com/office/drawing/2014/main" id="{CB4E4045-D6D8-2DEE-F952-59A88C016B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8279227"/>
              </p:ext>
            </p:extLst>
          </p:nvPr>
        </p:nvGraphicFramePr>
        <p:xfrm>
          <a:off x="193209" y="2232410"/>
          <a:ext cx="6870090" cy="2393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ositioning">
            <a:hlinkClick r:id="" action="ppaction://media"/>
            <a:extLst>
              <a:ext uri="{FF2B5EF4-FFF2-40B4-BE49-F238E27FC236}">
                <a16:creationId xmlns:a16="http://schemas.microsoft.com/office/drawing/2014/main" id="{EAF5F52E-2A23-2DFB-5D26-D05CD61765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5954" r="18216"/>
          <a:stretch>
            <a:fillRect/>
          </a:stretch>
        </p:blipFill>
        <p:spPr>
          <a:xfrm>
            <a:off x="7296980" y="1696719"/>
            <a:ext cx="4661339" cy="398304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9539B07-F87D-0C12-F561-8923CFE5FC80}"/>
              </a:ext>
            </a:extLst>
          </p:cNvPr>
          <p:cNvSpPr txBox="1"/>
          <p:nvPr/>
        </p:nvSpPr>
        <p:spPr>
          <a:xfrm>
            <a:off x="7296980" y="5800041"/>
            <a:ext cx="4661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Sub-100µm positioning of a mouse by blood vessel matching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313871A-B1D7-492B-FF5E-BA87DFF9C094}"/>
              </a:ext>
            </a:extLst>
          </p:cNvPr>
          <p:cNvSpPr txBox="1"/>
          <p:nvPr/>
        </p:nvSpPr>
        <p:spPr>
          <a:xfrm>
            <a:off x="1731801" y="4761608"/>
            <a:ext cx="274491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Talk by Aikaterini </a:t>
            </a:r>
            <a:r>
              <a:rPr lang="en-US" dirty="0" err="1"/>
              <a:t>Rousseti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3060541-7920-D502-CDBE-66AC32ABE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BFEEE7E-851B-A4BE-BDEC-6990E310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CB87B16-2EAC-FE07-29FD-B3448B36E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2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B8C708-DBBA-A470-D4D4-6A08B3D49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8C9680-C0B3-356E-8E90-B3634902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Multimodal radiobiology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0FE8A604-BAAB-F086-F1FE-C59583D2A9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1135465"/>
              </p:ext>
            </p:extLst>
          </p:nvPr>
        </p:nvGraphicFramePr>
        <p:xfrm>
          <a:off x="2885440" y="367862"/>
          <a:ext cx="9306560" cy="6093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5FF9A5B9-F325-3EA3-5A5C-A9C48DC83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CFE3D5D-8EA7-7559-0042-6678AD6DC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46520"/>
            <a:ext cx="4114800" cy="365125"/>
          </a:xfrm>
        </p:spPr>
        <p:txBody>
          <a:bodyPr/>
          <a:lstStyle/>
          <a:p>
            <a:r>
              <a:rPr lang="en-US" dirty="0"/>
              <a:t>Assoc. Prof. Dr. Judith Reindl (judith.reindl@uio.no)                            </a:t>
            </a:r>
            <a:r>
              <a:rPr lang="en-US" dirty="0" err="1"/>
              <a:t>Ionenstrahlworkshop</a:t>
            </a:r>
            <a:r>
              <a:rPr lang="en-US" dirty="0"/>
              <a:t> 2025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65832D62-D007-19A5-5059-70E644E9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3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1C93D8-D1A9-99C7-77A5-88F261512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FB186E6-7DC8-6A4B-943E-50498AF02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D759794-D7A8-EAC5-ED98-709874E71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D67B1A-E861-90C7-4FC5-EFEFCC71B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22654D-35E5-066B-985B-08704FBE0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A935D-E7D6-C1DA-0CC5-FBBC2C6C9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12534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 dirty="0" err="1">
                <a:solidFill>
                  <a:srgbClr val="FFFFFF"/>
                </a:solidFill>
              </a:rPr>
              <a:t>Where</a:t>
            </a:r>
            <a:r>
              <a:rPr lang="de-DE" sz="4000" dirty="0">
                <a:solidFill>
                  <a:srgbClr val="FFFFFF"/>
                </a:solidFill>
              </a:rPr>
              <a:t> </a:t>
            </a:r>
            <a:r>
              <a:rPr lang="de-DE" sz="4000" dirty="0" err="1">
                <a:solidFill>
                  <a:srgbClr val="FFFFFF"/>
                </a:solidFill>
              </a:rPr>
              <a:t>to</a:t>
            </a:r>
            <a:r>
              <a:rPr lang="de-DE" sz="4000" dirty="0">
                <a:solidFill>
                  <a:srgbClr val="FFFFFF"/>
                </a:solidFill>
              </a:rPr>
              <a:t> </a:t>
            </a:r>
            <a:r>
              <a:rPr lang="de-DE" sz="4000" dirty="0" err="1">
                <a:solidFill>
                  <a:srgbClr val="FFFFFF"/>
                </a:solidFill>
              </a:rPr>
              <a:t>go</a:t>
            </a:r>
            <a:r>
              <a:rPr lang="de-DE" sz="4000" dirty="0">
                <a:solidFill>
                  <a:srgbClr val="FFFFFF"/>
                </a:solidFill>
              </a:rPr>
              <a:t> </a:t>
            </a:r>
            <a:r>
              <a:rPr lang="de-DE" sz="4000" dirty="0" err="1">
                <a:solidFill>
                  <a:srgbClr val="FFFFFF"/>
                </a:solidFill>
              </a:rPr>
              <a:t>next</a:t>
            </a:r>
            <a:r>
              <a:rPr lang="de-DE" sz="4000" dirty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AFB49274-0D0F-A05E-A019-AC8A8C0DB7E5}"/>
              </a:ext>
            </a:extLst>
          </p:cNvPr>
          <p:cNvSpPr/>
          <p:nvPr/>
        </p:nvSpPr>
        <p:spPr>
          <a:xfrm>
            <a:off x="4380832" y="1150664"/>
            <a:ext cx="6729985" cy="720424"/>
          </a:xfrm>
          <a:custGeom>
            <a:avLst/>
            <a:gdLst>
              <a:gd name="connsiteX0" fmla="*/ 120073 w 720423"/>
              <a:gd name="connsiteY0" fmla="*/ 0 h 6729984"/>
              <a:gd name="connsiteX1" fmla="*/ 600350 w 720423"/>
              <a:gd name="connsiteY1" fmla="*/ 0 h 6729984"/>
              <a:gd name="connsiteX2" fmla="*/ 720423 w 720423"/>
              <a:gd name="connsiteY2" fmla="*/ 120073 h 6729984"/>
              <a:gd name="connsiteX3" fmla="*/ 720423 w 720423"/>
              <a:gd name="connsiteY3" fmla="*/ 6729984 h 6729984"/>
              <a:gd name="connsiteX4" fmla="*/ 720423 w 720423"/>
              <a:gd name="connsiteY4" fmla="*/ 6729984 h 6729984"/>
              <a:gd name="connsiteX5" fmla="*/ 0 w 720423"/>
              <a:gd name="connsiteY5" fmla="*/ 6729984 h 6729984"/>
              <a:gd name="connsiteX6" fmla="*/ 0 w 720423"/>
              <a:gd name="connsiteY6" fmla="*/ 6729984 h 6729984"/>
              <a:gd name="connsiteX7" fmla="*/ 0 w 720423"/>
              <a:gd name="connsiteY7" fmla="*/ 120073 h 6729984"/>
              <a:gd name="connsiteX8" fmla="*/ 120073 w 720423"/>
              <a:gd name="connsiteY8" fmla="*/ 0 h 672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423" h="6729984">
                <a:moveTo>
                  <a:pt x="720423" y="1121690"/>
                </a:moveTo>
                <a:lnTo>
                  <a:pt x="720423" y="5608294"/>
                </a:lnTo>
                <a:cubicBezTo>
                  <a:pt x="720423" y="6227779"/>
                  <a:pt x="714668" y="6729979"/>
                  <a:pt x="707570" y="6729979"/>
                </a:cubicBezTo>
                <a:lnTo>
                  <a:pt x="0" y="6729979"/>
                </a:lnTo>
                <a:lnTo>
                  <a:pt x="0" y="6729979"/>
                </a:lnTo>
                <a:lnTo>
                  <a:pt x="0" y="5"/>
                </a:lnTo>
                <a:lnTo>
                  <a:pt x="0" y="5"/>
                </a:lnTo>
                <a:lnTo>
                  <a:pt x="707570" y="5"/>
                </a:lnTo>
                <a:cubicBezTo>
                  <a:pt x="714668" y="5"/>
                  <a:pt x="720423" y="502205"/>
                  <a:pt x="720423" y="1121690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58993" rIns="282818" bIns="158994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400" kern="1200" dirty="0"/>
              <a:t>Damage patterns (ion species &amp; energy dependence)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sz="1400" kern="1200" dirty="0" err="1"/>
              <a:t>Repair</a:t>
            </a:r>
            <a:r>
              <a:rPr lang="de-DE" sz="1400" kern="1200" dirty="0"/>
              <a:t> </a:t>
            </a:r>
            <a:r>
              <a:rPr lang="de-DE" sz="1400" kern="1200" dirty="0" err="1"/>
              <a:t>fidelity</a:t>
            </a:r>
            <a:r>
              <a:rPr lang="de-DE" sz="1400" kern="1200" dirty="0"/>
              <a:t> and </a:t>
            </a:r>
            <a:r>
              <a:rPr lang="de-DE" sz="1400" kern="1200" dirty="0" err="1"/>
              <a:t>misrepair</a:t>
            </a:r>
            <a:endParaRPr lang="de-DE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sz="1400" kern="1200" dirty="0"/>
              <a:t>Chromatin </a:t>
            </a:r>
            <a:r>
              <a:rPr lang="de-DE" sz="1400" kern="1200" dirty="0" err="1"/>
              <a:t>structure</a:t>
            </a:r>
            <a:r>
              <a:rPr lang="de-DE" sz="1400" kern="1200" dirty="0"/>
              <a:t> </a:t>
            </a:r>
            <a:r>
              <a:rPr lang="de-DE" sz="1400" kern="1200" dirty="0" err="1"/>
              <a:t>effects</a:t>
            </a:r>
            <a:endParaRPr lang="de-DE" sz="1400" kern="1200" dirty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D53E19B8-DC20-363E-2AE8-8340358FB8A3}"/>
              </a:ext>
            </a:extLst>
          </p:cNvPr>
          <p:cNvSpPr/>
          <p:nvPr/>
        </p:nvSpPr>
        <p:spPr>
          <a:xfrm>
            <a:off x="595217" y="1060610"/>
            <a:ext cx="3785616" cy="900529"/>
          </a:xfrm>
          <a:custGeom>
            <a:avLst/>
            <a:gdLst>
              <a:gd name="connsiteX0" fmla="*/ 0 w 3785616"/>
              <a:gd name="connsiteY0" fmla="*/ 150091 h 900529"/>
              <a:gd name="connsiteX1" fmla="*/ 150091 w 3785616"/>
              <a:gd name="connsiteY1" fmla="*/ 0 h 900529"/>
              <a:gd name="connsiteX2" fmla="*/ 3635525 w 3785616"/>
              <a:gd name="connsiteY2" fmla="*/ 0 h 900529"/>
              <a:gd name="connsiteX3" fmla="*/ 3785616 w 3785616"/>
              <a:gd name="connsiteY3" fmla="*/ 150091 h 900529"/>
              <a:gd name="connsiteX4" fmla="*/ 3785616 w 3785616"/>
              <a:gd name="connsiteY4" fmla="*/ 750438 h 900529"/>
              <a:gd name="connsiteX5" fmla="*/ 3635525 w 3785616"/>
              <a:gd name="connsiteY5" fmla="*/ 900529 h 900529"/>
              <a:gd name="connsiteX6" fmla="*/ 150091 w 3785616"/>
              <a:gd name="connsiteY6" fmla="*/ 900529 h 900529"/>
              <a:gd name="connsiteX7" fmla="*/ 0 w 3785616"/>
              <a:gd name="connsiteY7" fmla="*/ 750438 h 900529"/>
              <a:gd name="connsiteX8" fmla="*/ 0 w 3785616"/>
              <a:gd name="connsiteY8" fmla="*/ 150091 h 90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616" h="900529">
                <a:moveTo>
                  <a:pt x="0" y="150091"/>
                </a:moveTo>
                <a:cubicBezTo>
                  <a:pt x="0" y="67198"/>
                  <a:pt x="67198" y="0"/>
                  <a:pt x="150091" y="0"/>
                </a:cubicBezTo>
                <a:lnTo>
                  <a:pt x="3635525" y="0"/>
                </a:lnTo>
                <a:cubicBezTo>
                  <a:pt x="3718418" y="0"/>
                  <a:pt x="3785616" y="67198"/>
                  <a:pt x="3785616" y="150091"/>
                </a:cubicBezTo>
                <a:lnTo>
                  <a:pt x="3785616" y="750438"/>
                </a:lnTo>
                <a:cubicBezTo>
                  <a:pt x="3785616" y="833331"/>
                  <a:pt x="3718418" y="900529"/>
                  <a:pt x="3635525" y="900529"/>
                </a:cubicBezTo>
                <a:lnTo>
                  <a:pt x="150091" y="900529"/>
                </a:lnTo>
                <a:cubicBezTo>
                  <a:pt x="67198" y="900529"/>
                  <a:pt x="0" y="833331"/>
                  <a:pt x="0" y="750438"/>
                </a:cubicBezTo>
                <a:lnTo>
                  <a:pt x="0" y="15009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160" tIns="82060" rIns="120160" bIns="8206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000" b="1" kern="1200" dirty="0"/>
              <a:t>DNA &amp; </a:t>
            </a:r>
            <a:r>
              <a:rPr lang="de-DE" sz="2000" b="1" kern="1200" dirty="0" err="1"/>
              <a:t>Molecular</a:t>
            </a:r>
            <a:endParaRPr lang="en-US" sz="2000" kern="1200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2BB77CD6-CCE9-3799-9EFB-7D6500EE0702}"/>
              </a:ext>
            </a:extLst>
          </p:cNvPr>
          <p:cNvSpPr/>
          <p:nvPr/>
        </p:nvSpPr>
        <p:spPr>
          <a:xfrm>
            <a:off x="4380832" y="2096220"/>
            <a:ext cx="6729985" cy="720424"/>
          </a:xfrm>
          <a:custGeom>
            <a:avLst/>
            <a:gdLst>
              <a:gd name="connsiteX0" fmla="*/ 120073 w 720423"/>
              <a:gd name="connsiteY0" fmla="*/ 0 h 6729984"/>
              <a:gd name="connsiteX1" fmla="*/ 600350 w 720423"/>
              <a:gd name="connsiteY1" fmla="*/ 0 h 6729984"/>
              <a:gd name="connsiteX2" fmla="*/ 720423 w 720423"/>
              <a:gd name="connsiteY2" fmla="*/ 120073 h 6729984"/>
              <a:gd name="connsiteX3" fmla="*/ 720423 w 720423"/>
              <a:gd name="connsiteY3" fmla="*/ 6729984 h 6729984"/>
              <a:gd name="connsiteX4" fmla="*/ 720423 w 720423"/>
              <a:gd name="connsiteY4" fmla="*/ 6729984 h 6729984"/>
              <a:gd name="connsiteX5" fmla="*/ 0 w 720423"/>
              <a:gd name="connsiteY5" fmla="*/ 6729984 h 6729984"/>
              <a:gd name="connsiteX6" fmla="*/ 0 w 720423"/>
              <a:gd name="connsiteY6" fmla="*/ 6729984 h 6729984"/>
              <a:gd name="connsiteX7" fmla="*/ 0 w 720423"/>
              <a:gd name="connsiteY7" fmla="*/ 120073 h 6729984"/>
              <a:gd name="connsiteX8" fmla="*/ 120073 w 720423"/>
              <a:gd name="connsiteY8" fmla="*/ 0 h 672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423" h="6729984">
                <a:moveTo>
                  <a:pt x="720423" y="1121690"/>
                </a:moveTo>
                <a:lnTo>
                  <a:pt x="720423" y="5608294"/>
                </a:lnTo>
                <a:cubicBezTo>
                  <a:pt x="720423" y="6227779"/>
                  <a:pt x="714668" y="6729979"/>
                  <a:pt x="707570" y="6729979"/>
                </a:cubicBezTo>
                <a:lnTo>
                  <a:pt x="0" y="6729979"/>
                </a:lnTo>
                <a:lnTo>
                  <a:pt x="0" y="6729979"/>
                </a:lnTo>
                <a:lnTo>
                  <a:pt x="0" y="5"/>
                </a:lnTo>
                <a:lnTo>
                  <a:pt x="0" y="5"/>
                </a:lnTo>
                <a:lnTo>
                  <a:pt x="707570" y="5"/>
                </a:lnTo>
                <a:cubicBezTo>
                  <a:pt x="714668" y="5"/>
                  <a:pt x="720423" y="502205"/>
                  <a:pt x="720423" y="1121690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58993" rIns="282818" bIns="158994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fr-FR" sz="1400" kern="1200" dirty="0" err="1"/>
              <a:t>Cell</a:t>
            </a:r>
            <a:r>
              <a:rPr lang="fr-FR" sz="1400" kern="1200" dirty="0"/>
              <a:t> fate </a:t>
            </a:r>
            <a:r>
              <a:rPr lang="fr-FR" sz="1400" kern="1200" dirty="0" err="1"/>
              <a:t>decisions</a:t>
            </a:r>
            <a:r>
              <a:rPr lang="fr-FR" sz="1400" kern="1200" dirty="0"/>
              <a:t> (</a:t>
            </a:r>
            <a:r>
              <a:rPr lang="fr-FR" sz="1400" kern="1200" dirty="0" err="1"/>
              <a:t>repair</a:t>
            </a:r>
            <a:r>
              <a:rPr lang="fr-FR" sz="1400" kern="1200" dirty="0"/>
              <a:t>, </a:t>
            </a:r>
            <a:r>
              <a:rPr lang="fr-FR" sz="1400" kern="1200" dirty="0" err="1"/>
              <a:t>apoptosis</a:t>
            </a:r>
            <a:r>
              <a:rPr lang="fr-FR" sz="1400" kern="1200" dirty="0"/>
              <a:t>, senescence, transformation)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400" kern="1200" dirty="0"/>
              <a:t>Stress and immune signaling interactions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sz="1400" kern="1200" dirty="0"/>
              <a:t>Biomarkers </a:t>
            </a:r>
            <a:r>
              <a:rPr lang="de-DE" sz="1400" kern="1200" dirty="0" err="1"/>
              <a:t>of</a:t>
            </a:r>
            <a:r>
              <a:rPr lang="de-DE" sz="1400" kern="1200" dirty="0"/>
              <a:t> </a:t>
            </a:r>
            <a:r>
              <a:rPr lang="de-DE" sz="1400" kern="1200" dirty="0" err="1"/>
              <a:t>radiosensitivity</a:t>
            </a:r>
            <a:endParaRPr lang="de-DE" sz="1400" kern="1200" dirty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1E7BF51-B883-9520-D85D-3C074A6B761E}"/>
              </a:ext>
            </a:extLst>
          </p:cNvPr>
          <p:cNvSpPr/>
          <p:nvPr/>
        </p:nvSpPr>
        <p:spPr>
          <a:xfrm>
            <a:off x="595217" y="2006167"/>
            <a:ext cx="3785616" cy="900529"/>
          </a:xfrm>
          <a:custGeom>
            <a:avLst/>
            <a:gdLst>
              <a:gd name="connsiteX0" fmla="*/ 0 w 3785616"/>
              <a:gd name="connsiteY0" fmla="*/ 150091 h 900529"/>
              <a:gd name="connsiteX1" fmla="*/ 150091 w 3785616"/>
              <a:gd name="connsiteY1" fmla="*/ 0 h 900529"/>
              <a:gd name="connsiteX2" fmla="*/ 3635525 w 3785616"/>
              <a:gd name="connsiteY2" fmla="*/ 0 h 900529"/>
              <a:gd name="connsiteX3" fmla="*/ 3785616 w 3785616"/>
              <a:gd name="connsiteY3" fmla="*/ 150091 h 900529"/>
              <a:gd name="connsiteX4" fmla="*/ 3785616 w 3785616"/>
              <a:gd name="connsiteY4" fmla="*/ 750438 h 900529"/>
              <a:gd name="connsiteX5" fmla="*/ 3635525 w 3785616"/>
              <a:gd name="connsiteY5" fmla="*/ 900529 h 900529"/>
              <a:gd name="connsiteX6" fmla="*/ 150091 w 3785616"/>
              <a:gd name="connsiteY6" fmla="*/ 900529 h 900529"/>
              <a:gd name="connsiteX7" fmla="*/ 0 w 3785616"/>
              <a:gd name="connsiteY7" fmla="*/ 750438 h 900529"/>
              <a:gd name="connsiteX8" fmla="*/ 0 w 3785616"/>
              <a:gd name="connsiteY8" fmla="*/ 150091 h 90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616" h="900529">
                <a:moveTo>
                  <a:pt x="0" y="150091"/>
                </a:moveTo>
                <a:cubicBezTo>
                  <a:pt x="0" y="67198"/>
                  <a:pt x="67198" y="0"/>
                  <a:pt x="150091" y="0"/>
                </a:cubicBezTo>
                <a:lnTo>
                  <a:pt x="3635525" y="0"/>
                </a:lnTo>
                <a:cubicBezTo>
                  <a:pt x="3718418" y="0"/>
                  <a:pt x="3785616" y="67198"/>
                  <a:pt x="3785616" y="150091"/>
                </a:cubicBezTo>
                <a:lnTo>
                  <a:pt x="3785616" y="750438"/>
                </a:lnTo>
                <a:cubicBezTo>
                  <a:pt x="3785616" y="833331"/>
                  <a:pt x="3718418" y="900529"/>
                  <a:pt x="3635525" y="900529"/>
                </a:cubicBezTo>
                <a:lnTo>
                  <a:pt x="150091" y="900529"/>
                </a:lnTo>
                <a:cubicBezTo>
                  <a:pt x="67198" y="900529"/>
                  <a:pt x="0" y="833331"/>
                  <a:pt x="0" y="750438"/>
                </a:cubicBezTo>
                <a:lnTo>
                  <a:pt x="0" y="15009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50000"/>
              <a:hueOff val="196550"/>
              <a:satOff val="-20659"/>
              <a:lumOff val="17827"/>
              <a:alphaOff val="0"/>
            </a:schemeClr>
          </a:fillRef>
          <a:effectRef idx="0">
            <a:schemeClr val="accent1">
              <a:shade val="50000"/>
              <a:hueOff val="196550"/>
              <a:satOff val="-20659"/>
              <a:lumOff val="1782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160" tIns="82060" rIns="120160" bIns="8206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000" b="1" kern="1200" dirty="0" err="1"/>
              <a:t>Cellular</a:t>
            </a:r>
            <a:endParaRPr lang="de-DE" sz="2000" b="1" kern="1200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FEB305C-DAD2-BF89-46F8-2A16143801AC}"/>
              </a:ext>
            </a:extLst>
          </p:cNvPr>
          <p:cNvSpPr/>
          <p:nvPr/>
        </p:nvSpPr>
        <p:spPr>
          <a:xfrm>
            <a:off x="4380832" y="3041777"/>
            <a:ext cx="6729985" cy="720424"/>
          </a:xfrm>
          <a:custGeom>
            <a:avLst/>
            <a:gdLst>
              <a:gd name="connsiteX0" fmla="*/ 120073 w 720423"/>
              <a:gd name="connsiteY0" fmla="*/ 0 h 6729984"/>
              <a:gd name="connsiteX1" fmla="*/ 600350 w 720423"/>
              <a:gd name="connsiteY1" fmla="*/ 0 h 6729984"/>
              <a:gd name="connsiteX2" fmla="*/ 720423 w 720423"/>
              <a:gd name="connsiteY2" fmla="*/ 120073 h 6729984"/>
              <a:gd name="connsiteX3" fmla="*/ 720423 w 720423"/>
              <a:gd name="connsiteY3" fmla="*/ 6729984 h 6729984"/>
              <a:gd name="connsiteX4" fmla="*/ 720423 w 720423"/>
              <a:gd name="connsiteY4" fmla="*/ 6729984 h 6729984"/>
              <a:gd name="connsiteX5" fmla="*/ 0 w 720423"/>
              <a:gd name="connsiteY5" fmla="*/ 6729984 h 6729984"/>
              <a:gd name="connsiteX6" fmla="*/ 0 w 720423"/>
              <a:gd name="connsiteY6" fmla="*/ 6729984 h 6729984"/>
              <a:gd name="connsiteX7" fmla="*/ 0 w 720423"/>
              <a:gd name="connsiteY7" fmla="*/ 120073 h 6729984"/>
              <a:gd name="connsiteX8" fmla="*/ 120073 w 720423"/>
              <a:gd name="connsiteY8" fmla="*/ 0 h 672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423" h="6729984">
                <a:moveTo>
                  <a:pt x="720423" y="1121690"/>
                </a:moveTo>
                <a:lnTo>
                  <a:pt x="720423" y="5608294"/>
                </a:lnTo>
                <a:cubicBezTo>
                  <a:pt x="720423" y="6227779"/>
                  <a:pt x="714668" y="6729979"/>
                  <a:pt x="707570" y="6729979"/>
                </a:cubicBezTo>
                <a:lnTo>
                  <a:pt x="0" y="6729979"/>
                </a:lnTo>
                <a:lnTo>
                  <a:pt x="0" y="6729979"/>
                </a:lnTo>
                <a:lnTo>
                  <a:pt x="0" y="5"/>
                </a:lnTo>
                <a:lnTo>
                  <a:pt x="0" y="5"/>
                </a:lnTo>
                <a:lnTo>
                  <a:pt x="707570" y="5"/>
                </a:lnTo>
                <a:cubicBezTo>
                  <a:pt x="714668" y="5"/>
                  <a:pt x="720423" y="502205"/>
                  <a:pt x="720423" y="1121690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58993" rIns="282818" bIns="158994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sz="1400" kern="1200" dirty="0"/>
              <a:t>Tumor </a:t>
            </a:r>
            <a:r>
              <a:rPr lang="de-DE" sz="1400" kern="1200" dirty="0" err="1"/>
              <a:t>microenvironment</a:t>
            </a:r>
            <a:r>
              <a:rPr lang="de-DE" sz="1400" kern="1200" dirty="0"/>
              <a:t> </a:t>
            </a:r>
            <a:r>
              <a:rPr lang="de-DE" sz="1400" kern="1200" dirty="0" err="1"/>
              <a:t>effects</a:t>
            </a:r>
            <a:r>
              <a:rPr lang="de-DE" sz="1400" kern="1200" dirty="0"/>
              <a:t> (</a:t>
            </a:r>
            <a:r>
              <a:rPr lang="de-DE" sz="1400" kern="1200" dirty="0" err="1"/>
              <a:t>hypoxia</a:t>
            </a:r>
            <a:r>
              <a:rPr lang="de-DE" sz="1400" kern="1200" dirty="0"/>
              <a:t>, </a:t>
            </a:r>
            <a:r>
              <a:rPr lang="de-DE" sz="1400" kern="1200" dirty="0" err="1"/>
              <a:t>stroma</a:t>
            </a:r>
            <a:r>
              <a:rPr lang="de-DE" sz="1400" kern="1200" dirty="0"/>
              <a:t>, immune </a:t>
            </a:r>
            <a:r>
              <a:rPr lang="de-DE" sz="1400" kern="1200" dirty="0" err="1"/>
              <a:t>cells</a:t>
            </a:r>
            <a:r>
              <a:rPr lang="de-DE" sz="1400" kern="1200" dirty="0"/>
              <a:t>)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400" kern="1200" dirty="0"/>
              <a:t>Immune modulation and combined therapies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sz="1400" kern="1200" dirty="0" err="1"/>
              <a:t>Bystander</a:t>
            </a:r>
            <a:r>
              <a:rPr lang="de-DE" sz="1400" kern="1200" dirty="0"/>
              <a:t> and </a:t>
            </a:r>
            <a:r>
              <a:rPr lang="de-DE" sz="1400" kern="1200" dirty="0" err="1"/>
              <a:t>abscopal</a:t>
            </a:r>
            <a:r>
              <a:rPr lang="de-DE" sz="1400" kern="1200" dirty="0"/>
              <a:t> </a:t>
            </a:r>
            <a:r>
              <a:rPr lang="de-DE" sz="1400" kern="1200" dirty="0" err="1"/>
              <a:t>effects</a:t>
            </a:r>
            <a:endParaRPr lang="de-DE" sz="1400" kern="1200" dirty="0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AAFE1CAB-D664-D8AD-EED6-54F9B7C01F04}"/>
              </a:ext>
            </a:extLst>
          </p:cNvPr>
          <p:cNvSpPr/>
          <p:nvPr/>
        </p:nvSpPr>
        <p:spPr>
          <a:xfrm>
            <a:off x="595217" y="2951723"/>
            <a:ext cx="3785616" cy="900529"/>
          </a:xfrm>
          <a:custGeom>
            <a:avLst/>
            <a:gdLst>
              <a:gd name="connsiteX0" fmla="*/ 0 w 3785616"/>
              <a:gd name="connsiteY0" fmla="*/ 150091 h 900529"/>
              <a:gd name="connsiteX1" fmla="*/ 150091 w 3785616"/>
              <a:gd name="connsiteY1" fmla="*/ 0 h 900529"/>
              <a:gd name="connsiteX2" fmla="*/ 3635525 w 3785616"/>
              <a:gd name="connsiteY2" fmla="*/ 0 h 900529"/>
              <a:gd name="connsiteX3" fmla="*/ 3785616 w 3785616"/>
              <a:gd name="connsiteY3" fmla="*/ 150091 h 900529"/>
              <a:gd name="connsiteX4" fmla="*/ 3785616 w 3785616"/>
              <a:gd name="connsiteY4" fmla="*/ 750438 h 900529"/>
              <a:gd name="connsiteX5" fmla="*/ 3635525 w 3785616"/>
              <a:gd name="connsiteY5" fmla="*/ 900529 h 900529"/>
              <a:gd name="connsiteX6" fmla="*/ 150091 w 3785616"/>
              <a:gd name="connsiteY6" fmla="*/ 900529 h 900529"/>
              <a:gd name="connsiteX7" fmla="*/ 0 w 3785616"/>
              <a:gd name="connsiteY7" fmla="*/ 750438 h 900529"/>
              <a:gd name="connsiteX8" fmla="*/ 0 w 3785616"/>
              <a:gd name="connsiteY8" fmla="*/ 150091 h 90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616" h="900529">
                <a:moveTo>
                  <a:pt x="0" y="150091"/>
                </a:moveTo>
                <a:cubicBezTo>
                  <a:pt x="0" y="67198"/>
                  <a:pt x="67198" y="0"/>
                  <a:pt x="150091" y="0"/>
                </a:cubicBezTo>
                <a:lnTo>
                  <a:pt x="3635525" y="0"/>
                </a:lnTo>
                <a:cubicBezTo>
                  <a:pt x="3718418" y="0"/>
                  <a:pt x="3785616" y="67198"/>
                  <a:pt x="3785616" y="150091"/>
                </a:cubicBezTo>
                <a:lnTo>
                  <a:pt x="3785616" y="750438"/>
                </a:lnTo>
                <a:cubicBezTo>
                  <a:pt x="3785616" y="833331"/>
                  <a:pt x="3718418" y="900529"/>
                  <a:pt x="3635525" y="900529"/>
                </a:cubicBezTo>
                <a:lnTo>
                  <a:pt x="150091" y="900529"/>
                </a:lnTo>
                <a:cubicBezTo>
                  <a:pt x="67198" y="900529"/>
                  <a:pt x="0" y="833331"/>
                  <a:pt x="0" y="750438"/>
                </a:cubicBezTo>
                <a:lnTo>
                  <a:pt x="0" y="15009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50000"/>
              <a:hueOff val="393099"/>
              <a:satOff val="-41319"/>
              <a:lumOff val="35655"/>
              <a:alphaOff val="0"/>
            </a:schemeClr>
          </a:fillRef>
          <a:effectRef idx="0">
            <a:schemeClr val="accent1">
              <a:shade val="50000"/>
              <a:hueOff val="393099"/>
              <a:satOff val="-41319"/>
              <a:lumOff val="3565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160" tIns="82060" rIns="120160" bIns="8206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000" b="1" kern="1200" dirty="0"/>
              <a:t>Tissue &amp; Microenvironment</a:t>
            </a: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798F3E43-A7C7-A1FA-240C-D46D2C59908A}"/>
              </a:ext>
            </a:extLst>
          </p:cNvPr>
          <p:cNvSpPr/>
          <p:nvPr/>
        </p:nvSpPr>
        <p:spPr>
          <a:xfrm>
            <a:off x="4380832" y="3987333"/>
            <a:ext cx="6729985" cy="720424"/>
          </a:xfrm>
          <a:custGeom>
            <a:avLst/>
            <a:gdLst>
              <a:gd name="connsiteX0" fmla="*/ 120073 w 720423"/>
              <a:gd name="connsiteY0" fmla="*/ 0 h 6729984"/>
              <a:gd name="connsiteX1" fmla="*/ 600350 w 720423"/>
              <a:gd name="connsiteY1" fmla="*/ 0 h 6729984"/>
              <a:gd name="connsiteX2" fmla="*/ 720423 w 720423"/>
              <a:gd name="connsiteY2" fmla="*/ 120073 h 6729984"/>
              <a:gd name="connsiteX3" fmla="*/ 720423 w 720423"/>
              <a:gd name="connsiteY3" fmla="*/ 6729984 h 6729984"/>
              <a:gd name="connsiteX4" fmla="*/ 720423 w 720423"/>
              <a:gd name="connsiteY4" fmla="*/ 6729984 h 6729984"/>
              <a:gd name="connsiteX5" fmla="*/ 0 w 720423"/>
              <a:gd name="connsiteY5" fmla="*/ 6729984 h 6729984"/>
              <a:gd name="connsiteX6" fmla="*/ 0 w 720423"/>
              <a:gd name="connsiteY6" fmla="*/ 6729984 h 6729984"/>
              <a:gd name="connsiteX7" fmla="*/ 0 w 720423"/>
              <a:gd name="connsiteY7" fmla="*/ 120073 h 6729984"/>
              <a:gd name="connsiteX8" fmla="*/ 120073 w 720423"/>
              <a:gd name="connsiteY8" fmla="*/ 0 h 672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423" h="6729984">
                <a:moveTo>
                  <a:pt x="720423" y="1121690"/>
                </a:moveTo>
                <a:lnTo>
                  <a:pt x="720423" y="5608294"/>
                </a:lnTo>
                <a:cubicBezTo>
                  <a:pt x="720423" y="6227779"/>
                  <a:pt x="714668" y="6729979"/>
                  <a:pt x="707570" y="6729979"/>
                </a:cubicBezTo>
                <a:lnTo>
                  <a:pt x="0" y="6729979"/>
                </a:lnTo>
                <a:lnTo>
                  <a:pt x="0" y="6729979"/>
                </a:lnTo>
                <a:lnTo>
                  <a:pt x="0" y="5"/>
                </a:lnTo>
                <a:lnTo>
                  <a:pt x="0" y="5"/>
                </a:lnTo>
                <a:lnTo>
                  <a:pt x="707570" y="5"/>
                </a:lnTo>
                <a:cubicBezTo>
                  <a:pt x="714668" y="5"/>
                  <a:pt x="720423" y="502205"/>
                  <a:pt x="720423" y="1121690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58993" rIns="282818" bIns="158994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sz="1400" kern="1200" dirty="0"/>
              <a:t>Multi-</a:t>
            </a:r>
            <a:r>
              <a:rPr lang="de-DE" sz="1400" kern="1200" dirty="0" err="1"/>
              <a:t>scale</a:t>
            </a:r>
            <a:r>
              <a:rPr lang="de-DE" sz="1400" kern="1200" dirty="0"/>
              <a:t> </a:t>
            </a:r>
            <a:r>
              <a:rPr lang="de-DE" sz="1400" kern="1200" dirty="0" err="1"/>
              <a:t>predictive</a:t>
            </a:r>
            <a:r>
              <a:rPr lang="de-DE" sz="1400" kern="1200" dirty="0"/>
              <a:t> </a:t>
            </a:r>
            <a:r>
              <a:rPr lang="de-DE" sz="1400" kern="1200" dirty="0" err="1"/>
              <a:t>models</a:t>
            </a:r>
            <a:r>
              <a:rPr lang="de-DE" sz="1400" kern="1200" dirty="0"/>
              <a:t> (DNA → </a:t>
            </a:r>
            <a:r>
              <a:rPr lang="de-DE" sz="1400" kern="1200" dirty="0" err="1"/>
              <a:t>cells</a:t>
            </a:r>
            <a:r>
              <a:rPr lang="de-DE" sz="1400" kern="1200" dirty="0"/>
              <a:t> → </a:t>
            </a:r>
            <a:r>
              <a:rPr lang="de-DE" sz="1400" kern="1200" dirty="0" err="1"/>
              <a:t>tissues</a:t>
            </a:r>
            <a:r>
              <a:rPr lang="de-DE" sz="1400" kern="1200" dirty="0"/>
              <a:t> → </a:t>
            </a:r>
            <a:r>
              <a:rPr lang="de-DE" sz="1400" kern="1200" dirty="0" err="1"/>
              <a:t>organism</a:t>
            </a:r>
            <a:r>
              <a:rPr lang="de-DE" sz="1400" kern="1200" dirty="0"/>
              <a:t>)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400" kern="1200" dirty="0"/>
              <a:t>Long-term health risks (second cancers, degenerative diseases)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sz="1400" kern="1200" dirty="0"/>
              <a:t>Genetic and </a:t>
            </a:r>
            <a:r>
              <a:rPr lang="de-DE" sz="1400" kern="1200" dirty="0" err="1"/>
              <a:t>epigenetic</a:t>
            </a:r>
            <a:r>
              <a:rPr lang="de-DE" sz="1400" kern="1200" dirty="0"/>
              <a:t> </a:t>
            </a:r>
            <a:r>
              <a:rPr lang="de-DE" sz="1400" kern="1200" dirty="0" err="1"/>
              <a:t>variability</a:t>
            </a:r>
            <a:endParaRPr lang="de-DE" sz="1400" kern="1200" dirty="0"/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336A874F-ECCD-C69C-8976-9BC05DC5C93D}"/>
              </a:ext>
            </a:extLst>
          </p:cNvPr>
          <p:cNvSpPr/>
          <p:nvPr/>
        </p:nvSpPr>
        <p:spPr>
          <a:xfrm>
            <a:off x="595217" y="3897279"/>
            <a:ext cx="3785616" cy="900529"/>
          </a:xfrm>
          <a:custGeom>
            <a:avLst/>
            <a:gdLst>
              <a:gd name="connsiteX0" fmla="*/ 0 w 3785616"/>
              <a:gd name="connsiteY0" fmla="*/ 150091 h 900529"/>
              <a:gd name="connsiteX1" fmla="*/ 150091 w 3785616"/>
              <a:gd name="connsiteY1" fmla="*/ 0 h 900529"/>
              <a:gd name="connsiteX2" fmla="*/ 3635525 w 3785616"/>
              <a:gd name="connsiteY2" fmla="*/ 0 h 900529"/>
              <a:gd name="connsiteX3" fmla="*/ 3785616 w 3785616"/>
              <a:gd name="connsiteY3" fmla="*/ 150091 h 900529"/>
              <a:gd name="connsiteX4" fmla="*/ 3785616 w 3785616"/>
              <a:gd name="connsiteY4" fmla="*/ 750438 h 900529"/>
              <a:gd name="connsiteX5" fmla="*/ 3635525 w 3785616"/>
              <a:gd name="connsiteY5" fmla="*/ 900529 h 900529"/>
              <a:gd name="connsiteX6" fmla="*/ 150091 w 3785616"/>
              <a:gd name="connsiteY6" fmla="*/ 900529 h 900529"/>
              <a:gd name="connsiteX7" fmla="*/ 0 w 3785616"/>
              <a:gd name="connsiteY7" fmla="*/ 750438 h 900529"/>
              <a:gd name="connsiteX8" fmla="*/ 0 w 3785616"/>
              <a:gd name="connsiteY8" fmla="*/ 150091 h 90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616" h="900529">
                <a:moveTo>
                  <a:pt x="0" y="150091"/>
                </a:moveTo>
                <a:cubicBezTo>
                  <a:pt x="0" y="67198"/>
                  <a:pt x="67198" y="0"/>
                  <a:pt x="150091" y="0"/>
                </a:cubicBezTo>
                <a:lnTo>
                  <a:pt x="3635525" y="0"/>
                </a:lnTo>
                <a:cubicBezTo>
                  <a:pt x="3718418" y="0"/>
                  <a:pt x="3785616" y="67198"/>
                  <a:pt x="3785616" y="150091"/>
                </a:cubicBezTo>
                <a:lnTo>
                  <a:pt x="3785616" y="750438"/>
                </a:lnTo>
                <a:cubicBezTo>
                  <a:pt x="3785616" y="833331"/>
                  <a:pt x="3718418" y="900529"/>
                  <a:pt x="3635525" y="900529"/>
                </a:cubicBezTo>
                <a:lnTo>
                  <a:pt x="150091" y="900529"/>
                </a:lnTo>
                <a:cubicBezTo>
                  <a:pt x="67198" y="900529"/>
                  <a:pt x="0" y="833331"/>
                  <a:pt x="0" y="750438"/>
                </a:cubicBezTo>
                <a:lnTo>
                  <a:pt x="0" y="15009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50000"/>
              <a:hueOff val="589649"/>
              <a:satOff val="-61978"/>
              <a:lumOff val="53482"/>
              <a:alphaOff val="0"/>
            </a:schemeClr>
          </a:fillRef>
          <a:effectRef idx="0">
            <a:schemeClr val="accent1">
              <a:shade val="50000"/>
              <a:hueOff val="589649"/>
              <a:satOff val="-61978"/>
              <a:lumOff val="534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160" tIns="82060" rIns="120160" bIns="8206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000" b="1" kern="1200" dirty="0" err="1"/>
              <a:t>Organism</a:t>
            </a:r>
            <a:r>
              <a:rPr lang="de-DE" sz="2000" b="1" kern="1200" dirty="0"/>
              <a:t> &amp; Systems</a:t>
            </a: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FC32A732-894C-6B15-7306-1268B1D1173C}"/>
              </a:ext>
            </a:extLst>
          </p:cNvPr>
          <p:cNvSpPr/>
          <p:nvPr/>
        </p:nvSpPr>
        <p:spPr>
          <a:xfrm>
            <a:off x="4380832" y="4932889"/>
            <a:ext cx="6729985" cy="720424"/>
          </a:xfrm>
          <a:custGeom>
            <a:avLst/>
            <a:gdLst>
              <a:gd name="connsiteX0" fmla="*/ 120073 w 720423"/>
              <a:gd name="connsiteY0" fmla="*/ 0 h 6729984"/>
              <a:gd name="connsiteX1" fmla="*/ 600350 w 720423"/>
              <a:gd name="connsiteY1" fmla="*/ 0 h 6729984"/>
              <a:gd name="connsiteX2" fmla="*/ 720423 w 720423"/>
              <a:gd name="connsiteY2" fmla="*/ 120073 h 6729984"/>
              <a:gd name="connsiteX3" fmla="*/ 720423 w 720423"/>
              <a:gd name="connsiteY3" fmla="*/ 6729984 h 6729984"/>
              <a:gd name="connsiteX4" fmla="*/ 720423 w 720423"/>
              <a:gd name="connsiteY4" fmla="*/ 6729984 h 6729984"/>
              <a:gd name="connsiteX5" fmla="*/ 0 w 720423"/>
              <a:gd name="connsiteY5" fmla="*/ 6729984 h 6729984"/>
              <a:gd name="connsiteX6" fmla="*/ 0 w 720423"/>
              <a:gd name="connsiteY6" fmla="*/ 6729984 h 6729984"/>
              <a:gd name="connsiteX7" fmla="*/ 0 w 720423"/>
              <a:gd name="connsiteY7" fmla="*/ 120073 h 6729984"/>
              <a:gd name="connsiteX8" fmla="*/ 120073 w 720423"/>
              <a:gd name="connsiteY8" fmla="*/ 0 h 672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423" h="6729984">
                <a:moveTo>
                  <a:pt x="720423" y="1121690"/>
                </a:moveTo>
                <a:lnTo>
                  <a:pt x="720423" y="5608294"/>
                </a:lnTo>
                <a:cubicBezTo>
                  <a:pt x="720423" y="6227779"/>
                  <a:pt x="714668" y="6729979"/>
                  <a:pt x="707570" y="6729979"/>
                </a:cubicBezTo>
                <a:lnTo>
                  <a:pt x="0" y="6729979"/>
                </a:lnTo>
                <a:lnTo>
                  <a:pt x="0" y="6729979"/>
                </a:lnTo>
                <a:lnTo>
                  <a:pt x="0" y="5"/>
                </a:lnTo>
                <a:lnTo>
                  <a:pt x="0" y="5"/>
                </a:lnTo>
                <a:lnTo>
                  <a:pt x="707570" y="5"/>
                </a:lnTo>
                <a:cubicBezTo>
                  <a:pt x="714668" y="5"/>
                  <a:pt x="720423" y="502205"/>
                  <a:pt x="720423" y="1121690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58993" rIns="282818" bIns="158994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400" kern="1200" dirty="0"/>
              <a:t>Mechanistic RBE (Relative Biological Effectiveness) prediction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sz="1400" kern="1200" dirty="0" err="1"/>
              <a:t>Standardized</a:t>
            </a:r>
            <a:r>
              <a:rPr lang="de-DE" sz="1400" kern="1200" dirty="0"/>
              <a:t> </a:t>
            </a:r>
            <a:r>
              <a:rPr lang="de-DE" sz="1400" kern="1200" dirty="0" err="1"/>
              <a:t>benchmarking</a:t>
            </a:r>
            <a:r>
              <a:rPr lang="de-DE" sz="1400" kern="1200" dirty="0"/>
              <a:t> </a:t>
            </a:r>
            <a:r>
              <a:rPr lang="de-DE" sz="1400" kern="1200" dirty="0" err="1"/>
              <a:t>platforms</a:t>
            </a:r>
            <a:endParaRPr lang="de-DE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sz="1400" kern="1200" dirty="0" err="1"/>
              <a:t>Personalized</a:t>
            </a:r>
            <a:r>
              <a:rPr lang="de-DE" sz="1400" kern="1200" dirty="0"/>
              <a:t> </a:t>
            </a:r>
            <a:r>
              <a:rPr lang="de-DE" sz="1400" kern="1200" dirty="0" err="1"/>
              <a:t>therapy</a:t>
            </a:r>
            <a:r>
              <a:rPr lang="de-DE" sz="1400" kern="1200" dirty="0"/>
              <a:t> </a:t>
            </a:r>
            <a:r>
              <a:rPr lang="de-DE" sz="1400" kern="1200" dirty="0" err="1"/>
              <a:t>planning</a:t>
            </a:r>
            <a:endParaRPr lang="de-DE" sz="1400" kern="1200" dirty="0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5548DE55-C474-899E-8654-C76AD304ACAF}"/>
              </a:ext>
            </a:extLst>
          </p:cNvPr>
          <p:cNvSpPr/>
          <p:nvPr/>
        </p:nvSpPr>
        <p:spPr>
          <a:xfrm>
            <a:off x="595217" y="4842836"/>
            <a:ext cx="3785616" cy="900529"/>
          </a:xfrm>
          <a:custGeom>
            <a:avLst/>
            <a:gdLst>
              <a:gd name="connsiteX0" fmla="*/ 0 w 3785616"/>
              <a:gd name="connsiteY0" fmla="*/ 150091 h 900529"/>
              <a:gd name="connsiteX1" fmla="*/ 150091 w 3785616"/>
              <a:gd name="connsiteY1" fmla="*/ 0 h 900529"/>
              <a:gd name="connsiteX2" fmla="*/ 3635525 w 3785616"/>
              <a:gd name="connsiteY2" fmla="*/ 0 h 900529"/>
              <a:gd name="connsiteX3" fmla="*/ 3785616 w 3785616"/>
              <a:gd name="connsiteY3" fmla="*/ 150091 h 900529"/>
              <a:gd name="connsiteX4" fmla="*/ 3785616 w 3785616"/>
              <a:gd name="connsiteY4" fmla="*/ 750438 h 900529"/>
              <a:gd name="connsiteX5" fmla="*/ 3635525 w 3785616"/>
              <a:gd name="connsiteY5" fmla="*/ 900529 h 900529"/>
              <a:gd name="connsiteX6" fmla="*/ 150091 w 3785616"/>
              <a:gd name="connsiteY6" fmla="*/ 900529 h 900529"/>
              <a:gd name="connsiteX7" fmla="*/ 0 w 3785616"/>
              <a:gd name="connsiteY7" fmla="*/ 750438 h 900529"/>
              <a:gd name="connsiteX8" fmla="*/ 0 w 3785616"/>
              <a:gd name="connsiteY8" fmla="*/ 150091 h 90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616" h="900529">
                <a:moveTo>
                  <a:pt x="0" y="150091"/>
                </a:moveTo>
                <a:cubicBezTo>
                  <a:pt x="0" y="67198"/>
                  <a:pt x="67198" y="0"/>
                  <a:pt x="150091" y="0"/>
                </a:cubicBezTo>
                <a:lnTo>
                  <a:pt x="3635525" y="0"/>
                </a:lnTo>
                <a:cubicBezTo>
                  <a:pt x="3718418" y="0"/>
                  <a:pt x="3785616" y="67198"/>
                  <a:pt x="3785616" y="150091"/>
                </a:cubicBezTo>
                <a:lnTo>
                  <a:pt x="3785616" y="750438"/>
                </a:lnTo>
                <a:cubicBezTo>
                  <a:pt x="3785616" y="833331"/>
                  <a:pt x="3718418" y="900529"/>
                  <a:pt x="3635525" y="900529"/>
                </a:cubicBezTo>
                <a:lnTo>
                  <a:pt x="150091" y="900529"/>
                </a:lnTo>
                <a:cubicBezTo>
                  <a:pt x="67198" y="900529"/>
                  <a:pt x="0" y="833331"/>
                  <a:pt x="0" y="750438"/>
                </a:cubicBezTo>
                <a:lnTo>
                  <a:pt x="0" y="15009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50000"/>
              <a:hueOff val="393099"/>
              <a:satOff val="-41319"/>
              <a:lumOff val="35655"/>
              <a:alphaOff val="0"/>
            </a:schemeClr>
          </a:fillRef>
          <a:effectRef idx="0">
            <a:schemeClr val="accent1">
              <a:shade val="50000"/>
              <a:hueOff val="393099"/>
              <a:satOff val="-41319"/>
              <a:lumOff val="3565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160" tIns="82060" rIns="120160" bIns="8206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000" b="1" kern="1200" dirty="0"/>
              <a:t>Translation &amp; Clinical</a:t>
            </a: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77203DA4-AD38-27E7-AD95-AF2A60CFF252}"/>
              </a:ext>
            </a:extLst>
          </p:cNvPr>
          <p:cNvSpPr/>
          <p:nvPr/>
        </p:nvSpPr>
        <p:spPr>
          <a:xfrm>
            <a:off x="4380832" y="5878445"/>
            <a:ext cx="6729985" cy="720424"/>
          </a:xfrm>
          <a:custGeom>
            <a:avLst/>
            <a:gdLst>
              <a:gd name="connsiteX0" fmla="*/ 120073 w 720423"/>
              <a:gd name="connsiteY0" fmla="*/ 0 h 6729984"/>
              <a:gd name="connsiteX1" fmla="*/ 600350 w 720423"/>
              <a:gd name="connsiteY1" fmla="*/ 0 h 6729984"/>
              <a:gd name="connsiteX2" fmla="*/ 720423 w 720423"/>
              <a:gd name="connsiteY2" fmla="*/ 120073 h 6729984"/>
              <a:gd name="connsiteX3" fmla="*/ 720423 w 720423"/>
              <a:gd name="connsiteY3" fmla="*/ 6729984 h 6729984"/>
              <a:gd name="connsiteX4" fmla="*/ 720423 w 720423"/>
              <a:gd name="connsiteY4" fmla="*/ 6729984 h 6729984"/>
              <a:gd name="connsiteX5" fmla="*/ 0 w 720423"/>
              <a:gd name="connsiteY5" fmla="*/ 6729984 h 6729984"/>
              <a:gd name="connsiteX6" fmla="*/ 0 w 720423"/>
              <a:gd name="connsiteY6" fmla="*/ 6729984 h 6729984"/>
              <a:gd name="connsiteX7" fmla="*/ 0 w 720423"/>
              <a:gd name="connsiteY7" fmla="*/ 120073 h 6729984"/>
              <a:gd name="connsiteX8" fmla="*/ 120073 w 720423"/>
              <a:gd name="connsiteY8" fmla="*/ 0 h 672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423" h="6729984">
                <a:moveTo>
                  <a:pt x="720423" y="1121690"/>
                </a:moveTo>
                <a:lnTo>
                  <a:pt x="720423" y="5608294"/>
                </a:lnTo>
                <a:cubicBezTo>
                  <a:pt x="720423" y="6227779"/>
                  <a:pt x="714668" y="6729979"/>
                  <a:pt x="707570" y="6729979"/>
                </a:cubicBezTo>
                <a:lnTo>
                  <a:pt x="0" y="6729979"/>
                </a:lnTo>
                <a:lnTo>
                  <a:pt x="0" y="6729979"/>
                </a:lnTo>
                <a:lnTo>
                  <a:pt x="0" y="5"/>
                </a:lnTo>
                <a:lnTo>
                  <a:pt x="0" y="5"/>
                </a:lnTo>
                <a:lnTo>
                  <a:pt x="707570" y="5"/>
                </a:lnTo>
                <a:cubicBezTo>
                  <a:pt x="714668" y="5"/>
                  <a:pt x="720423" y="502205"/>
                  <a:pt x="720423" y="1121690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58993" rIns="282818" bIns="158994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sz="1400" kern="1200" dirty="0"/>
              <a:t>Mixed </a:t>
            </a:r>
            <a:r>
              <a:rPr lang="de-DE" sz="1400" kern="1200" dirty="0" err="1"/>
              <a:t>radiation</a:t>
            </a:r>
            <a:r>
              <a:rPr lang="de-DE" sz="1400" kern="1200" dirty="0"/>
              <a:t> </a:t>
            </a:r>
            <a:r>
              <a:rPr lang="de-DE" sz="1400" kern="1200" dirty="0" err="1"/>
              <a:t>fields</a:t>
            </a:r>
            <a:r>
              <a:rPr lang="de-DE" sz="1400" kern="1200" dirty="0"/>
              <a:t> (</a:t>
            </a:r>
            <a:r>
              <a:rPr lang="de-DE" sz="1400" kern="1200" dirty="0" err="1"/>
              <a:t>ions</a:t>
            </a:r>
            <a:r>
              <a:rPr lang="de-DE" sz="1400" kern="1200" dirty="0"/>
              <a:t>, </a:t>
            </a:r>
            <a:r>
              <a:rPr lang="de-DE" sz="1400" kern="1200" dirty="0" err="1"/>
              <a:t>photons</a:t>
            </a:r>
            <a:r>
              <a:rPr lang="de-DE" sz="1400" kern="1200" dirty="0"/>
              <a:t>, </a:t>
            </a:r>
            <a:r>
              <a:rPr lang="de-DE" sz="1400" kern="1200" dirty="0" err="1"/>
              <a:t>neutrons</a:t>
            </a:r>
            <a:r>
              <a:rPr lang="de-DE" sz="1400" kern="1200" dirty="0"/>
              <a:t>)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sz="1400" kern="1200" dirty="0" err="1"/>
              <a:t>Chronic</a:t>
            </a:r>
            <a:r>
              <a:rPr lang="de-DE" sz="1400" kern="1200" dirty="0"/>
              <a:t> vs. </a:t>
            </a:r>
            <a:r>
              <a:rPr lang="de-DE" sz="1400" kern="1200" dirty="0" err="1"/>
              <a:t>acute</a:t>
            </a:r>
            <a:r>
              <a:rPr lang="de-DE" sz="1400" kern="1200" dirty="0"/>
              <a:t> </a:t>
            </a:r>
            <a:r>
              <a:rPr lang="de-DE" sz="1400" kern="1200" dirty="0" err="1"/>
              <a:t>exposures</a:t>
            </a:r>
            <a:endParaRPr lang="de-DE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sz="1400" kern="1200" dirty="0" err="1"/>
              <a:t>Countermeasures</a:t>
            </a:r>
            <a:r>
              <a:rPr lang="de-DE" sz="1400" kern="1200" dirty="0"/>
              <a:t> and </a:t>
            </a:r>
            <a:r>
              <a:rPr lang="de-DE" sz="1400" kern="1200" err="1"/>
              <a:t>shielding</a:t>
            </a:r>
            <a:r>
              <a:rPr lang="de-DE" sz="1400" kern="1200"/>
              <a:t> strategies</a:t>
            </a:r>
            <a:endParaRPr lang="de-DE" sz="1400" kern="1200" dirty="0"/>
          </a:p>
        </p:txBody>
      </p: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310C3B57-11D2-A511-46F0-250A8992289B}"/>
              </a:ext>
            </a:extLst>
          </p:cNvPr>
          <p:cNvSpPr/>
          <p:nvPr/>
        </p:nvSpPr>
        <p:spPr>
          <a:xfrm>
            <a:off x="595217" y="5788392"/>
            <a:ext cx="3785616" cy="900529"/>
          </a:xfrm>
          <a:custGeom>
            <a:avLst/>
            <a:gdLst>
              <a:gd name="connsiteX0" fmla="*/ 0 w 3785616"/>
              <a:gd name="connsiteY0" fmla="*/ 150091 h 900529"/>
              <a:gd name="connsiteX1" fmla="*/ 150091 w 3785616"/>
              <a:gd name="connsiteY1" fmla="*/ 0 h 900529"/>
              <a:gd name="connsiteX2" fmla="*/ 3635525 w 3785616"/>
              <a:gd name="connsiteY2" fmla="*/ 0 h 900529"/>
              <a:gd name="connsiteX3" fmla="*/ 3785616 w 3785616"/>
              <a:gd name="connsiteY3" fmla="*/ 150091 h 900529"/>
              <a:gd name="connsiteX4" fmla="*/ 3785616 w 3785616"/>
              <a:gd name="connsiteY4" fmla="*/ 750438 h 900529"/>
              <a:gd name="connsiteX5" fmla="*/ 3635525 w 3785616"/>
              <a:gd name="connsiteY5" fmla="*/ 900529 h 900529"/>
              <a:gd name="connsiteX6" fmla="*/ 150091 w 3785616"/>
              <a:gd name="connsiteY6" fmla="*/ 900529 h 900529"/>
              <a:gd name="connsiteX7" fmla="*/ 0 w 3785616"/>
              <a:gd name="connsiteY7" fmla="*/ 750438 h 900529"/>
              <a:gd name="connsiteX8" fmla="*/ 0 w 3785616"/>
              <a:gd name="connsiteY8" fmla="*/ 150091 h 90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616" h="900529">
                <a:moveTo>
                  <a:pt x="0" y="150091"/>
                </a:moveTo>
                <a:cubicBezTo>
                  <a:pt x="0" y="67198"/>
                  <a:pt x="67198" y="0"/>
                  <a:pt x="150091" y="0"/>
                </a:cubicBezTo>
                <a:lnTo>
                  <a:pt x="3635525" y="0"/>
                </a:lnTo>
                <a:cubicBezTo>
                  <a:pt x="3718418" y="0"/>
                  <a:pt x="3785616" y="67198"/>
                  <a:pt x="3785616" y="150091"/>
                </a:cubicBezTo>
                <a:lnTo>
                  <a:pt x="3785616" y="750438"/>
                </a:lnTo>
                <a:cubicBezTo>
                  <a:pt x="3785616" y="833331"/>
                  <a:pt x="3718418" y="900529"/>
                  <a:pt x="3635525" y="900529"/>
                </a:cubicBezTo>
                <a:lnTo>
                  <a:pt x="150091" y="900529"/>
                </a:lnTo>
                <a:cubicBezTo>
                  <a:pt x="67198" y="900529"/>
                  <a:pt x="0" y="833331"/>
                  <a:pt x="0" y="750438"/>
                </a:cubicBezTo>
                <a:lnTo>
                  <a:pt x="0" y="15009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50000"/>
              <a:hueOff val="196550"/>
              <a:satOff val="-20659"/>
              <a:lumOff val="17827"/>
              <a:alphaOff val="0"/>
            </a:schemeClr>
          </a:fillRef>
          <a:effectRef idx="0">
            <a:schemeClr val="accent1">
              <a:shade val="50000"/>
              <a:hueOff val="196550"/>
              <a:satOff val="-20659"/>
              <a:lumOff val="1782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160" tIns="82060" rIns="120160" bIns="8206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000" b="1" kern="1200" dirty="0"/>
              <a:t>Space &amp; </a:t>
            </a:r>
            <a:r>
              <a:rPr lang="de-DE" sz="2000" b="1" kern="1200" dirty="0" err="1"/>
              <a:t>Protection</a:t>
            </a:r>
            <a:endParaRPr lang="de-DE" sz="2000" b="1" kern="120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741B6B0-D897-8D70-EE35-2E31121D1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0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09AD5D-261E-AA6C-D7D5-8AC1AD857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DF7B199-88F9-B3C3-6947-6EF4E6698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FB03E0-DC85-4A53-CF4C-DB1BDDC89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0F176B-D1AC-99F0-85A4-C7ABE416A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165D7F-8F93-2B19-0DCE-7BDC2453D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D43141B-913E-CE9B-553A-0702C47E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 dirty="0" err="1">
                <a:solidFill>
                  <a:srgbClr val="FFFFFF"/>
                </a:solidFill>
              </a:rPr>
              <a:t>Where</a:t>
            </a:r>
            <a:r>
              <a:rPr lang="de-DE" sz="4000" dirty="0">
                <a:solidFill>
                  <a:srgbClr val="FFFFFF"/>
                </a:solidFill>
              </a:rPr>
              <a:t> </a:t>
            </a:r>
            <a:r>
              <a:rPr lang="de-DE" sz="4000" dirty="0" err="1">
                <a:solidFill>
                  <a:srgbClr val="FFFFFF"/>
                </a:solidFill>
              </a:rPr>
              <a:t>to</a:t>
            </a:r>
            <a:r>
              <a:rPr lang="de-DE" sz="4000" dirty="0">
                <a:solidFill>
                  <a:srgbClr val="FFFFFF"/>
                </a:solidFill>
              </a:rPr>
              <a:t> </a:t>
            </a:r>
            <a:r>
              <a:rPr lang="de-DE" sz="4000" dirty="0" err="1">
                <a:solidFill>
                  <a:srgbClr val="FFFFFF"/>
                </a:solidFill>
              </a:rPr>
              <a:t>go</a:t>
            </a:r>
            <a:r>
              <a:rPr lang="de-DE" sz="4000" dirty="0">
                <a:solidFill>
                  <a:srgbClr val="FFFFFF"/>
                </a:solidFill>
              </a:rPr>
              <a:t> </a:t>
            </a:r>
            <a:r>
              <a:rPr lang="de-DE" sz="4000" dirty="0" err="1">
                <a:solidFill>
                  <a:srgbClr val="FFFFFF"/>
                </a:solidFill>
              </a:rPr>
              <a:t>next</a:t>
            </a:r>
            <a:r>
              <a:rPr lang="de-DE" sz="4000" dirty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10" name="Inhaltsplatzhalter 4">
            <a:extLst>
              <a:ext uri="{FF2B5EF4-FFF2-40B4-BE49-F238E27FC236}">
                <a16:creationId xmlns:a16="http://schemas.microsoft.com/office/drawing/2014/main" id="{F13F1175-5AF4-209B-7972-1498C770BE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663062"/>
              </p:ext>
            </p:extLst>
          </p:nvPr>
        </p:nvGraphicFramePr>
        <p:xfrm>
          <a:off x="538648" y="1666240"/>
          <a:ext cx="10373191" cy="3373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C37C03BC-3075-8C07-BEDD-A01DE725066E}"/>
              </a:ext>
            </a:extLst>
          </p:cNvPr>
          <p:cNvSpPr txBox="1"/>
          <p:nvPr/>
        </p:nvSpPr>
        <p:spPr>
          <a:xfrm>
            <a:off x="538648" y="5218817"/>
            <a:ext cx="10373191" cy="70788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bg1"/>
                </a:solidFill>
              </a:rPr>
              <a:t>With </a:t>
            </a:r>
            <a:r>
              <a:rPr lang="nb-NO" sz="2000" b="1" dirty="0" err="1">
                <a:solidFill>
                  <a:schemeClr val="bg1"/>
                </a:solidFill>
              </a:rPr>
              <a:t>the</a:t>
            </a:r>
            <a:r>
              <a:rPr lang="nb-NO" sz="2000" b="1" dirty="0">
                <a:solidFill>
                  <a:schemeClr val="bg1"/>
                </a:solidFill>
              </a:rPr>
              <a:t> </a:t>
            </a:r>
            <a:r>
              <a:rPr lang="nb-NO" sz="2000" b="1" dirty="0" err="1">
                <a:solidFill>
                  <a:schemeClr val="bg1"/>
                </a:solidFill>
              </a:rPr>
              <a:t>facilities</a:t>
            </a:r>
            <a:r>
              <a:rPr lang="nb-NO" sz="2000" b="1" dirty="0">
                <a:solidFill>
                  <a:schemeClr val="bg1"/>
                </a:solidFill>
              </a:rPr>
              <a:t>, </a:t>
            </a:r>
            <a:r>
              <a:rPr lang="nb-NO" sz="2000" b="1" dirty="0" err="1">
                <a:solidFill>
                  <a:schemeClr val="bg1"/>
                </a:solidFill>
              </a:rPr>
              <a:t>technology</a:t>
            </a:r>
            <a:r>
              <a:rPr lang="nb-NO" sz="2000" b="1" dirty="0">
                <a:solidFill>
                  <a:schemeClr val="bg1"/>
                </a:solidFill>
              </a:rPr>
              <a:t> and </a:t>
            </a:r>
            <a:r>
              <a:rPr lang="de-DE" sz="2000" b="1" dirty="0" err="1">
                <a:solidFill>
                  <a:schemeClr val="bg1"/>
                </a:solidFill>
              </a:rPr>
              <a:t>people</a:t>
            </a:r>
            <a:r>
              <a:rPr lang="de-DE" sz="2000" b="1" dirty="0">
                <a:solidFill>
                  <a:schemeClr val="bg1"/>
                </a:solidFill>
              </a:rPr>
              <a:t> in Germany </a:t>
            </a:r>
            <a:r>
              <a:rPr lang="de-DE" sz="2000" b="1" dirty="0" err="1">
                <a:solidFill>
                  <a:schemeClr val="bg1"/>
                </a:solidFill>
              </a:rPr>
              <a:t>we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can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shape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the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future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of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radiobiolgy</a:t>
            </a:r>
            <a:r>
              <a:rPr lang="de-DE" sz="2000" b="1" dirty="0">
                <a:solidFill>
                  <a:schemeClr val="bg1"/>
                </a:solidFill>
              </a:rPr>
              <a:t>, but </a:t>
            </a:r>
            <a:r>
              <a:rPr lang="de-DE" sz="2000" b="1" dirty="0" err="1">
                <a:solidFill>
                  <a:schemeClr val="bg1"/>
                </a:solidFill>
              </a:rPr>
              <a:t>only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if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we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are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joining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forces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now</a:t>
            </a:r>
            <a:r>
              <a:rPr lang="de-DE" sz="2000" b="1" dirty="0">
                <a:solidFill>
                  <a:schemeClr val="bg1"/>
                </a:solidFill>
              </a:rPr>
              <a:t>!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B2723BB-806B-0B36-1379-FA7D47334012}"/>
              </a:ext>
            </a:extLst>
          </p:cNvPr>
          <p:cNvSpPr txBox="1"/>
          <p:nvPr/>
        </p:nvSpPr>
        <p:spPr>
          <a:xfrm>
            <a:off x="8682963" y="6258064"/>
            <a:ext cx="3509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/>
              <a:t>Thank</a:t>
            </a:r>
            <a:r>
              <a:rPr lang="de-DE" sz="2000" b="1" dirty="0"/>
              <a:t> </a:t>
            </a:r>
            <a:r>
              <a:rPr lang="de-DE" sz="2000" b="1" dirty="0" err="1"/>
              <a:t>you</a:t>
            </a:r>
            <a:r>
              <a:rPr lang="de-DE" sz="2000" b="1" dirty="0"/>
              <a:t> </a:t>
            </a:r>
            <a:r>
              <a:rPr lang="de-DE" sz="2000" b="1" dirty="0" err="1"/>
              <a:t>for</a:t>
            </a:r>
            <a:r>
              <a:rPr lang="de-DE" sz="2000" b="1" dirty="0"/>
              <a:t> </a:t>
            </a:r>
            <a:r>
              <a:rPr lang="de-DE" sz="2000" b="1" dirty="0" err="1"/>
              <a:t>your</a:t>
            </a:r>
            <a:r>
              <a:rPr lang="de-DE" sz="2000" b="1" dirty="0"/>
              <a:t> </a:t>
            </a:r>
            <a:r>
              <a:rPr lang="de-DE" sz="2000" b="1" dirty="0" err="1"/>
              <a:t>attention</a:t>
            </a:r>
            <a:r>
              <a:rPr lang="de-DE" sz="2000" b="1" dirty="0"/>
              <a:t>!</a:t>
            </a:r>
            <a:endParaRPr lang="en-US" sz="2000" b="1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9C4299-3C12-7B96-30C1-9942A9DC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3D52C5-0FA5-BC05-72D8-84277D03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</p:spTree>
    <p:extLst>
      <p:ext uri="{BB962C8B-B14F-4D97-AF65-F5344CB8AC3E}">
        <p14:creationId xmlns:p14="http://schemas.microsoft.com/office/powerpoint/2010/main" val="354887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CEF39-92ED-43C7-B2B7-741767E33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7177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7177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7177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3814C55-7284-4E94-9880-7C71D1064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734" y="189058"/>
            <a:ext cx="3602736" cy="7717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Who are we?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5329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6" name="Textfeld 2">
            <a:extLst>
              <a:ext uri="{FF2B5EF4-FFF2-40B4-BE49-F238E27FC236}">
                <a16:creationId xmlns:a16="http://schemas.microsoft.com/office/drawing/2014/main" id="{23461EBA-605B-1DF7-4C50-A184837AC1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5955227"/>
              </p:ext>
            </p:extLst>
          </p:nvPr>
        </p:nvGraphicFramePr>
        <p:xfrm>
          <a:off x="792482" y="1638654"/>
          <a:ext cx="7545797" cy="5313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6A04A9A7-BCC3-E61D-CC15-E74C59244825}"/>
              </a:ext>
            </a:extLst>
          </p:cNvPr>
          <p:cNvSpPr txBox="1"/>
          <p:nvPr/>
        </p:nvSpPr>
        <p:spPr>
          <a:xfrm>
            <a:off x="7508240" y="183896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AF13B9A-5A20-0055-E0DC-208A7BAB9B79}"/>
              </a:ext>
            </a:extLst>
          </p:cNvPr>
          <p:cNvSpPr txBox="1"/>
          <p:nvPr/>
        </p:nvSpPr>
        <p:spPr>
          <a:xfrm>
            <a:off x="6743607" y="2610730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Deputy Head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3338E15-7F56-F91F-55A4-E9E050B32381}"/>
              </a:ext>
            </a:extLst>
          </p:cNvPr>
          <p:cNvSpPr txBox="1"/>
          <p:nvPr/>
        </p:nvSpPr>
        <p:spPr>
          <a:xfrm>
            <a:off x="5782127" y="4951614"/>
            <a:ext cx="244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DIGUM Representative</a:t>
            </a:r>
          </a:p>
        </p:txBody>
      </p:sp>
      <p:pic>
        <p:nvPicPr>
          <p:cNvPr id="10" name="Grafik 9" descr="Ein Bild, das Person, Menschliches Gesicht, Lächeln, Kleidung enthält.&#10;&#10;KI-generierte Inhalte können fehlerhaft sein.">
            <a:extLst>
              <a:ext uri="{FF2B5EF4-FFF2-40B4-BE49-F238E27FC236}">
                <a16:creationId xmlns:a16="http://schemas.microsoft.com/office/drawing/2014/main" id="{3D0FA2F7-CB70-4519-BD72-402468604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265" y="4526680"/>
            <a:ext cx="981075" cy="1219200"/>
          </a:xfrm>
          <a:prstGeom prst="rect">
            <a:avLst/>
          </a:prstGeom>
        </p:spPr>
      </p:pic>
      <p:pic>
        <p:nvPicPr>
          <p:cNvPr id="13" name="Grafik 12" descr="Ein Bild, das Menschliches Gesicht, Person, Lächeln, Kleidung enthält.&#10;&#10;KI-generierte Inhalte können fehlerhaft sein.">
            <a:extLst>
              <a:ext uri="{FF2B5EF4-FFF2-40B4-BE49-F238E27FC236}">
                <a16:creationId xmlns:a16="http://schemas.microsoft.com/office/drawing/2014/main" id="{E5907537-4DB7-0D8B-5B94-A153DEF19C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838" y="5476630"/>
            <a:ext cx="942975" cy="12192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DA7CF04-C96F-A89F-5904-BC5CAD9E0339}"/>
              </a:ext>
            </a:extLst>
          </p:cNvPr>
          <p:cNvSpPr txBox="1"/>
          <p:nvPr/>
        </p:nvSpPr>
        <p:spPr>
          <a:xfrm>
            <a:off x="9304890" y="1007963"/>
            <a:ext cx="2564869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Our large scale facilities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GSI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HZDR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ISOLDE</a:t>
            </a:r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11FDB564-1AFF-EEB8-6AF2-DA9BE47F4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BC8FC3C9-7B09-5E51-3098-C10ABA766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0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5D1C75-0305-D7CC-52A7-414224101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FFE504E-1DB3-9F71-9B98-13F386D4F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7177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64D8281B-FE13-5EE4-8ADD-8D6B307BF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7177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11A470EC-C72C-100F-7D8F-D7BF4CA24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7177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C6E2A30-A7F0-345A-2134-B23D764FF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066" y="276157"/>
            <a:ext cx="10935173" cy="7717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Roof organization: KEKM (</a:t>
            </a:r>
            <a:r>
              <a:rPr lang="de-DE" sz="4000" b="1" dirty="0"/>
              <a:t>Kommission "Erforschung kondensierter Materie mit Großgeräten"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CA67982-C0D8-4DAC-9FFB-F3D2A8202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5329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6" name="Textfeld 2">
            <a:extLst>
              <a:ext uri="{FF2B5EF4-FFF2-40B4-BE49-F238E27FC236}">
                <a16:creationId xmlns:a16="http://schemas.microsoft.com/office/drawing/2014/main" id="{60BED702-C58E-C0CD-6DA3-BF4929D564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300111"/>
              </p:ext>
            </p:extLst>
          </p:nvPr>
        </p:nvGraphicFramePr>
        <p:xfrm>
          <a:off x="731522" y="2095854"/>
          <a:ext cx="10027918" cy="4447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1495A52-AD1F-A9AA-A694-5FF37EF4B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1B7743-AFF9-8260-E348-A67249BD6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37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6023E4-754B-783B-1FDA-8065D7B3E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9352F868-CAF3-035B-1C7C-677FC56EF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7177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C57F8E38-9C45-AED7-CDC7-C7C89D0AF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7177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F23B8B20-ABA6-C8A4-46AF-370EFC4D0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7177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6F180A-AAF7-8025-ABC7-6B8F439CC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066" y="276157"/>
            <a:ext cx="10935173" cy="7717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de-DE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DIGUM - </a:t>
            </a:r>
            <a:r>
              <a:rPr lang="en-US" sz="4000" i="1" dirty="0"/>
              <a:t>Digital Transformation in the Research on Universe and Matter.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88B30A3-7A8F-A469-0222-167DAC7C9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5329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6" name="Textfeld 2">
            <a:extLst>
              <a:ext uri="{FF2B5EF4-FFF2-40B4-BE49-F238E27FC236}">
                <a16:creationId xmlns:a16="http://schemas.microsoft.com/office/drawing/2014/main" id="{4FB0F9EE-7989-7176-B9FA-5DCD5A54F7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734088"/>
              </p:ext>
            </p:extLst>
          </p:nvPr>
        </p:nvGraphicFramePr>
        <p:xfrm>
          <a:off x="721362" y="2238094"/>
          <a:ext cx="10027918" cy="4447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3BCB452-653C-3683-1D64-E2EEB70E831F}"/>
              </a:ext>
            </a:extLst>
          </p:cNvPr>
          <p:cNvSpPr txBox="1"/>
          <p:nvPr/>
        </p:nvSpPr>
        <p:spPr>
          <a:xfrm>
            <a:off x="383066" y="1294050"/>
            <a:ext cx="612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https://erumdatahub.de/dig-um/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D41567D-6B92-91DE-FCD4-468A558A6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5040" y="702097"/>
            <a:ext cx="2069147" cy="1391675"/>
          </a:xfrm>
          <a:prstGeom prst="rect">
            <a:avLst/>
          </a:prstGeom>
        </p:spPr>
      </p:pic>
      <p:pic>
        <p:nvPicPr>
          <p:cNvPr id="10" name="Grafik 9" descr="Ein Bild, das Schrift, Grafiken, Grafikdesign, Logo enthält.&#10;&#10;KI-generierte Inhalte können fehlerhaft sein.">
            <a:extLst>
              <a:ext uri="{FF2B5EF4-FFF2-40B4-BE49-F238E27FC236}">
                <a16:creationId xmlns:a16="http://schemas.microsoft.com/office/drawing/2014/main" id="{2E6ADC41-05D6-B62D-2D3F-ADCE2B0A6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019" y="623687"/>
            <a:ext cx="3228814" cy="1614407"/>
          </a:xfrm>
          <a:prstGeom prst="rect">
            <a:avLst/>
          </a:prstGeom>
        </p:spPr>
      </p:pic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AD047F7A-EED9-5301-4DC9-BB0AEA3B9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808E592D-3C80-693A-53F6-2B42960D0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7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251DD4-FA87-AC79-95CF-AAC202C4E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BEF0792C-CDF9-8EA9-3BD3-F4989D88B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7177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C4D32C36-32C3-A816-884E-CF9C0CA7D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7177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E740A43B-D438-0438-4DE5-278BD1590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7177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3B57CC-8AF2-EE32-0CCF-43FC1BAA2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5329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85F96F3-EC2A-33B2-0267-CCCDF2FBD40D}"/>
              </a:ext>
            </a:extLst>
          </p:cNvPr>
          <p:cNvSpPr txBox="1"/>
          <p:nvPr/>
        </p:nvSpPr>
        <p:spPr>
          <a:xfrm>
            <a:off x="5354679" y="2346570"/>
            <a:ext cx="68124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you have any more questions please contact me:</a:t>
            </a:r>
          </a:p>
          <a:p>
            <a:endParaRPr lang="en-US" sz="2400" dirty="0"/>
          </a:p>
          <a:p>
            <a:r>
              <a:rPr lang="en-US" sz="2400" dirty="0"/>
              <a:t>Assoc. Prof. Dr. Judith Reindl</a:t>
            </a:r>
          </a:p>
          <a:p>
            <a:r>
              <a:rPr lang="en-US" sz="2400" dirty="0"/>
              <a:t>	</a:t>
            </a:r>
            <a:r>
              <a:rPr lang="en-US" sz="2400" dirty="0">
                <a:hlinkClick r:id="rId2"/>
              </a:rPr>
              <a:t>Judith.Reindl@unibw.de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Or any of the other members of the KFSI!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CA6CA0E-3405-C1A1-8738-AC9E6F159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1770"/>
          </a:xfrm>
          <a:prstGeom prst="rect">
            <a:avLst/>
          </a:prstGeom>
        </p:spPr>
      </p:pic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5ABDBB38-ED10-93F2-C698-E3A3B2B99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843F4F5-195A-0C09-C5BD-5D55F694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33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B2C16B-1B45-04ED-A3A7-16A09B1CA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85F76627-8365-0E9C-2C51-01BE73C85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86BA99-6C89-EAD0-4DF9-4527FCEA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442" y="921715"/>
            <a:ext cx="5163022" cy="2635993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Shaping the Future of Radiobiology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7F917217-3016-DB22-9A28-3854809F5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1DEC5AFA-B498-7C90-DD9F-B019F128F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07770548-0148-3FC3-CA52-6FC126703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A02BA7-B6D5-5752-9E54-48A81BAEA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FAFB27D4-2F9F-09E6-381B-4238DEF6D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4374358"/>
            <a:ext cx="5834064" cy="16557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Precision Ion Beams and the German Research Landscape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8EB3C2D-8EC7-5463-2289-3F0D6CC1271E}"/>
              </a:ext>
            </a:extLst>
          </p:cNvPr>
          <p:cNvSpPr txBox="1"/>
          <p:nvPr/>
        </p:nvSpPr>
        <p:spPr>
          <a:xfrm>
            <a:off x="7823200" y="4602023"/>
            <a:ext cx="38588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Assoc. Prof. Judith Reindl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University of Oslo</a:t>
            </a:r>
          </a:p>
          <a:p>
            <a:r>
              <a:rPr lang="en-US" dirty="0">
                <a:solidFill>
                  <a:schemeClr val="bg1"/>
                </a:solidFill>
              </a:rPr>
              <a:t>University of the Bundeswehr Munich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23.09.2025    </a:t>
            </a:r>
            <a:r>
              <a:rPr lang="en-US" dirty="0" err="1">
                <a:solidFill>
                  <a:schemeClr val="bg1"/>
                </a:solidFill>
              </a:rPr>
              <a:t>Ionenstrahlworkshop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F6C698-5EE7-5B2A-B992-118F91F77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13" y="287984"/>
            <a:ext cx="2099615" cy="209961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B077FC4-25A3-5546-5E87-A9605D8A6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94" y="1824371"/>
            <a:ext cx="3389605" cy="2022829"/>
          </a:xfrm>
          <a:prstGeom prst="rect">
            <a:avLst/>
          </a:prstGeom>
        </p:spPr>
      </p:pic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6C9F3CA5-94EB-7850-ABBB-1CEEA925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D0C46C3C-4B7D-65CC-9B27-C1DDD7182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4AE4A50-D334-D5B4-3304-50A5D427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24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6FC59E-F941-E230-557D-4463EE689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2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74574F4-C5F5-210D-8DA4-6B0D6E13B80C}"/>
              </a:ext>
            </a:extLst>
          </p:cNvPr>
          <p:cNvSpPr txBox="1">
            <a:spLocks/>
          </p:cNvSpPr>
          <p:nvPr/>
        </p:nvSpPr>
        <p:spPr>
          <a:xfrm>
            <a:off x="1132361" y="4748796"/>
            <a:ext cx="8804444" cy="10040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Where radiobiology matters:</a:t>
            </a: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0A821130-42A3-27FA-DC54-80FB5A7426D5}"/>
              </a:ext>
            </a:extLst>
          </p:cNvPr>
          <p:cNvSpPr/>
          <p:nvPr/>
        </p:nvSpPr>
        <p:spPr>
          <a:xfrm>
            <a:off x="1251858" y="5839643"/>
            <a:ext cx="10287000" cy="817758"/>
          </a:xfrm>
          <a:custGeom>
            <a:avLst/>
            <a:gdLst>
              <a:gd name="connsiteX0" fmla="*/ 0 w 7174752"/>
              <a:gd name="connsiteY0" fmla="*/ 184279 h 1105649"/>
              <a:gd name="connsiteX1" fmla="*/ 184279 w 7174752"/>
              <a:gd name="connsiteY1" fmla="*/ 0 h 1105649"/>
              <a:gd name="connsiteX2" fmla="*/ 6990473 w 7174752"/>
              <a:gd name="connsiteY2" fmla="*/ 0 h 1105649"/>
              <a:gd name="connsiteX3" fmla="*/ 7174752 w 7174752"/>
              <a:gd name="connsiteY3" fmla="*/ 184279 h 1105649"/>
              <a:gd name="connsiteX4" fmla="*/ 7174752 w 7174752"/>
              <a:gd name="connsiteY4" fmla="*/ 921370 h 1105649"/>
              <a:gd name="connsiteX5" fmla="*/ 6990473 w 7174752"/>
              <a:gd name="connsiteY5" fmla="*/ 1105649 h 1105649"/>
              <a:gd name="connsiteX6" fmla="*/ 184279 w 7174752"/>
              <a:gd name="connsiteY6" fmla="*/ 1105649 h 1105649"/>
              <a:gd name="connsiteX7" fmla="*/ 0 w 7174752"/>
              <a:gd name="connsiteY7" fmla="*/ 921370 h 1105649"/>
              <a:gd name="connsiteX8" fmla="*/ 0 w 7174752"/>
              <a:gd name="connsiteY8" fmla="*/ 184279 h 110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4752" h="1105649">
                <a:moveTo>
                  <a:pt x="0" y="184279"/>
                </a:moveTo>
                <a:cubicBezTo>
                  <a:pt x="0" y="82505"/>
                  <a:pt x="82505" y="0"/>
                  <a:pt x="184279" y="0"/>
                </a:cubicBezTo>
                <a:lnTo>
                  <a:pt x="6990473" y="0"/>
                </a:lnTo>
                <a:cubicBezTo>
                  <a:pt x="7092247" y="0"/>
                  <a:pt x="7174752" y="82505"/>
                  <a:pt x="7174752" y="184279"/>
                </a:cubicBezTo>
                <a:lnTo>
                  <a:pt x="7174752" y="921370"/>
                </a:lnTo>
                <a:cubicBezTo>
                  <a:pt x="7174752" y="1023144"/>
                  <a:pt x="7092247" y="1105649"/>
                  <a:pt x="6990473" y="1105649"/>
                </a:cubicBezTo>
                <a:lnTo>
                  <a:pt x="184279" y="1105649"/>
                </a:lnTo>
                <a:cubicBezTo>
                  <a:pt x="82505" y="1105649"/>
                  <a:pt x="0" y="1023144"/>
                  <a:pt x="0" y="921370"/>
                </a:cubicBezTo>
                <a:lnTo>
                  <a:pt x="0" y="184279"/>
                </a:lnTo>
                <a:close/>
              </a:path>
            </a:pathLst>
          </a:custGeom>
          <a:solidFill>
            <a:srgbClr val="02233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lIns="91440" tIns="45720" rIns="91440" bIns="45720" numCol="1" spcCol="1270" rtlCol="0" anchorCtr="0">
            <a:no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ct val="35000"/>
              </a:spcAft>
            </a:pPr>
            <a:r>
              <a:rPr lang="en-US" sz="2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Knowledge Base for Next-Generation Radiation Medicine, Radiation Protection, and Space Health.</a:t>
            </a:r>
            <a:endParaRPr lang="en-US" sz="2800" b="1" kern="12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C1EBEF8-61BA-F09D-6400-7A37447C5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538" r="18657" b="-1"/>
          <a:stretch>
            <a:fillRect/>
          </a:stretch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5" name="Grafik 4" descr="Ein Bild, das draußen, Berg, Himmel, Natur enthält.&#10;&#10;KI-generierte Inhalte können fehlerhaft sein.">
            <a:extLst>
              <a:ext uri="{FF2B5EF4-FFF2-40B4-BE49-F238E27FC236}">
                <a16:creationId xmlns:a16="http://schemas.microsoft.com/office/drawing/2014/main" id="{8B140CB1-6800-FDFC-103B-3CBD2CB1C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6" r="22608" b="1"/>
          <a:stretch>
            <a:fillRect/>
          </a:stretch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fik 12" descr="Ein Bild, das Röntgenfilm, medizinische Bildgebung, Radiologie, medizinisches Bildgebungsverfahren enthält.&#10;&#10;KI-generierte Inhalte können fehlerhaft sein.">
            <a:extLst>
              <a:ext uri="{FF2B5EF4-FFF2-40B4-BE49-F238E27FC236}">
                <a16:creationId xmlns:a16="http://schemas.microsoft.com/office/drawing/2014/main" id="{42E4FB0C-487B-1CE3-5C03-AC9663828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r="41875" b="2"/>
          <a:stretch>
            <a:fillRect/>
          </a:stretch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2669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6117-0A89-8305-46FB-68298A915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1B07CB-2E6A-35F5-277F-2DCCDB5C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 dirty="0">
                <a:solidFill>
                  <a:srgbClr val="FFFFFF"/>
                </a:solidFill>
              </a:rPr>
              <a:t>The </a:t>
            </a:r>
            <a:r>
              <a:rPr lang="de-DE" sz="4000" dirty="0" err="1">
                <a:solidFill>
                  <a:srgbClr val="FFFFFF"/>
                </a:solidFill>
              </a:rPr>
              <a:t>knowledge</a:t>
            </a:r>
            <a:r>
              <a:rPr lang="de-DE" sz="4000" dirty="0">
                <a:solidFill>
                  <a:srgbClr val="FFFFFF"/>
                </a:solidFill>
              </a:rPr>
              <a:t> </a:t>
            </a:r>
            <a:r>
              <a:rPr lang="de-DE" sz="4000" dirty="0" err="1">
                <a:solidFill>
                  <a:srgbClr val="FFFFFF"/>
                </a:solidFill>
              </a:rPr>
              <a:t>gap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BC139C67-7FCB-CBE6-AC45-DA901AD2D559}"/>
              </a:ext>
            </a:extLst>
          </p:cNvPr>
          <p:cNvCxnSpPr>
            <a:cxnSpLocks/>
          </p:cNvCxnSpPr>
          <p:nvPr/>
        </p:nvCxnSpPr>
        <p:spPr>
          <a:xfrm>
            <a:off x="4070484" y="4271113"/>
            <a:ext cx="4322219" cy="0"/>
          </a:xfrm>
          <a:prstGeom prst="straightConnector1">
            <a:avLst/>
          </a:prstGeom>
          <a:ln w="76200">
            <a:solidFill>
              <a:srgbClr val="DDD30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05F2ADB6-86E8-171F-09E2-06DA418F6748}"/>
              </a:ext>
            </a:extLst>
          </p:cNvPr>
          <p:cNvSpPr txBox="1"/>
          <p:nvPr/>
        </p:nvSpPr>
        <p:spPr>
          <a:xfrm>
            <a:off x="4649850" y="3603339"/>
            <a:ext cx="3225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DD301"/>
                </a:solidFill>
              </a:rPr>
              <a:t>X-rays </a:t>
            </a:r>
            <a:r>
              <a:rPr lang="en-US" sz="3600" b="1" dirty="0">
                <a:solidFill>
                  <a:srgbClr val="DDD30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DDD301"/>
              </a:solidFill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927670F-E365-E08B-1972-8A296439FA42}"/>
              </a:ext>
            </a:extLst>
          </p:cNvPr>
          <p:cNvGrpSpPr/>
          <p:nvPr/>
        </p:nvGrpSpPr>
        <p:grpSpPr>
          <a:xfrm>
            <a:off x="216285" y="3107689"/>
            <a:ext cx="3854199" cy="1879326"/>
            <a:chOff x="121035" y="1549668"/>
            <a:chExt cx="4670040" cy="1879326"/>
          </a:xfrm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70B62B60-B168-22F1-6BCF-794AFF35F20A}"/>
                </a:ext>
              </a:extLst>
            </p:cNvPr>
            <p:cNvSpPr/>
            <p:nvPr/>
          </p:nvSpPr>
          <p:spPr>
            <a:xfrm>
              <a:off x="121035" y="1852221"/>
              <a:ext cx="4670040" cy="1576773"/>
            </a:xfrm>
            <a:custGeom>
              <a:avLst/>
              <a:gdLst>
                <a:gd name="connsiteX0" fmla="*/ 0 w 3972640"/>
                <a:gd name="connsiteY0" fmla="*/ 0 h 1512000"/>
                <a:gd name="connsiteX1" fmla="*/ 3972640 w 3972640"/>
                <a:gd name="connsiteY1" fmla="*/ 0 h 1512000"/>
                <a:gd name="connsiteX2" fmla="*/ 3972640 w 3972640"/>
                <a:gd name="connsiteY2" fmla="*/ 1512000 h 1512000"/>
                <a:gd name="connsiteX3" fmla="*/ 0 w 3972640"/>
                <a:gd name="connsiteY3" fmla="*/ 1512000 h 1512000"/>
                <a:gd name="connsiteX4" fmla="*/ 0 w 3972640"/>
                <a:gd name="connsiteY4" fmla="*/ 0 h 15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2640" h="1512000">
                  <a:moveTo>
                    <a:pt x="0" y="0"/>
                  </a:moveTo>
                  <a:lnTo>
                    <a:pt x="3972640" y="0"/>
                  </a:lnTo>
                  <a:lnTo>
                    <a:pt x="3972640" y="1512000"/>
                  </a:lnTo>
                  <a:lnTo>
                    <a:pt x="0" y="151200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8321" tIns="360000" rIns="308321" bIns="85344" numCol="1" spcCol="1270" anchor="t" anchorCtr="0">
              <a:noAutofit/>
            </a:bodyPr>
            <a:lstStyle/>
            <a:p>
              <a:pPr marL="285750" lvl="1" indent="-28575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en-US" sz="1500" kern="1200" dirty="0"/>
                <a:t>Ionizations and excitations</a:t>
              </a:r>
            </a:p>
            <a:p>
              <a:pPr marL="285750" lvl="1" indent="-28575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en-US" sz="1500" kern="1200" dirty="0"/>
                <a:t>Cross-sections</a:t>
              </a:r>
            </a:p>
            <a:p>
              <a:pPr marL="285750" lvl="1" indent="-28575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en-US" sz="1500" kern="1200" dirty="0"/>
                <a:t>Electronic and nuclear interactions</a:t>
              </a:r>
            </a:p>
            <a:p>
              <a:pPr marL="285750" lvl="1" indent="-28575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en-US" sz="1500" kern="1200" dirty="0"/>
                <a:t>Energy transfer</a:t>
              </a:r>
            </a:p>
            <a:p>
              <a:pPr marL="285750" lvl="1" indent="-28575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en-US" sz="1500" kern="1200" dirty="0"/>
                <a:t>Etc.</a:t>
              </a: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3734BE49-E5F4-24FD-59B8-F96B992A0967}"/>
                </a:ext>
              </a:extLst>
            </p:cNvPr>
            <p:cNvSpPr/>
            <p:nvPr/>
          </p:nvSpPr>
          <p:spPr>
            <a:xfrm>
              <a:off x="346492" y="1549668"/>
              <a:ext cx="4187406" cy="585553"/>
            </a:xfrm>
            <a:custGeom>
              <a:avLst/>
              <a:gdLst>
                <a:gd name="connsiteX0" fmla="*/ 0 w 2780848"/>
                <a:gd name="connsiteY0" fmla="*/ 59041 h 354240"/>
                <a:gd name="connsiteX1" fmla="*/ 59041 w 2780848"/>
                <a:gd name="connsiteY1" fmla="*/ 0 h 354240"/>
                <a:gd name="connsiteX2" fmla="*/ 2721807 w 2780848"/>
                <a:gd name="connsiteY2" fmla="*/ 0 h 354240"/>
                <a:gd name="connsiteX3" fmla="*/ 2780848 w 2780848"/>
                <a:gd name="connsiteY3" fmla="*/ 59041 h 354240"/>
                <a:gd name="connsiteX4" fmla="*/ 2780848 w 2780848"/>
                <a:gd name="connsiteY4" fmla="*/ 295199 h 354240"/>
                <a:gd name="connsiteX5" fmla="*/ 2721807 w 2780848"/>
                <a:gd name="connsiteY5" fmla="*/ 354240 h 354240"/>
                <a:gd name="connsiteX6" fmla="*/ 59041 w 2780848"/>
                <a:gd name="connsiteY6" fmla="*/ 354240 h 354240"/>
                <a:gd name="connsiteX7" fmla="*/ 0 w 2780848"/>
                <a:gd name="connsiteY7" fmla="*/ 295199 h 354240"/>
                <a:gd name="connsiteX8" fmla="*/ 0 w 2780848"/>
                <a:gd name="connsiteY8" fmla="*/ 59041 h 35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0848" h="354240">
                  <a:moveTo>
                    <a:pt x="0" y="59041"/>
                  </a:moveTo>
                  <a:cubicBezTo>
                    <a:pt x="0" y="26434"/>
                    <a:pt x="26434" y="0"/>
                    <a:pt x="59041" y="0"/>
                  </a:cubicBezTo>
                  <a:lnTo>
                    <a:pt x="2721807" y="0"/>
                  </a:lnTo>
                  <a:cubicBezTo>
                    <a:pt x="2754414" y="0"/>
                    <a:pt x="2780848" y="26434"/>
                    <a:pt x="2780848" y="59041"/>
                  </a:cubicBezTo>
                  <a:lnTo>
                    <a:pt x="2780848" y="295199"/>
                  </a:lnTo>
                  <a:cubicBezTo>
                    <a:pt x="2780848" y="327806"/>
                    <a:pt x="2754414" y="354240"/>
                    <a:pt x="2721807" y="354240"/>
                  </a:cubicBezTo>
                  <a:lnTo>
                    <a:pt x="59041" y="354240"/>
                  </a:lnTo>
                  <a:cubicBezTo>
                    <a:pt x="26434" y="354240"/>
                    <a:pt x="0" y="327806"/>
                    <a:pt x="0" y="295199"/>
                  </a:cubicBezTo>
                  <a:lnTo>
                    <a:pt x="0" y="5904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402" tIns="17293" rIns="122402" bIns="17293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chemeClr val="tx1"/>
                  </a:solidFill>
                </a:rPr>
                <a:t>Physics of Particle-Matter Interaction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AC4ED85F-2BBC-9D0A-06AB-7A3A543D7EFD}"/>
              </a:ext>
            </a:extLst>
          </p:cNvPr>
          <p:cNvGrpSpPr/>
          <p:nvPr/>
        </p:nvGrpSpPr>
        <p:grpSpPr>
          <a:xfrm>
            <a:off x="8423796" y="3124328"/>
            <a:ext cx="3696704" cy="1745361"/>
            <a:chOff x="8090872" y="1879337"/>
            <a:chExt cx="3696704" cy="1745361"/>
          </a:xfrm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84DEC218-9120-84C6-210D-E3F4E2069BE4}"/>
                </a:ext>
              </a:extLst>
            </p:cNvPr>
            <p:cNvSpPr/>
            <p:nvPr/>
          </p:nvSpPr>
          <p:spPr>
            <a:xfrm>
              <a:off x="8090872" y="2132238"/>
              <a:ext cx="3696704" cy="1492460"/>
            </a:xfrm>
            <a:custGeom>
              <a:avLst/>
              <a:gdLst>
                <a:gd name="connsiteX0" fmla="*/ 0 w 3972640"/>
                <a:gd name="connsiteY0" fmla="*/ 0 h 1370250"/>
                <a:gd name="connsiteX1" fmla="*/ 3972640 w 3972640"/>
                <a:gd name="connsiteY1" fmla="*/ 0 h 1370250"/>
                <a:gd name="connsiteX2" fmla="*/ 3972640 w 3972640"/>
                <a:gd name="connsiteY2" fmla="*/ 1370250 h 1370250"/>
                <a:gd name="connsiteX3" fmla="*/ 0 w 3972640"/>
                <a:gd name="connsiteY3" fmla="*/ 1370250 h 1370250"/>
                <a:gd name="connsiteX4" fmla="*/ 0 w 3972640"/>
                <a:gd name="connsiteY4" fmla="*/ 0 h 137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2640" h="1370250">
                  <a:moveTo>
                    <a:pt x="0" y="0"/>
                  </a:moveTo>
                  <a:lnTo>
                    <a:pt x="3972640" y="0"/>
                  </a:lnTo>
                  <a:lnTo>
                    <a:pt x="3972640" y="1370250"/>
                  </a:lnTo>
                  <a:lnTo>
                    <a:pt x="0" y="137025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8321" tIns="312420" rIns="308321" bIns="106680" numCol="1" spcCol="1270" anchor="t" anchorCtr="0">
              <a:noAutofit/>
            </a:bodyPr>
            <a:lstStyle/>
            <a:p>
              <a:pPr marL="285750" lvl="1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en-US" sz="1500" kern="1200" dirty="0"/>
                <a:t>Cell survival curves</a:t>
              </a:r>
            </a:p>
            <a:p>
              <a:pPr marL="285750" lvl="1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en-US" sz="1500" kern="1200" dirty="0"/>
                <a:t>Repair pathways</a:t>
              </a:r>
            </a:p>
            <a:p>
              <a:pPr marL="285750" lvl="1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en-US" sz="1500" dirty="0"/>
                <a:t>Immune effects</a:t>
              </a:r>
              <a:endParaRPr lang="en-US" sz="1500" kern="1200" dirty="0"/>
            </a:p>
            <a:p>
              <a:pPr marL="285750" lvl="1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en-US" sz="1500" kern="1200" dirty="0"/>
                <a:t>Side effects</a:t>
              </a:r>
            </a:p>
            <a:p>
              <a:pPr marL="285750" lvl="1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en-US" sz="1500" kern="1200" dirty="0"/>
                <a:t>Etc.</a:t>
              </a: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7950CA2-0B49-F086-A66B-9148C906DE9E}"/>
                </a:ext>
              </a:extLst>
            </p:cNvPr>
            <p:cNvSpPr/>
            <p:nvPr/>
          </p:nvSpPr>
          <p:spPr>
            <a:xfrm>
              <a:off x="8393005" y="1879337"/>
              <a:ext cx="3092437" cy="525370"/>
            </a:xfrm>
            <a:custGeom>
              <a:avLst/>
              <a:gdLst>
                <a:gd name="connsiteX0" fmla="*/ 0 w 2780848"/>
                <a:gd name="connsiteY0" fmla="*/ 73801 h 442800"/>
                <a:gd name="connsiteX1" fmla="*/ 73801 w 2780848"/>
                <a:gd name="connsiteY1" fmla="*/ 0 h 442800"/>
                <a:gd name="connsiteX2" fmla="*/ 2707047 w 2780848"/>
                <a:gd name="connsiteY2" fmla="*/ 0 h 442800"/>
                <a:gd name="connsiteX3" fmla="*/ 2780848 w 2780848"/>
                <a:gd name="connsiteY3" fmla="*/ 73801 h 442800"/>
                <a:gd name="connsiteX4" fmla="*/ 2780848 w 2780848"/>
                <a:gd name="connsiteY4" fmla="*/ 368999 h 442800"/>
                <a:gd name="connsiteX5" fmla="*/ 2707047 w 2780848"/>
                <a:gd name="connsiteY5" fmla="*/ 442800 h 442800"/>
                <a:gd name="connsiteX6" fmla="*/ 73801 w 2780848"/>
                <a:gd name="connsiteY6" fmla="*/ 442800 h 442800"/>
                <a:gd name="connsiteX7" fmla="*/ 0 w 2780848"/>
                <a:gd name="connsiteY7" fmla="*/ 368999 h 442800"/>
                <a:gd name="connsiteX8" fmla="*/ 0 w 2780848"/>
                <a:gd name="connsiteY8" fmla="*/ 73801 h 44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0848" h="442800">
                  <a:moveTo>
                    <a:pt x="0" y="73801"/>
                  </a:moveTo>
                  <a:cubicBezTo>
                    <a:pt x="0" y="33042"/>
                    <a:pt x="33042" y="0"/>
                    <a:pt x="73801" y="0"/>
                  </a:cubicBezTo>
                  <a:lnTo>
                    <a:pt x="2707047" y="0"/>
                  </a:lnTo>
                  <a:cubicBezTo>
                    <a:pt x="2747806" y="0"/>
                    <a:pt x="2780848" y="33042"/>
                    <a:pt x="2780848" y="73801"/>
                  </a:cubicBezTo>
                  <a:lnTo>
                    <a:pt x="2780848" y="368999"/>
                  </a:lnTo>
                  <a:cubicBezTo>
                    <a:pt x="2780848" y="409758"/>
                    <a:pt x="2747806" y="442800"/>
                    <a:pt x="2707047" y="442800"/>
                  </a:cubicBezTo>
                  <a:lnTo>
                    <a:pt x="73801" y="442800"/>
                  </a:lnTo>
                  <a:cubicBezTo>
                    <a:pt x="33042" y="442800"/>
                    <a:pt x="0" y="409758"/>
                    <a:pt x="0" y="368999"/>
                  </a:cubicBezTo>
                  <a:lnTo>
                    <a:pt x="0" y="7380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6725" tIns="21616" rIns="126725" bIns="21616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chemeClr val="tx1"/>
                  </a:solidFill>
                </a:rPr>
                <a:t>Biological Radiation Response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75E4E59-5228-33B6-F585-F402AB355AAB}"/>
              </a:ext>
            </a:extLst>
          </p:cNvPr>
          <p:cNvGrpSpPr/>
          <p:nvPr/>
        </p:nvGrpSpPr>
        <p:grpSpPr>
          <a:xfrm>
            <a:off x="4437872" y="1627290"/>
            <a:ext cx="3895895" cy="2044849"/>
            <a:chOff x="3330737" y="799385"/>
            <a:chExt cx="4172728" cy="1537133"/>
          </a:xfrm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8F0831FD-D72F-59BC-A98D-1BB647D62273}"/>
                </a:ext>
              </a:extLst>
            </p:cNvPr>
            <p:cNvSpPr/>
            <p:nvPr/>
          </p:nvSpPr>
          <p:spPr>
            <a:xfrm>
              <a:off x="3330737" y="995999"/>
              <a:ext cx="4172728" cy="1340519"/>
            </a:xfrm>
            <a:custGeom>
              <a:avLst/>
              <a:gdLst>
                <a:gd name="connsiteX0" fmla="*/ 0 w 3972640"/>
                <a:gd name="connsiteY0" fmla="*/ 0 h 2680650"/>
                <a:gd name="connsiteX1" fmla="*/ 3972640 w 3972640"/>
                <a:gd name="connsiteY1" fmla="*/ 0 h 2680650"/>
                <a:gd name="connsiteX2" fmla="*/ 3972640 w 3972640"/>
                <a:gd name="connsiteY2" fmla="*/ 2680650 h 2680650"/>
                <a:gd name="connsiteX3" fmla="*/ 0 w 3972640"/>
                <a:gd name="connsiteY3" fmla="*/ 2680650 h 2680650"/>
                <a:gd name="connsiteX4" fmla="*/ 0 w 3972640"/>
                <a:gd name="connsiteY4" fmla="*/ 0 h 268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2640" h="2680650">
                  <a:moveTo>
                    <a:pt x="0" y="0"/>
                  </a:moveTo>
                  <a:lnTo>
                    <a:pt x="3972640" y="0"/>
                  </a:lnTo>
                  <a:lnTo>
                    <a:pt x="3972640" y="2680650"/>
                  </a:lnTo>
                  <a:lnTo>
                    <a:pt x="0" y="268065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8321" tIns="288000" rIns="308321" bIns="163576" numCol="1" spcCol="1270" anchor="t" anchorCtr="0">
              <a:noAutofit/>
            </a:bodyPr>
            <a:lstStyle/>
            <a:p>
              <a:pPr marL="285750" lvl="1" indent="-28575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Ø"/>
              </a:pPr>
              <a:r>
                <a:rPr lang="en-US" sz="1500" kern="1200" dirty="0"/>
                <a:t>Particles show different damage distributions than x-rays</a:t>
              </a:r>
            </a:p>
            <a:p>
              <a:pPr marL="285750" lvl="1" indent="-28575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Ø"/>
              </a:pPr>
              <a:r>
                <a:rPr lang="en-US" sz="1500" kern="1200" dirty="0"/>
                <a:t>Particles can induce more damage than x-rays</a:t>
              </a:r>
            </a:p>
            <a:p>
              <a:pPr marL="285750" lvl="1" indent="-28575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Ø"/>
              </a:pPr>
              <a:r>
                <a:rPr lang="en-US" sz="1500" dirty="0"/>
                <a:t>X-ray data anyways used to predict outcome of particle radiation</a:t>
              </a:r>
              <a:endParaRPr lang="en-US" sz="1500" kern="1200" dirty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4283A9E2-71D3-E03A-F417-022844A0DB7A}"/>
                </a:ext>
              </a:extLst>
            </p:cNvPr>
            <p:cNvSpPr/>
            <p:nvPr/>
          </p:nvSpPr>
          <p:spPr>
            <a:xfrm>
              <a:off x="3734033" y="799385"/>
              <a:ext cx="2780848" cy="385363"/>
            </a:xfrm>
            <a:custGeom>
              <a:avLst/>
              <a:gdLst>
                <a:gd name="connsiteX0" fmla="*/ 0 w 2780848"/>
                <a:gd name="connsiteY0" fmla="*/ 113162 h 678960"/>
                <a:gd name="connsiteX1" fmla="*/ 113162 w 2780848"/>
                <a:gd name="connsiteY1" fmla="*/ 0 h 678960"/>
                <a:gd name="connsiteX2" fmla="*/ 2667686 w 2780848"/>
                <a:gd name="connsiteY2" fmla="*/ 0 h 678960"/>
                <a:gd name="connsiteX3" fmla="*/ 2780848 w 2780848"/>
                <a:gd name="connsiteY3" fmla="*/ 113162 h 678960"/>
                <a:gd name="connsiteX4" fmla="*/ 2780848 w 2780848"/>
                <a:gd name="connsiteY4" fmla="*/ 565798 h 678960"/>
                <a:gd name="connsiteX5" fmla="*/ 2667686 w 2780848"/>
                <a:gd name="connsiteY5" fmla="*/ 678960 h 678960"/>
                <a:gd name="connsiteX6" fmla="*/ 113162 w 2780848"/>
                <a:gd name="connsiteY6" fmla="*/ 678960 h 678960"/>
                <a:gd name="connsiteX7" fmla="*/ 0 w 2780848"/>
                <a:gd name="connsiteY7" fmla="*/ 565798 h 678960"/>
                <a:gd name="connsiteX8" fmla="*/ 0 w 2780848"/>
                <a:gd name="connsiteY8" fmla="*/ 113162 h 67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0848" h="678960">
                  <a:moveTo>
                    <a:pt x="0" y="113162"/>
                  </a:moveTo>
                  <a:cubicBezTo>
                    <a:pt x="0" y="50664"/>
                    <a:pt x="50664" y="0"/>
                    <a:pt x="113162" y="0"/>
                  </a:cubicBezTo>
                  <a:lnTo>
                    <a:pt x="2667686" y="0"/>
                  </a:lnTo>
                  <a:cubicBezTo>
                    <a:pt x="2730184" y="0"/>
                    <a:pt x="2780848" y="50664"/>
                    <a:pt x="2780848" y="113162"/>
                  </a:cubicBezTo>
                  <a:lnTo>
                    <a:pt x="2780848" y="565798"/>
                  </a:lnTo>
                  <a:cubicBezTo>
                    <a:pt x="2780848" y="628296"/>
                    <a:pt x="2730184" y="678960"/>
                    <a:pt x="2667686" y="678960"/>
                  </a:cubicBezTo>
                  <a:lnTo>
                    <a:pt x="113162" y="678960"/>
                  </a:lnTo>
                  <a:cubicBezTo>
                    <a:pt x="50664" y="678960"/>
                    <a:pt x="0" y="628296"/>
                    <a:pt x="0" y="565798"/>
                  </a:cubicBezTo>
                  <a:lnTo>
                    <a:pt x="0" y="113162"/>
                  </a:lnTo>
                  <a:close/>
                </a:path>
              </a:pathLst>
            </a:custGeom>
            <a:solidFill>
              <a:srgbClr val="EF8A4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253" tIns="33144" rIns="138253" bIns="33144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chemeClr val="tx1"/>
                  </a:solidFill>
                </a:rPr>
                <a:t>Challenges</a:t>
              </a:r>
            </a:p>
          </p:txBody>
        </p: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A5A46290-E145-D0F0-FACB-F0E0597F7A03}"/>
              </a:ext>
            </a:extLst>
          </p:cNvPr>
          <p:cNvSpPr txBox="1"/>
          <p:nvPr/>
        </p:nvSpPr>
        <p:spPr>
          <a:xfrm>
            <a:off x="4227056" y="4729682"/>
            <a:ext cx="4106711" cy="2123325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8321" tIns="354076" rIns="308321" bIns="120904" numCol="1" spcCol="1270" anchor="t" anchorCtr="0">
            <a:no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 dirty="0"/>
              <a:t>Complex and diverse infrastructure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 dirty="0"/>
              <a:t>Proper biological models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 dirty="0"/>
              <a:t>Advanced computational systems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 dirty="0"/>
              <a:t>Experts in diverse fields:</a:t>
            </a:r>
          </a:p>
          <a:p>
            <a:pPr marL="171450" lvl="2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700" kern="1200" dirty="0"/>
              <a:t>Basic and applied physics, Engineering, Radiobiology, and Computation</a:t>
            </a: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E704C896-2EB0-8F18-1E79-9C1C34731964}"/>
              </a:ext>
            </a:extLst>
          </p:cNvPr>
          <p:cNvSpPr/>
          <p:nvPr/>
        </p:nvSpPr>
        <p:spPr>
          <a:xfrm>
            <a:off x="4526533" y="4478763"/>
            <a:ext cx="3602324" cy="501840"/>
          </a:xfrm>
          <a:prstGeom prst="roundRect">
            <a:avLst/>
          </a:prstGeom>
          <a:solidFill>
            <a:srgbClr val="B977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40" name="Rechteck: abgerundete Ecken 6">
            <a:extLst>
              <a:ext uri="{FF2B5EF4-FFF2-40B4-BE49-F238E27FC236}">
                <a16:creationId xmlns:a16="http://schemas.microsoft.com/office/drawing/2014/main" id="{401BD68F-094A-52D2-C080-ECC56580047E}"/>
              </a:ext>
            </a:extLst>
          </p:cNvPr>
          <p:cNvSpPr txBox="1"/>
          <p:nvPr/>
        </p:nvSpPr>
        <p:spPr>
          <a:xfrm>
            <a:off x="4558977" y="4511749"/>
            <a:ext cx="3602325" cy="4528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5109" tIns="0" rIns="105109" bIns="0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b="1" kern="1200" dirty="0">
                <a:solidFill>
                  <a:schemeClr val="tx1"/>
                </a:solidFill>
              </a:rPr>
              <a:t>What is needed to understand particle effects?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0EA5779-75EB-E3AB-E168-0A0BAD0F957F}"/>
              </a:ext>
            </a:extLst>
          </p:cNvPr>
          <p:cNvSpPr txBox="1"/>
          <p:nvPr/>
        </p:nvSpPr>
        <p:spPr>
          <a:xfrm>
            <a:off x="4227056" y="3696679"/>
            <a:ext cx="38231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DD301"/>
                </a:solidFill>
              </a:rPr>
              <a:t>Particles and mixed fields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09F2AB-80EE-FCFC-333A-5EEBDBDC1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69847C5-7CC4-4624-3F64-0B1A4001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6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animBg="1"/>
      <p:bldP spid="39" grpId="0" animBg="1"/>
      <p:bldP spid="40" grpId="0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9BA40-6E62-FB93-95E4-0847C2EE1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D73B769-EC5B-1B89-4594-8C38BEF3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C51D6A-2D00-B179-1671-B83E4B486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83D783-027B-C236-8817-751F34C08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A7C86ED-5546-41A5-7FF9-5F9F29BAC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FDEBD0-153B-2931-D47E-8CCEEA6FE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 dirty="0">
                <a:solidFill>
                  <a:srgbClr val="FFFFFF"/>
                </a:solidFill>
              </a:rPr>
              <a:t>The </a:t>
            </a:r>
            <a:r>
              <a:rPr lang="de-DE" sz="4000" dirty="0" err="1">
                <a:solidFill>
                  <a:srgbClr val="FFFFFF"/>
                </a:solidFill>
              </a:rPr>
              <a:t>knowledge</a:t>
            </a:r>
            <a:r>
              <a:rPr lang="de-DE" sz="4000" dirty="0">
                <a:solidFill>
                  <a:srgbClr val="FFFFFF"/>
                </a:solidFill>
              </a:rPr>
              <a:t> </a:t>
            </a:r>
            <a:r>
              <a:rPr lang="de-DE" sz="4000" dirty="0" err="1">
                <a:solidFill>
                  <a:srgbClr val="FFFFFF"/>
                </a:solidFill>
              </a:rPr>
              <a:t>gap</a:t>
            </a:r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21" name="Inhaltsplatzhalter 4">
            <a:extLst>
              <a:ext uri="{FF2B5EF4-FFF2-40B4-BE49-F238E27FC236}">
                <a16:creationId xmlns:a16="http://schemas.microsoft.com/office/drawing/2014/main" id="{161D9C84-5346-1C0A-FF70-D20D2C4F22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0524114"/>
              </p:ext>
            </p:extLst>
          </p:nvPr>
        </p:nvGraphicFramePr>
        <p:xfrm>
          <a:off x="487792" y="1654629"/>
          <a:ext cx="11312322" cy="4854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B25FD5-B30F-4BB9-1581-F4D97002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9/23/2025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16B1F2-999E-707F-8E81-4875E2C52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Dr. Judith Reindl (judith.reindl@uio.no)                            Ionenstrahlworkshop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F31E54-3169-6D6A-6DCD-6F286A229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FF2D-A4C8-4882-A13E-EC35E5E530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62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9B34F1DA1F9F644AF25D80CD3F5D0B8" ma:contentTypeVersion="7" ma:contentTypeDescription="Opprett et nytt dokument." ma:contentTypeScope="" ma:versionID="2ad6152d407a6d1f43524e7e63d24de2">
  <xsd:schema xmlns:xsd="http://www.w3.org/2001/XMLSchema" xmlns:xs="http://www.w3.org/2001/XMLSchema" xmlns:p="http://schemas.microsoft.com/office/2006/metadata/properties" xmlns:ns2="345d05be-651d-490f-b21f-397462930b74" targetNamespace="http://schemas.microsoft.com/office/2006/metadata/properties" ma:root="true" ma:fieldsID="bca530d25c2544002c68ea6215ff5384" ns2:_="">
    <xsd:import namespace="345d05be-651d-490f-b21f-397462930b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5d05be-651d-490f-b21f-397462930b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9714AF-7D42-4F1C-8D91-9E647F6EECBF}">
  <ds:schemaRefs>
    <ds:schemaRef ds:uri="http://schemas.microsoft.com/office/infopath/2007/PartnerControls"/>
    <ds:schemaRef ds:uri="http://purl.org/dc/terms/"/>
    <ds:schemaRef ds:uri="http://purl.org/dc/elements/1.1/"/>
    <ds:schemaRef ds:uri="345d05be-651d-490f-b21f-397462930b74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3A57B35-5E76-4B93-A4CF-87A83E2EAA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BA7F3A-217E-487C-8F8C-FB25764359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5d05be-651d-490f-b21f-397462930b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463b6811-b0a4-4b2a-b932-72c4c970c5d2}" enabled="0" method="" siteId="{463b6811-b0a4-4b2a-b932-72c4c970c5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1159</Words>
  <Application>Microsoft Office PowerPoint</Application>
  <PresentationFormat>Breitbild</PresentationFormat>
  <Paragraphs>190</Paragraphs>
  <Slides>16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Times-Roman</vt:lpstr>
      <vt:lpstr>Wingdings</vt:lpstr>
      <vt:lpstr>Office</vt:lpstr>
      <vt:lpstr>KFSI: Komitee Forschung mit nuklearen Sonden und Ionenstrahlen </vt:lpstr>
      <vt:lpstr>Who are we?</vt:lpstr>
      <vt:lpstr>Roof organization: KEKM (Kommission "Erforschung kondensierter Materie mit Großgeräten"</vt:lpstr>
      <vt:lpstr>DIGUM - Digital Transformation in the Research on Universe and Matter.</vt:lpstr>
      <vt:lpstr>PowerPoint-Präsentation</vt:lpstr>
      <vt:lpstr>Shaping the Future of Radiobiology</vt:lpstr>
      <vt:lpstr>PowerPoint-Präsentation</vt:lpstr>
      <vt:lpstr>The knowledge gap</vt:lpstr>
      <vt:lpstr>The knowledge gap</vt:lpstr>
      <vt:lpstr>Which facilities are needed?</vt:lpstr>
      <vt:lpstr>Micro- and nanobeams</vt:lpstr>
      <vt:lpstr>Ultra-high dose rate facilities for FLASH therapy research</vt:lpstr>
      <vt:lpstr>Pre-clinical and clinical research platforms</vt:lpstr>
      <vt:lpstr>Multimodal radiobiology</vt:lpstr>
      <vt:lpstr>Where to go next?</vt:lpstr>
      <vt:lpstr>Where to go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Judith Reindl</dc:creator>
  <cp:lastModifiedBy>Judith Reindl</cp:lastModifiedBy>
  <cp:revision>10</cp:revision>
  <dcterms:created xsi:type="dcterms:W3CDTF">2025-09-08T13:26:40Z</dcterms:created>
  <dcterms:modified xsi:type="dcterms:W3CDTF">2025-09-23T09:24:57Z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0x01010019B34F1DA1F9F644AF25D80CD3F5D0B8</vt:lpwstr>
  </property>
</Properties>
</file>