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  <p:sldMasterId id="2147483666" r:id="rId6"/>
  </p:sldMasterIdLst>
  <p:notesMasterIdLst>
    <p:notesMasterId r:id="rId12"/>
  </p:notesMasterIdLst>
  <p:handoutMasterIdLst>
    <p:handoutMasterId r:id="rId13"/>
  </p:handoutMasterIdLst>
  <p:sldIdLst>
    <p:sldId id="276" r:id="rId7"/>
    <p:sldId id="285" r:id="rId8"/>
    <p:sldId id="287" r:id="rId9"/>
    <p:sldId id="288" r:id="rId10"/>
    <p:sldId id="286" r:id="rId11"/>
  </p:sldIdLst>
  <p:sldSz cx="9144000" cy="6858000" type="screen4x3"/>
  <p:notesSz cx="6794500" cy="99314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DBB63"/>
    <a:srgbClr val="333333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5320" autoAdjust="0"/>
  </p:normalViewPr>
  <p:slideViewPr>
    <p:cSldViewPr snapToGrid="0" snapToObjects="1">
      <p:cViewPr varScale="1">
        <p:scale>
          <a:sx n="73" d="100"/>
          <a:sy n="73" d="100"/>
        </p:scale>
        <p:origin x="147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18.03.2025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17.03.2025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30" y="3650765"/>
            <a:ext cx="4303059" cy="779867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4430631"/>
            <a:ext cx="4303060" cy="709135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1"/>
            <a:ext cx="3371273" cy="207819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4" name="Textfeld 3"/>
          <p:cNvSpPr txBox="1"/>
          <p:nvPr userDrawn="1"/>
        </p:nvSpPr>
        <p:spPr>
          <a:xfrm>
            <a:off x="295836" y="6603724"/>
            <a:ext cx="5035923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de-DE" sz="1050" dirty="0">
                <a:solidFill>
                  <a:prstClr val="black"/>
                </a:solidFill>
              </a:rPr>
              <a:t>Tobias Hoffmann, 21.03.2025,  Status HKR Digitalisierung</a:t>
            </a:r>
          </a:p>
        </p:txBody>
      </p:sp>
    </p:spTree>
    <p:extLst>
      <p:ext uri="{BB962C8B-B14F-4D97-AF65-F5344CB8AC3E}">
        <p14:creationId xmlns:p14="http://schemas.microsoft.com/office/powerpoint/2010/main" val="4056849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9C34-AC57-447A-9A67-06C65FB80919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9FFDC-8680-49C3-9918-49AB0B173A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4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9C34-AC57-447A-9A67-06C65FB80919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9FFDC-8680-49C3-9918-49AB0B173A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52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9C34-AC57-447A-9A67-06C65FB80919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9FFDC-8680-49C3-9918-49AB0B173A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88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9C34-AC57-447A-9A67-06C65FB80919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9FFDC-8680-49C3-9918-49AB0B173A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87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9C34-AC57-447A-9A67-06C65FB80919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9FFDC-8680-49C3-9918-49AB0B173A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07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9" y="307196"/>
            <a:ext cx="6700979" cy="78755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994029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752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9C34-AC57-447A-9A67-06C65FB80919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9FFDC-8680-49C3-9918-49AB0B173A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9C34-AC57-447A-9A67-06C65FB80919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9FFDC-8680-49C3-9918-49AB0B173A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3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9C34-AC57-447A-9A67-06C65FB80919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9FFDC-8680-49C3-9918-49AB0B173A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9C34-AC57-447A-9A67-06C65FB80919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9FFDC-8680-49C3-9918-49AB0B173A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83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9C34-AC57-447A-9A67-06C65FB80919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9FFDC-8680-49C3-9918-49AB0B173A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36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9C34-AC57-447A-9A67-06C65FB80919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9FFDC-8680-49C3-9918-49AB0B173A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06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6732777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40" y="485167"/>
            <a:ext cx="1129081" cy="501815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1101632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969432"/>
            <a:ext cx="201600" cy="2688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prstClr val="white"/>
              </a:solidFill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6599766"/>
            <a:ext cx="203277" cy="271036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450688"/>
            <a:ext cx="8420176" cy="4903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1" y="6635315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342900">
              <a:defRPr/>
            </a:pPr>
            <a:r>
              <a:rPr lang="de-DE" sz="750" dirty="0">
                <a:solidFill>
                  <a:srgbClr val="333333"/>
                </a:solidFill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308100"/>
            <a:ext cx="6129236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2" y="6560611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30" y="275767"/>
            <a:ext cx="775055" cy="86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0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E9C34-AC57-447A-9A67-06C65FB80919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9FFDC-8680-49C3-9918-49AB0B173A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3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20471" y="2649133"/>
            <a:ext cx="4303059" cy="779867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UNIPOS STATUS</a:t>
            </a:r>
            <a:br>
              <a:rPr lang="de-DE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20470" y="3428999"/>
            <a:ext cx="4303060" cy="709135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Stand 21.03.2025</a:t>
            </a:r>
          </a:p>
        </p:txBody>
      </p:sp>
    </p:spTree>
    <p:extLst>
      <p:ext uri="{BB962C8B-B14F-4D97-AF65-F5344CB8AC3E}">
        <p14:creationId xmlns:p14="http://schemas.microsoft.com/office/powerpoint/2010/main" val="2019135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9867" y="365126"/>
            <a:ext cx="7886700" cy="1325563"/>
          </a:xfrm>
        </p:spPr>
        <p:txBody>
          <a:bodyPr/>
          <a:lstStyle/>
          <a:p>
            <a:r>
              <a:rPr lang="en-US" dirty="0" err="1"/>
              <a:t>Previuos</a:t>
            </a:r>
            <a:r>
              <a:rPr lang="en-US" dirty="0"/>
              <a:t> UI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F7A318C4-04F2-49C4-9BDF-67BC12DA80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583" y="1971183"/>
            <a:ext cx="7886700" cy="2189380"/>
          </a:xfrm>
        </p:spPr>
      </p:pic>
    </p:spTree>
    <p:extLst>
      <p:ext uri="{BB962C8B-B14F-4D97-AF65-F5344CB8AC3E}">
        <p14:creationId xmlns:p14="http://schemas.microsoft.com/office/powerpoint/2010/main" val="4283527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9867" y="60326"/>
            <a:ext cx="7886700" cy="1325563"/>
          </a:xfrm>
        </p:spPr>
        <p:txBody>
          <a:bodyPr/>
          <a:lstStyle/>
          <a:p>
            <a:r>
              <a:rPr lang="en-US" dirty="0"/>
              <a:t>New GUI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5BD1EB1-75E3-4C88-A1A1-93B554238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9195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7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9867" y="60326"/>
            <a:ext cx="7886700" cy="1325563"/>
          </a:xfrm>
        </p:spPr>
        <p:txBody>
          <a:bodyPr/>
          <a:lstStyle/>
          <a:p>
            <a:r>
              <a:rPr lang="en-US" dirty="0"/>
              <a:t>Status GUI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336B9C7-D145-42AA-A3E8-093497330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6133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07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9867" y="365127"/>
            <a:ext cx="7886700" cy="727950"/>
          </a:xfrm>
        </p:spPr>
        <p:txBody>
          <a:bodyPr/>
          <a:lstStyle/>
          <a:p>
            <a:r>
              <a:rPr lang="de-DE" dirty="0"/>
              <a:t>Status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9867" y="935421"/>
            <a:ext cx="8355330" cy="1723696"/>
          </a:xfrm>
        </p:spPr>
        <p:txBody>
          <a:bodyPr>
            <a:normAutofit/>
          </a:bodyPr>
          <a:lstStyle/>
          <a:p>
            <a:r>
              <a:rPr lang="de-DE" sz="2200" dirty="0">
                <a:latin typeface="+mj-lt"/>
                <a:ea typeface="+mj-ea"/>
                <a:cs typeface="+mj-cs"/>
              </a:rPr>
              <a:t>Keine großen Änderungen zur letzten Vorstellung</a:t>
            </a:r>
          </a:p>
          <a:p>
            <a:r>
              <a:rPr lang="de-DE" sz="2200" dirty="0">
                <a:latin typeface="+mj-lt"/>
                <a:ea typeface="+mj-ea"/>
                <a:cs typeface="+mj-cs"/>
              </a:rPr>
              <a:t>Vortrag in </a:t>
            </a:r>
            <a:r>
              <a:rPr lang="de-DE" sz="2200" dirty="0" err="1">
                <a:latin typeface="+mj-lt"/>
                <a:ea typeface="+mj-ea"/>
                <a:cs typeface="+mj-cs"/>
              </a:rPr>
              <a:t>Operateursschulung</a:t>
            </a:r>
            <a:endParaRPr lang="de-DE" sz="2200" dirty="0">
              <a:latin typeface="+mj-lt"/>
              <a:ea typeface="+mj-ea"/>
              <a:cs typeface="+mj-cs"/>
            </a:endParaRPr>
          </a:p>
          <a:p>
            <a:r>
              <a:rPr lang="de-DE" sz="2200" dirty="0">
                <a:latin typeface="+mj-lt"/>
                <a:ea typeface="+mj-ea"/>
                <a:cs typeface="+mj-cs"/>
              </a:rPr>
              <a:t>Kleinere Reparaturen und Kalibrationen sind erfolgt</a:t>
            </a:r>
          </a:p>
          <a:p>
            <a:r>
              <a:rPr lang="de-DE" sz="2200" dirty="0">
                <a:latin typeface="+mj-lt"/>
                <a:ea typeface="+mj-ea"/>
                <a:cs typeface="+mj-cs"/>
              </a:rPr>
              <a:t>umfangreiche Status-Informationen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0201792-CC3B-4F89-8537-666A0D565398}"/>
              </a:ext>
            </a:extLst>
          </p:cNvPr>
          <p:cNvSpPr txBox="1">
            <a:spLocks/>
          </p:cNvSpPr>
          <p:nvPr/>
        </p:nvSpPr>
        <p:spPr>
          <a:xfrm>
            <a:off x="429867" y="2659118"/>
            <a:ext cx="7886700" cy="570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Todo</a:t>
            </a:r>
            <a:endParaRPr lang="en-US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5D2A48B3-E0E1-43CA-BB0B-2ABE5395B1F4}"/>
              </a:ext>
            </a:extLst>
          </p:cNvPr>
          <p:cNvSpPr txBox="1">
            <a:spLocks/>
          </p:cNvSpPr>
          <p:nvPr/>
        </p:nvSpPr>
        <p:spPr>
          <a:xfrm>
            <a:off x="429867" y="3229412"/>
            <a:ext cx="8355330" cy="448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>
                <a:latin typeface="+mj-lt"/>
                <a:ea typeface="+mj-ea"/>
                <a:cs typeface="+mj-cs"/>
              </a:rPr>
              <a:t>Vermarktung im Betrieb</a:t>
            </a:r>
          </a:p>
          <a:p>
            <a:r>
              <a:rPr lang="de-DE" sz="2200" dirty="0">
                <a:latin typeface="+mj-lt"/>
                <a:ea typeface="+mj-ea"/>
                <a:cs typeface="+mj-cs"/>
              </a:rPr>
              <a:t>Evaluation im Betrieb: vergleichende Messungen mit Profilgittern</a:t>
            </a:r>
          </a:p>
          <a:p>
            <a:pPr lvl="1"/>
            <a:r>
              <a:rPr lang="de-DE" sz="1900" dirty="0">
                <a:latin typeface="+mj-lt"/>
                <a:ea typeface="+mj-ea"/>
                <a:cs typeface="+mj-cs"/>
              </a:rPr>
              <a:t>großer Vorteil: nicht strahlzerstörend</a:t>
            </a:r>
          </a:p>
          <a:p>
            <a:r>
              <a:rPr lang="de-DE" sz="2200" dirty="0">
                <a:latin typeface="+mj-lt"/>
                <a:ea typeface="+mj-ea"/>
                <a:cs typeface="+mj-cs"/>
              </a:rPr>
              <a:t>Organisation und Zusammenfassung der Apps:</a:t>
            </a:r>
          </a:p>
          <a:p>
            <a:pPr lvl="1"/>
            <a:r>
              <a:rPr lang="de-DE" sz="1900" dirty="0" err="1">
                <a:latin typeface="+mj-lt"/>
                <a:ea typeface="+mj-ea"/>
                <a:cs typeface="+mj-cs"/>
              </a:rPr>
              <a:t>Phasensondenansteuerung</a:t>
            </a:r>
            <a:r>
              <a:rPr lang="de-DE" sz="1900" dirty="0">
                <a:latin typeface="+mj-lt"/>
                <a:ea typeface="+mj-ea"/>
                <a:cs typeface="+mj-cs"/>
              </a:rPr>
              <a:t> (PHAS) </a:t>
            </a:r>
          </a:p>
          <a:p>
            <a:pPr lvl="1"/>
            <a:r>
              <a:rPr lang="de-DE" sz="1900" dirty="0" err="1">
                <a:latin typeface="+mj-lt"/>
                <a:ea typeface="+mj-ea"/>
                <a:cs typeface="+mj-cs"/>
              </a:rPr>
              <a:t>Unilac</a:t>
            </a:r>
            <a:r>
              <a:rPr lang="de-DE" sz="1900" dirty="0">
                <a:latin typeface="+mj-lt"/>
                <a:ea typeface="+mj-ea"/>
                <a:cs typeface="+mj-cs"/>
              </a:rPr>
              <a:t>-Energiemessung (via TOF) </a:t>
            </a:r>
          </a:p>
          <a:p>
            <a:pPr lvl="1"/>
            <a:r>
              <a:rPr lang="de-DE" sz="1900" dirty="0" err="1">
                <a:latin typeface="+mj-lt"/>
                <a:ea typeface="+mj-ea"/>
                <a:cs typeface="+mj-cs"/>
              </a:rPr>
              <a:t>UniPos</a:t>
            </a:r>
            <a:endParaRPr lang="de-DE" sz="1900" dirty="0">
              <a:latin typeface="+mj-lt"/>
              <a:ea typeface="+mj-ea"/>
              <a:cs typeface="+mj-cs"/>
            </a:endParaRPr>
          </a:p>
          <a:p>
            <a:r>
              <a:rPr lang="de-DE" sz="2200" dirty="0">
                <a:latin typeface="+mj-lt"/>
                <a:ea typeface="+mj-ea"/>
                <a:cs typeface="+mj-cs"/>
              </a:rPr>
              <a:t>Benutzen!</a:t>
            </a:r>
          </a:p>
        </p:txBody>
      </p:sp>
    </p:spTree>
    <p:extLst>
      <p:ext uri="{BB962C8B-B14F-4D97-AF65-F5344CB8AC3E}">
        <p14:creationId xmlns:p14="http://schemas.microsoft.com/office/powerpoint/2010/main" val="4222100003"/>
      </p:ext>
    </p:extLst>
  </p:cSld>
  <p:clrMapOvr>
    <a:masterClrMapping/>
  </p:clrMapOvr>
</p:sld>
</file>

<file path=ppt/theme/theme1.xml><?xml version="1.0" encoding="utf-8"?>
<a:theme xmlns:a="http://schemas.openxmlformats.org/drawingml/2006/main" name="1_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4c3802d-f4ce-46c9-a5de-1939ab7639e8">TRKM3VR54CDZ-3-9</_dlc_DocId>
    <_dlc_DocIdUrl xmlns="b4c3802d-f4ce-46c9-a5de-1939ab7639e8">
      <Url>https://sps2013.gsi.de/sites/StoredBeams/_layouts/15/DocIdRedir.aspx?ID=TRKM3VR54CDZ-3-9</Url>
      <Description>TRKM3VR54CDZ-3-9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AC05A12BE36DD4BB5C64FA4CD3B3453" ma:contentTypeVersion="2" ma:contentTypeDescription="Ein neues Dokument erstellen." ma:contentTypeScope="" ma:versionID="6c2681fa86987c15dea95fc9adc1a813">
  <xsd:schema xmlns:xsd="http://www.w3.org/2001/XMLSchema" xmlns:xs="http://www.w3.org/2001/XMLSchema" xmlns:p="http://schemas.microsoft.com/office/2006/metadata/properties" xmlns:ns2="b4c3802d-f4ce-46c9-a5de-1939ab7639e8" targetNamespace="http://schemas.microsoft.com/office/2006/metadata/properties" ma:root="true" ma:fieldsID="24bbc84a95495ff8b6fd1f27c52a895c" ns2:_="">
    <xsd:import namespace="b4c3802d-f4ce-46c9-a5de-1939ab7639e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c3802d-f4ce-46c9-a5de-1939ab7639e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837CE0-7564-4F9F-B9C3-CF052E273BA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777EB77-F9AA-41E1-9694-7C71673B98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62AA5A-F393-4ABC-A518-849AD25B500E}">
  <ds:schemaRefs>
    <ds:schemaRef ds:uri="http://www.w3.org/XML/1998/namespace"/>
    <ds:schemaRef ds:uri="http://schemas.microsoft.com/office/2006/documentManagement/types"/>
    <ds:schemaRef ds:uri="http://purl.org/dc/terms/"/>
    <ds:schemaRef ds:uri="b4c3802d-f4ce-46c9-a5de-1939ab7639e8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DECD691F-40C9-4896-9D53-E0613BC6B7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c3802d-f4ce-46c9-a5de-1939ab7639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</Words>
  <Application>Microsoft Office PowerPoint</Application>
  <PresentationFormat>Bildschirmpräsentation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1_fair-gsi-folienmaster_2017_onering</vt:lpstr>
      <vt:lpstr>Office</vt:lpstr>
      <vt:lpstr>UNIPOS STATUS </vt:lpstr>
      <vt:lpstr>Previuos UI</vt:lpstr>
      <vt:lpstr>New GUI</vt:lpstr>
      <vt:lpstr>Status GUI</vt:lpstr>
      <vt:lpstr>Status</vt:lpstr>
    </vt:vector>
  </TitlesOfParts>
  <Company>GSI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Vorlage Projektsteckbrief</dc:title>
  <dc:creator>Wolfgang Geithner</dc:creator>
  <cp:lastModifiedBy>Hoffmann, Tobias</cp:lastModifiedBy>
  <cp:revision>270</cp:revision>
  <cp:lastPrinted>2016-09-06T13:12:43Z</cp:lastPrinted>
  <dcterms:created xsi:type="dcterms:W3CDTF">2012-12-14T15:20:39Z</dcterms:created>
  <dcterms:modified xsi:type="dcterms:W3CDTF">2025-03-19T16:10:10Z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0x010100BAC05A12BE36DD4BB5C64FA4CD3B3453</vt:lpwstr>
  </property>
  <property fmtid="{D5CDD505-2E9C-101B-9397-08002B2CF9AE}" pid="3" name="_dlc_DocIdItemGuid">
    <vt:lpwstr>506215f0-9f79-4e31-bdd0-215da08627b4</vt:lpwstr>
  </property>
  <property fmtid="{D5CDD505-2E9C-101B-9397-08002B2CF9AE}" pid="4" name="TaxKeyword">
    <vt:lpwstr/>
  </property>
</Properties>
</file>