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55" autoAdjust="0"/>
  </p:normalViewPr>
  <p:slideViewPr>
    <p:cSldViewPr snapToGrid="0" snapToObjects="1">
      <p:cViewPr varScale="1">
        <p:scale>
          <a:sx n="212" d="100"/>
          <a:sy n="212" d="100"/>
        </p:scale>
        <p:origin x="150" y="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Einstellzeiten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Reimann, V. Kamerdzhiev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 - 2025 </a:t>
            </a:r>
            <a:r>
              <a:rPr lang="de-DE" dirty="0" err="1"/>
              <a:t>beamtime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87E489E-B0CF-4F19-9055-13FDD5CE4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8" y="1087438"/>
            <a:ext cx="5694121" cy="367823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E48D70-5647-4583-A38B-66D99D706849}"/>
              </a:ext>
            </a:extLst>
          </p:cNvPr>
          <p:cNvSpPr txBox="1"/>
          <p:nvPr/>
        </p:nvSpPr>
        <p:spPr>
          <a:xfrm>
            <a:off x="6341594" y="1236742"/>
            <a:ext cx="2697151" cy="32008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Historische Erfahrungswerte zum Vergleich</a:t>
            </a:r>
          </a:p>
          <a:p>
            <a:pPr algn="l"/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pro Jahr: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ca. 10%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ca. 10% Setup*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ca. 80% SAT</a:t>
            </a:r>
          </a:p>
          <a:p>
            <a:pPr algn="l"/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* Setup für Speicherringe (damals nur ESR) wurden bis 2019 nicht auf Setup gebucht. Der ESR galt als Experiment und solange Strahl am ESR- Eingang bereitstand, wurde auf SAT gebucht.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571C2-957A-4575-9EC2-BF5EC6F0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-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73F7E9-29AD-44F7-85A6-CC0ED3A8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8273778" cy="3677689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Was fällt alles unter Einstellzeit?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Quellenwechsel, Quellenservice</a:t>
            </a: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Setup UNILAC, SIS18, HEST, ESR, Cryring, HITRAP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Nachtuning (Energieanpassung, Fokusanpassung, Intensitätsanpassung, </a:t>
            </a:r>
            <a:b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Anfahren &amp; Tunen nach Ausfall, ...)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Spezialeinstellungen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Umstellung für neue Experimente an Speicherringen</a:t>
            </a:r>
          </a:p>
          <a:p>
            <a:pPr marL="0" indent="0">
              <a:buNone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Generell gilt pro Experiment:	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1400" baseline="-25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1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de-DE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beamtime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14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sz="1400" baseline="-25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de-DE" sz="1400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400" baseline="-25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endParaRPr lang="de-DE" sz="1400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Die Erfassung der Statistik erfolgt manuell durch die Operateure im elektronischen Logbuch OLOG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Die genaue Unterteilung innerhalb des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Setup kann aktuell im OLOG nicht sauber erfasst werden, da nicht alle nötigen Kategorien existieren. (Grundsätzlich ist die Funktion aber vorgesehen)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Bislang gab es kein Interesse an detaillierteren  Informationen, deshalb wurde von der Betriebsleitung darauf verzichtet, die fehlenden Kategorien einzupflegen und von den Operateuren tracken zu lassen.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B3A7F1-9125-4A1A-967E-665C9677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943" y="1245897"/>
            <a:ext cx="2486920" cy="20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3D51C-7BCB-40ED-A463-59D3904B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Abschätzung</a:t>
            </a:r>
            <a:r>
              <a:rPr lang="en-US" dirty="0"/>
              <a:t> </a:t>
            </a:r>
            <a:r>
              <a:rPr lang="en-US" dirty="0" err="1"/>
              <a:t>Einstellzeit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A0C25E-0AD9-41B9-B9FC-3BF0FB5C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04" y="1088015"/>
            <a:ext cx="8992695" cy="3905004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Komplette Neueinstellung (neues Ion) </a:t>
            </a:r>
          </a:p>
          <a:p>
            <a:pPr marL="342900" lvl="1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Quelle &amp; UNILAC		8h - 16h</a:t>
            </a:r>
          </a:p>
          <a:p>
            <a:pPr marL="342900" lvl="1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SIS18 &amp; HEST 		4h – 8h</a:t>
            </a:r>
          </a:p>
          <a:p>
            <a:pPr marL="342900" lvl="1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ESR					mehrere Tage (je nach Experimentanforderungen)</a:t>
            </a:r>
          </a:p>
          <a:p>
            <a:pPr marL="342900" lvl="1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Cryring				ca. 16 Stunden</a:t>
            </a:r>
          </a:p>
          <a:p>
            <a:pPr marL="342900" lvl="1" indent="0">
              <a:buNone/>
            </a:pP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Einstellzeit hängt außerdem ab von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Anforderungen an Intensität und Strahlqualität</a:t>
            </a: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Parallelbetriebmodus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(5 Experimente für einen Parallelbetrieb aufsetzen vs. Single-User)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Erfahrung der aktuellen HKR-Besetzung und ggf. der Maschinenrufbereitschaft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Ausfallraten, Arbeitsaufkommen im HKR (Eine Einstellung, die man in Ruhe, fokussiert und ohne äußere Störungen vornehmen kann geht einfach schneller)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Qualität der Applikationssoftware (Anwendungen die nicht für den Regelbetrieb optimiert sind, führen zu erhöhten Fehlerquoten bei der Bedienung) –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Bsp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ParamModi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(Ursprünglich reines Commissioning Tool – heute noch im Einsatz)</a:t>
            </a: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2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BB2D5-23C0-40A7-BA78-1AA691CF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Bisherige und laufende Maßnahmen </a:t>
            </a:r>
            <a:br>
              <a:rPr lang="de-DE" dirty="0"/>
            </a:br>
            <a:r>
              <a:rPr lang="de-DE" dirty="0"/>
              <a:t>zur Optimierung von Einstellzeit </a:t>
            </a:r>
            <a:r>
              <a:rPr lang="de-DE" sz="1200" dirty="0"/>
              <a:t>(vermutlich unvollständig)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6D9D7-9D14-4403-BE9C-35CA5CD9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002496"/>
            <a:ext cx="8826365" cy="3677689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Bisherig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ACO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Trim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Latency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Task Force (starke Verbesserungen bei den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Trim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-Zeiten in LSA)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Geometriedaten für die HEST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Lattices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genau vermessen und im Modell hinterlegt, Optiken verbessert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Theoriedaten passen jetzt, Zeit für Strahleinstellung Transferlinien stark reduziert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Benno-Tool für interaktives Trimmen in der HEST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Fokussierung und Strahllage im Target per Mausklick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Strahlzeitplanung: Organisation von größeren Blöcken mit gleichem Ion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vermeidet häufige Neueinstellungen insbesondere UNILAC, SIS18 (bislang vermutlich größter statistischer Effekt)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Device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Automator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(W. Geithner)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automatisches Scanning von Parameterräumen mit modernen Algorithmen (KI-Thema), insbesondere bei geringen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Repititionsraten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am Cryring in HITRAP im Einsatz 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Laufend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SOS (P. Niedermayer)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Fein- und Nachtuning bei langsamer Extraktion (RF-KO) entfällt komplett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Beam-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Feedbacksysteme für SIS18 und SIS100 (R. Steinhagen)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automatisches tunen und nachtunen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automatische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Orbitkorrektur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SIS18 (K. Fuchsberger)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Vermeidung der Vermessung und Eingabe von 24 Parametern zu beginn jedes Blocks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Autotune in Strahllinien und für die SIS18-Injektion / Extraktion (S. Appel)  (KI-Thema) ähnlich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Device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Automator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Qualifizierung des Kontrollraumteams (höhere Grundqualifikation, Trainingsschichten, bessere Einstellanweisung)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7235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557</Words>
  <Application>Microsoft Office PowerPoint</Application>
  <PresentationFormat>Bildschirmpräsentation (16:9)</PresentationFormat>
  <Paragraphs>51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fair-gsi-folienmaster_2017_onering</vt:lpstr>
      <vt:lpstr>Einstellzeiten</vt:lpstr>
      <vt:lpstr>Recent Statistics  - 2025 beamtime</vt:lpstr>
      <vt:lpstr>Setup - Definition</vt:lpstr>
      <vt:lpstr>Abschätzung Einstellzeit</vt:lpstr>
      <vt:lpstr>Bisherige und laufende Maßnahmen  zur Optimierung von Einstellzeit (vermutlich unvollständig)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Kamerdzhiev, Vsevolod</cp:lastModifiedBy>
  <cp:revision>14</cp:revision>
  <dcterms:created xsi:type="dcterms:W3CDTF">2023-07-06T07:39:51Z</dcterms:created>
  <dcterms:modified xsi:type="dcterms:W3CDTF">2025-03-17T07:50:31Z</dcterms:modified>
</cp:coreProperties>
</file>