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60" r:id="rId1"/>
    <p:sldMasterId id="2147483665" r:id="rId2"/>
    <p:sldMasterId id="2147483669" r:id="rId3"/>
  </p:sldMasterIdLst>
  <p:notesMasterIdLst>
    <p:notesMasterId r:id="rId6"/>
  </p:notesMasterIdLst>
  <p:sldIdLst>
    <p:sldId id="783" r:id="rId4"/>
    <p:sldId id="784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6" userDrawn="1">
          <p15:clr>
            <a:srgbClr val="A4A3A4"/>
          </p15:clr>
        </p15:guide>
        <p15:guide id="2" pos="38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0000FF"/>
    <a:srgbClr val="FF00FF"/>
    <a:srgbClr val="000000"/>
    <a:srgbClr val="CCCC00"/>
    <a:srgbClr val="FFCC66"/>
    <a:srgbClr val="008000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74" autoAdjust="0"/>
    <p:restoredTop sz="97407" autoAdjust="0"/>
  </p:normalViewPr>
  <p:slideViewPr>
    <p:cSldViewPr snapToObjects="1">
      <p:cViewPr varScale="1">
        <p:scale>
          <a:sx n="143" d="100"/>
          <a:sy n="143" d="100"/>
        </p:scale>
        <p:origin x="702" y="120"/>
      </p:cViewPr>
      <p:guideLst>
        <p:guide orient="horz" pos="3946"/>
        <p:guide pos="38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D77D9-7C78-41DD-BEC2-B844B1014818}" type="datetimeFigureOut">
              <a:rPr lang="en-US" smtClean="0"/>
              <a:t>6/20/2025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D9856-F772-4531-82C0-3CF99004C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35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20108" y="8620"/>
            <a:ext cx="731487" cy="21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96A2FF-3747-482E-814E-E2B02659E543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4418" y="18300"/>
            <a:ext cx="5963163" cy="260350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US" altLang="de-DE" smtClean="0">
                <a:solidFill>
                  <a:srgbClr val="000000"/>
                </a:solidFill>
              </a:rPr>
              <a:t>QCD at FAIR Workshop, Sicily   |  J. Ritman &amp; C.Sturm </a:t>
            </a: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0434" y="8620"/>
            <a:ext cx="1665185" cy="20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</a:rPr>
              <a:t>June 22, 2025</a:t>
            </a:r>
            <a:endParaRPr lang="de-DE" altLang="de-DE" dirty="0" smtClean="0">
              <a:solidFill>
                <a:srgbClr val="000000"/>
              </a:solidFill>
            </a:endParaRPr>
          </a:p>
        </p:txBody>
      </p:sp>
      <p:sp>
        <p:nvSpPr>
          <p:cNvPr id="11" name="Titelplatzhalter 5"/>
          <p:cNvSpPr>
            <a:spLocks noGrp="1"/>
          </p:cNvSpPr>
          <p:nvPr>
            <p:ph type="title"/>
          </p:nvPr>
        </p:nvSpPr>
        <p:spPr>
          <a:xfrm>
            <a:off x="1145450" y="278650"/>
            <a:ext cx="9735990" cy="453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788" y="23325"/>
            <a:ext cx="773041" cy="70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3088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393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357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728700"/>
            <a:ext cx="12192000" cy="900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20108" y="8620"/>
            <a:ext cx="731487" cy="21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96A2FF-3747-482E-814E-E2B02659E543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643227" y="8620"/>
            <a:ext cx="4905545" cy="260350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en-US" altLang="de-DE" smtClean="0">
                <a:solidFill>
                  <a:srgbClr val="000000"/>
                </a:solidFill>
              </a:rPr>
              <a:t>QCD at FAIR Workshop, Sicily   |  J. Ritman &amp; C.Sturm </a:t>
            </a: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0434" y="8620"/>
            <a:ext cx="1665185" cy="21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</a:rPr>
              <a:t>June 22, 2025</a:t>
            </a:r>
            <a:endParaRPr lang="de-DE" altLang="de-DE" dirty="0" smtClean="0">
              <a:solidFill>
                <a:srgbClr val="0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5" y="50920"/>
            <a:ext cx="675075" cy="22502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5" y="323654"/>
            <a:ext cx="594066" cy="495055"/>
          </a:xfrm>
          <a:prstGeom prst="rect">
            <a:avLst/>
          </a:prstGeom>
        </p:spPr>
      </p:pic>
      <p:sp>
        <p:nvSpPr>
          <p:cNvPr id="6" name="Titelplatzhalter 5"/>
          <p:cNvSpPr>
            <a:spLocks noGrp="1"/>
          </p:cNvSpPr>
          <p:nvPr>
            <p:ph type="title"/>
          </p:nvPr>
        </p:nvSpPr>
        <p:spPr>
          <a:xfrm>
            <a:off x="1145450" y="365125"/>
            <a:ext cx="9735990" cy="453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788" y="23325"/>
            <a:ext cx="773041" cy="70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7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8EC9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8EC9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8EC9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8EC9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F8EC9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F8EC9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F8EC9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F8EC9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371" userDrawn="1">
          <p15:clr>
            <a:srgbClr val="F26B43"/>
          </p15:clr>
        </p15:guide>
        <p15:guide id="2" orient="horz" pos="57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12859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205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de-DE" smtClean="0">
                <a:solidFill>
                  <a:srgbClr val="000000"/>
                </a:solidFill>
              </a:rPr>
              <a:t>QCD at FAIR Workshop, Sicily   |  J. Ritman &amp; C.Sturm </a:t>
            </a: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</a:rPr>
              <a:t>June 22, 2025</a:t>
            </a:r>
            <a:endParaRPr lang="de-DE" altLang="de-DE" dirty="0" smtClean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dirty="0" smtClean="0"/>
              <a:t>Chapter 9  -  Experimental </a:t>
            </a:r>
            <a:r>
              <a:rPr lang="en-US" dirty="0"/>
              <a:t>facilities &amp; requirements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664" y="798246"/>
            <a:ext cx="12126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Contributors (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be adapted</a:t>
            </a:r>
            <a:r>
              <a:rPr lang="en-US" sz="1200" dirty="0" smtClean="0"/>
              <a:t>): </a:t>
            </a:r>
            <a:endParaRPr lang="en-US" sz="1200" dirty="0"/>
          </a:p>
          <a:p>
            <a:r>
              <a:rPr lang="en-US" sz="1200" dirty="0"/>
              <a:t>P. Achenbach, M. </a:t>
            </a:r>
            <a:r>
              <a:rPr lang="en-US" sz="1200" dirty="0" err="1"/>
              <a:t>Bashkanov</a:t>
            </a:r>
            <a:r>
              <a:rPr lang="en-US" sz="1200" dirty="0"/>
              <a:t>, A. </a:t>
            </a:r>
            <a:r>
              <a:rPr lang="en-US" sz="1200" dirty="0" err="1"/>
              <a:t>Belias</a:t>
            </a:r>
            <a:r>
              <a:rPr lang="en-US" sz="1200" dirty="0"/>
              <a:t>, J. Bernhard, P.P. </a:t>
            </a:r>
            <a:r>
              <a:rPr lang="en-US" sz="1200" dirty="0" err="1"/>
              <a:t>Bhaduri</a:t>
            </a:r>
            <a:r>
              <a:rPr lang="en-US" sz="1200" dirty="0"/>
              <a:t>, R. Das, M. </a:t>
            </a:r>
            <a:r>
              <a:rPr lang="en-US" sz="1200" dirty="0" err="1"/>
              <a:t>Deveaux</a:t>
            </a:r>
            <a:r>
              <a:rPr lang="en-US" sz="1200" dirty="0"/>
              <a:t>, A. </a:t>
            </a:r>
            <a:r>
              <a:rPr lang="en-US" sz="1200" dirty="0" err="1"/>
              <a:t>Foda</a:t>
            </a:r>
            <a:r>
              <a:rPr lang="en-US" sz="1200" dirty="0"/>
              <a:t>, P. </a:t>
            </a:r>
            <a:r>
              <a:rPr lang="en-US" sz="1200" dirty="0" err="1"/>
              <a:t>Gasik</a:t>
            </a:r>
            <a:r>
              <a:rPr lang="en-US" sz="1200" dirty="0"/>
              <a:t>, A. </a:t>
            </a:r>
            <a:r>
              <a:rPr lang="en-US" sz="1200" dirty="0" err="1"/>
              <a:t>Guskov</a:t>
            </a:r>
            <a:r>
              <a:rPr lang="en-US" sz="1200" dirty="0"/>
              <a:t>, K. </a:t>
            </a:r>
            <a:r>
              <a:rPr lang="en-US" sz="1200" dirty="0" err="1"/>
              <a:t>Itahashi</a:t>
            </a:r>
            <a:r>
              <a:rPr lang="en-US" sz="1200" dirty="0"/>
              <a:t>, R. </a:t>
            </a:r>
            <a:r>
              <a:rPr lang="en-US" sz="1200" dirty="0" err="1"/>
              <a:t>Kliemt</a:t>
            </a:r>
            <a:r>
              <a:rPr lang="en-US" sz="1200" dirty="0"/>
              <a:t>, E. </a:t>
            </a:r>
            <a:r>
              <a:rPr lang="en-US" sz="1200" dirty="0" err="1"/>
              <a:t>Nandy</a:t>
            </a:r>
            <a:r>
              <a:rPr lang="en-US" sz="1200" dirty="0"/>
              <a:t>, </a:t>
            </a:r>
            <a:r>
              <a:rPr lang="en-US" sz="1200" dirty="0" smtClean="0"/>
              <a:t>B</a:t>
            </a:r>
            <a:r>
              <a:rPr lang="en-US" sz="1200" dirty="0"/>
              <a:t>. </a:t>
            </a:r>
            <a:r>
              <a:rPr lang="en-US" sz="1200" dirty="0" err="1"/>
              <a:t>Ramstein</a:t>
            </a:r>
            <a:r>
              <a:rPr lang="en-US" sz="1200" dirty="0"/>
              <a:t>, C. </a:t>
            </a:r>
            <a:r>
              <a:rPr lang="en-US" sz="1200" dirty="0" err="1"/>
              <a:t>Rappold</a:t>
            </a:r>
            <a:r>
              <a:rPr lang="en-US" sz="1200" dirty="0"/>
              <a:t>, J. </a:t>
            </a:r>
            <a:r>
              <a:rPr lang="en-US" sz="1200" dirty="0" err="1"/>
              <a:t>Ritman</a:t>
            </a:r>
            <a:r>
              <a:rPr lang="en-US" sz="1200" dirty="0"/>
              <a:t>, S. Roy, F. Sakuma, C. </a:t>
            </a:r>
            <a:r>
              <a:rPr lang="en-US" sz="1200" dirty="0" err="1"/>
              <a:t>Scheidenberger</a:t>
            </a:r>
            <a:r>
              <a:rPr lang="en-US" sz="1200" dirty="0"/>
              <a:t>, L. Schmitt, C. Sturm, H. Takahashi, J. Taylor, R. Tyson, G. Wolf 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239" y="1800092"/>
            <a:ext cx="3558125" cy="21791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885" y="1679061"/>
            <a:ext cx="2861777" cy="19666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35" y="3739847"/>
            <a:ext cx="7492157" cy="27453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500" y="1800092"/>
            <a:ext cx="4048022" cy="18455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6230" y="4215796"/>
            <a:ext cx="3936645" cy="221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7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de-DE" smtClean="0">
                <a:solidFill>
                  <a:srgbClr val="000000"/>
                </a:solidFill>
              </a:rPr>
              <a:t>QCD at FAIR Workshop, Sicily   |  J. Ritman &amp; C.Sturm </a:t>
            </a: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</a:rPr>
              <a:t>June 22, 2025</a:t>
            </a:r>
            <a:endParaRPr lang="de-DE" altLang="de-DE" dirty="0" smtClean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9  </a:t>
            </a:r>
            <a:r>
              <a:rPr lang="en-US" dirty="0" smtClean="0"/>
              <a:t>- </a:t>
            </a:r>
            <a:r>
              <a:rPr lang="en-US" dirty="0" err="1" smtClean="0"/>
              <a:t>ToDos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4795" y="3203975"/>
            <a:ext cx="117913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Adjusting chapters 2 &amp; 9:   2 - introduction   &amp;   9.2 - purely technical ?</a:t>
            </a:r>
          </a:p>
          <a:p>
            <a:pPr marL="742950" lvl="1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Title Ch2 "Exploiting hadron beams at GSI/FAIR" ?</a:t>
            </a:r>
          </a:p>
          <a:p>
            <a:pPr marL="742950" lvl="1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Merge 2 &amp; 9.2 ? </a:t>
            </a:r>
          </a:p>
          <a:p>
            <a:pPr marL="742950" lvl="1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Restrict to hadron physics ?</a:t>
            </a:r>
          </a:p>
          <a:p>
            <a:pPr marL="742950" lvl="1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details into appendix ? </a:t>
            </a:r>
          </a:p>
          <a:p>
            <a:pPr marL="742950" lvl="1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 just referring to experiment publications keeping it short and readable ?  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9.3  Sequence of complementary facilities ? Grouping ?</a:t>
            </a:r>
          </a:p>
          <a:p>
            <a:pPr marL="742950" lvl="1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Input to CERN &amp; ELSA (accelerators and experiments).</a:t>
            </a:r>
          </a:p>
          <a:p>
            <a:pPr marL="742950" lvl="1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Brief overviews machines &amp; experiments. Restrict to hadron physics ? 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9.1  Overview with summarizing tables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plots (last step).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1" y="939878"/>
            <a:ext cx="5996335" cy="1024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509" y="957848"/>
            <a:ext cx="5791596" cy="214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08333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242</Words>
  <Application>Microsoft Office PowerPoint</Application>
  <PresentationFormat>Widescreen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Standarddesign</vt:lpstr>
      <vt:lpstr>Benutzerdefiniertes Design</vt:lpstr>
      <vt:lpstr>1_Benutzerdefiniertes Design</vt:lpstr>
      <vt:lpstr> Chapter 9  -  Experimental facilities &amp; requirements</vt:lpstr>
      <vt:lpstr>Chapter 9  - ToDos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CSturm</dc:creator>
  <cp:lastModifiedBy>Sturm, Christian Dr.</cp:lastModifiedBy>
  <cp:revision>3073</cp:revision>
  <dcterms:modified xsi:type="dcterms:W3CDTF">2025-06-21T10:09:10Z</dcterms:modified>
</cp:coreProperties>
</file>