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6763" autoAdjust="0"/>
  </p:normalViewPr>
  <p:slideViewPr>
    <p:cSldViewPr snapToGrid="0" snapToObjects="1">
      <p:cViewPr varScale="1">
        <p:scale>
          <a:sx n="165" d="100"/>
          <a:sy n="165" d="100"/>
        </p:scale>
        <p:origin x="35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30.01.2025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30.01.2025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9" name="Titelplatzhalter 1"/>
          <p:cNvSpPr txBox="1">
            <a:spLocks/>
          </p:cNvSpPr>
          <p:nvPr userDrawn="1"/>
        </p:nvSpPr>
        <p:spPr>
          <a:xfrm>
            <a:off x="317637" y="231075"/>
            <a:ext cx="7292202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 defTabSz="3429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smtClean="0"/>
              <a:t>DETEKTORLABOR @</a:t>
            </a:r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0" hasCustomPrompt="1"/>
          </p:nvPr>
        </p:nvSpPr>
        <p:spPr>
          <a:xfrm>
            <a:off x="8543362" y="4938141"/>
            <a:ext cx="600638" cy="254854"/>
          </a:xfrm>
        </p:spPr>
        <p:txBody>
          <a:bodyPr/>
          <a:lstStyle>
            <a:lvl1pPr marL="0" indent="0">
              <a:buNone/>
              <a:defRPr sz="900" b="0"/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89FF7BAD-8B7A-44AC-A692-C977935E484E}" type="datetime1">
              <a:rPr lang="en-US" smtClean="0"/>
              <a:t>1/30/2025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 smtClean="0"/>
              <a:t>O. Vasylyev/GSI Engineering </a:t>
            </a:r>
            <a:r>
              <a:rPr lang="de-DE" dirty="0" err="1" smtClean="0"/>
              <a:t>and</a:t>
            </a:r>
            <a:r>
              <a:rPr lang="de-DE" dirty="0" smtClean="0"/>
              <a:t> potential </a:t>
            </a:r>
            <a:r>
              <a:rPr lang="de-DE" dirty="0" err="1" smtClean="0"/>
              <a:t>future</a:t>
            </a:r>
            <a:endParaRPr lang="en-US" dirty="0" smtClean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317637" y="231075"/>
            <a:ext cx="7292202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 smtClean="0"/>
              <a:t>DETEKTORLABOR @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5566436D-D3BC-4C92-96E8-268B00AF1753}" type="datetime1">
              <a:rPr lang="en-US" smtClean="0"/>
              <a:t>1/30/2025</a:t>
            </a:fld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 smtClean="0"/>
              <a:t>O. Vasylyev/GSI Engineering </a:t>
            </a:r>
            <a:r>
              <a:rPr lang="de-DE" dirty="0" err="1" smtClean="0"/>
              <a:t>and</a:t>
            </a:r>
            <a:r>
              <a:rPr lang="de-DE" dirty="0" smtClean="0"/>
              <a:t> potential </a:t>
            </a:r>
            <a:r>
              <a:rPr lang="de-DE" dirty="0" err="1" smtClean="0"/>
              <a:t>future</a:t>
            </a:r>
            <a:endParaRPr lang="en-US" dirty="0" smtClean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317637" y="231075"/>
            <a:ext cx="7292202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 smtClean="0"/>
              <a:t>DETEKTORLABOR @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17130AC-3B4E-46BB-A9FD-413F88A93647}" type="datetime1">
              <a:rPr lang="en-US" smtClean="0"/>
              <a:t>1/30/2025</a:t>
            </a:fld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 smtClean="0"/>
              <a:t>O. Vasylyev/GSI Engineering </a:t>
            </a:r>
            <a:r>
              <a:rPr lang="de-DE" dirty="0" err="1" smtClean="0"/>
              <a:t>and</a:t>
            </a:r>
            <a:r>
              <a:rPr lang="de-DE" dirty="0" smtClean="0"/>
              <a:t> potential </a:t>
            </a:r>
            <a:r>
              <a:rPr lang="de-DE" dirty="0" err="1" smtClean="0"/>
              <a:t>future</a:t>
            </a:r>
            <a:endParaRPr lang="en-US" dirty="0" smtClean="0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317637" y="231075"/>
            <a:ext cx="7292202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 smtClean="0"/>
              <a:t>DETEKTORLABOR @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7" y="231075"/>
            <a:ext cx="7292202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 smtClean="0"/>
              <a:t>DETEKTORLABOR @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fld id="{6E878BFA-32DE-47A1-8EA4-54ABE5325779}" type="datetime1">
              <a:rPr lang="en-US" smtClean="0"/>
              <a:t>1/30/2025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 smtClean="0"/>
              <a:t>O. Vasylyev/GSI Engineering </a:t>
            </a:r>
            <a:r>
              <a:rPr lang="de-DE" dirty="0" err="1" smtClean="0"/>
              <a:t>and</a:t>
            </a:r>
            <a:r>
              <a:rPr lang="de-DE" dirty="0" smtClean="0"/>
              <a:t> potential </a:t>
            </a:r>
            <a:r>
              <a:rPr lang="de-DE" dirty="0" err="1" smtClean="0"/>
              <a:t>future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hdr="0"/>
  <p:txStyles>
    <p:titleStyle>
      <a:lvl1pPr algn="r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microsoft.com/office/2007/relationships/hdphoto" Target="../media/hdphoto1.wdp"/><Relationship Id="rId5" Type="http://schemas.openxmlformats.org/officeDocument/2006/relationships/image" Target="../media/image7.jp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430576"/>
          </a:xfrm>
        </p:spPr>
        <p:txBody>
          <a:bodyPr anchor="t"/>
          <a:lstStyle/>
          <a:p>
            <a:r>
              <a:rPr lang="en-US" sz="1800" dirty="0" err="1"/>
              <a:t>Silicon@GSI</a:t>
            </a:r>
            <a:r>
              <a:rPr lang="en-US" sz="1800" dirty="0"/>
              <a:t> Get together</a:t>
            </a:r>
            <a:endParaRPr lang="de-DE" sz="1800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31.01.2025 GSI </a:t>
            </a:r>
          </a:p>
          <a:p>
            <a:r>
              <a:rPr lang="de-DE" dirty="0" smtClean="0"/>
              <a:t>O. Vasylyev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1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08" y="457200"/>
            <a:ext cx="361950" cy="36195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9FF7BAD-8B7A-44AC-A692-C977935E484E}" type="datetime1">
              <a:rPr lang="en-US" smtClean="0"/>
              <a:t>1/30/2025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O. Vasylyev / </a:t>
            </a:r>
            <a:r>
              <a:rPr lang="en-US" dirty="0" err="1"/>
              <a:t>Silicon@GSI</a:t>
            </a:r>
            <a:r>
              <a:rPr lang="en-US" dirty="0"/>
              <a:t> Get together</a:t>
            </a:r>
            <a:endParaRPr lang="en-US"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DETEKTORLABOR </a:t>
            </a:r>
            <a:r>
              <a:rPr lang="de-DE" dirty="0" smtClean="0"/>
              <a:t>@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5727" t="8518" r="9113" b="6598"/>
          <a:stretch/>
        </p:blipFill>
        <p:spPr>
          <a:xfrm>
            <a:off x="5829300" y="993857"/>
            <a:ext cx="3130550" cy="169423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773118" y="933480"/>
            <a:ext cx="1186732" cy="2154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800" dirty="0" smtClean="0"/>
              <a:t>STS </a:t>
            </a:r>
            <a:r>
              <a:rPr lang="en-US" sz="800" dirty="0" err="1" smtClean="0"/>
              <a:t>Detektor</a:t>
            </a:r>
            <a:r>
              <a:rPr lang="en-US" sz="800" dirty="0" smtClean="0"/>
              <a:t> </a:t>
            </a:r>
            <a:r>
              <a:rPr lang="de-DE" sz="800" dirty="0" smtClean="0"/>
              <a:t>@ CBM</a:t>
            </a:r>
            <a:r>
              <a:rPr lang="en-US" sz="800" dirty="0" smtClean="0"/>
              <a:t> 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l="37891" t="7985" r="35000" b="5898"/>
          <a:stretch/>
        </p:blipFill>
        <p:spPr>
          <a:xfrm>
            <a:off x="4638648" y="994154"/>
            <a:ext cx="965050" cy="166454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/>
          <a:srcRect l="29166" t="21285" r="23750" b="9229"/>
          <a:stretch/>
        </p:blipFill>
        <p:spPr>
          <a:xfrm>
            <a:off x="69790" y="3106257"/>
            <a:ext cx="2172940" cy="173700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t="1926" r="7707" b="7556"/>
          <a:stretch/>
        </p:blipFill>
        <p:spPr>
          <a:xfrm>
            <a:off x="2417960" y="3068484"/>
            <a:ext cx="1150268" cy="177478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458" y="3068483"/>
            <a:ext cx="2366375" cy="177478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2"/>
          <a:stretch/>
        </p:blipFill>
        <p:spPr>
          <a:xfrm>
            <a:off x="6285064" y="3068483"/>
            <a:ext cx="2747280" cy="1774781"/>
          </a:xfrm>
          <a:prstGeom prst="rect">
            <a:avLst/>
          </a:prstGeom>
        </p:spPr>
      </p:pic>
      <p:sp>
        <p:nvSpPr>
          <p:cNvPr id="18" name="Inhaltsplatzhalter 3"/>
          <p:cNvSpPr txBox="1">
            <a:spLocks/>
          </p:cNvSpPr>
          <p:nvPr/>
        </p:nvSpPr>
        <p:spPr>
          <a:xfrm>
            <a:off x="69790" y="944556"/>
            <a:ext cx="3652520" cy="146193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smtClean="0"/>
              <a:t>Mechanical engineering and integration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050" dirty="0" smtClean="0"/>
              <a:t>Development of components &amp; assemblies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050" dirty="0" smtClean="0"/>
              <a:t>Integration into the full CAD model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050" dirty="0" smtClean="0"/>
              <a:t>Production preparation and coordination</a:t>
            </a:r>
          </a:p>
          <a:p>
            <a:pPr marL="642938" lvl="1" indent="-342900">
              <a:buFont typeface="Wingdings" panose="05000000000000000000" pitchFamily="2" charset="2"/>
              <a:buChar char="§"/>
            </a:pPr>
            <a:r>
              <a:rPr lang="en-US" sz="800" dirty="0" smtClean="0"/>
              <a:t>Tech. drawings + specifications</a:t>
            </a:r>
          </a:p>
          <a:p>
            <a:pPr marL="642938" lvl="1" indent="-342900">
              <a:buFont typeface="Wingdings" panose="05000000000000000000" pitchFamily="2" charset="2"/>
              <a:buChar char="§"/>
            </a:pPr>
            <a:r>
              <a:rPr lang="en-US" sz="800" dirty="0" smtClean="0"/>
              <a:t>Manufacturing process definition</a:t>
            </a:r>
          </a:p>
          <a:p>
            <a:pPr marL="642938" lvl="1" indent="-342900">
              <a:buFont typeface="Wingdings" panose="05000000000000000000" pitchFamily="2" charset="2"/>
              <a:buChar char="§"/>
            </a:pPr>
            <a:r>
              <a:rPr lang="en-US" sz="800" dirty="0" smtClean="0"/>
              <a:t>Component validation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950" dirty="0" smtClean="0"/>
              <a:t>Prototyping and testing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319500" y="2853039"/>
            <a:ext cx="1020035" cy="2154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800" dirty="0" smtClean="0"/>
              <a:t>[</a:t>
            </a:r>
            <a:r>
              <a:rPr lang="en-US" sz="800" dirty="0" smtClean="0"/>
              <a:t>Unit assembly jig</a:t>
            </a:r>
            <a:r>
              <a:rPr lang="de-DE" sz="800" dirty="0" smtClean="0"/>
              <a:t>]</a:t>
            </a:r>
            <a:endParaRPr lang="en-US" sz="800" dirty="0" smtClean="0"/>
          </a:p>
        </p:txBody>
      </p:sp>
      <p:sp>
        <p:nvSpPr>
          <p:cNvPr id="20" name="Textfeld 19"/>
          <p:cNvSpPr txBox="1"/>
          <p:nvPr/>
        </p:nvSpPr>
        <p:spPr>
          <a:xfrm>
            <a:off x="3646598" y="2853040"/>
            <a:ext cx="1821593" cy="2154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800" dirty="0" smtClean="0"/>
              <a:t>[</a:t>
            </a:r>
            <a:r>
              <a:rPr lang="en-US" sz="800" dirty="0" smtClean="0"/>
              <a:t>STS Beam pipe first look</a:t>
            </a:r>
            <a:r>
              <a:rPr lang="de-DE" sz="800" dirty="0" smtClean="0"/>
              <a:t>]</a:t>
            </a:r>
            <a:endParaRPr lang="en-US" sz="800" dirty="0" smtClean="0"/>
          </a:p>
        </p:txBody>
      </p:sp>
      <p:sp>
        <p:nvSpPr>
          <p:cNvPr id="21" name="Textfeld 20"/>
          <p:cNvSpPr txBox="1"/>
          <p:nvPr/>
        </p:nvSpPr>
        <p:spPr>
          <a:xfrm>
            <a:off x="6188203" y="2853040"/>
            <a:ext cx="1821593" cy="2154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800" dirty="0" smtClean="0"/>
              <a:t>[</a:t>
            </a:r>
            <a:r>
              <a:rPr lang="en-US" sz="800" dirty="0" smtClean="0"/>
              <a:t>STS Beam pipe vacuum testing</a:t>
            </a:r>
            <a:r>
              <a:rPr lang="de-DE" sz="800" dirty="0" smtClean="0"/>
              <a:t>]</a:t>
            </a:r>
            <a:endParaRPr lang="en-US" sz="800" dirty="0" smtClean="0"/>
          </a:p>
        </p:txBody>
      </p:sp>
      <p:sp>
        <p:nvSpPr>
          <p:cNvPr id="22" name="Textfeld 21"/>
          <p:cNvSpPr txBox="1"/>
          <p:nvPr/>
        </p:nvSpPr>
        <p:spPr>
          <a:xfrm>
            <a:off x="0" y="2853039"/>
            <a:ext cx="1750709" cy="2154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800" dirty="0" smtClean="0"/>
              <a:t>[</a:t>
            </a:r>
            <a:r>
              <a:rPr lang="en-US" sz="800" dirty="0" smtClean="0"/>
              <a:t>Unit assembly jig CAD model</a:t>
            </a:r>
            <a:r>
              <a:rPr lang="de-DE" sz="800" dirty="0" smtClean="0"/>
              <a:t>]</a:t>
            </a:r>
            <a:endParaRPr lang="en-US" sz="800" dirty="0" smtClean="0"/>
          </a:p>
        </p:txBody>
      </p:sp>
      <p:sp>
        <p:nvSpPr>
          <p:cNvPr id="23" name="Textfeld 22"/>
          <p:cNvSpPr txBox="1"/>
          <p:nvPr/>
        </p:nvSpPr>
        <p:spPr>
          <a:xfrm>
            <a:off x="4938682" y="884472"/>
            <a:ext cx="966818" cy="2154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800" dirty="0" smtClean="0"/>
              <a:t>STS Unit design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8"/>
          <a:srcRect l="27916" t="16923" r="34583" b="12308"/>
          <a:stretch/>
        </p:blipFill>
        <p:spPr>
          <a:xfrm>
            <a:off x="3568228" y="1083839"/>
            <a:ext cx="849580" cy="868459"/>
          </a:xfrm>
          <a:prstGeom prst="rect">
            <a:avLst/>
          </a:prstGeom>
          <a:ln>
            <a:noFill/>
            <a:prstDash val="dash"/>
          </a:ln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33" y="1922345"/>
            <a:ext cx="1703400" cy="952993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3468596" y="886432"/>
            <a:ext cx="1144332" cy="2154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800" dirty="0" smtClean="0"/>
              <a:t>Custom </a:t>
            </a:r>
            <a:r>
              <a:rPr lang="de-DE" sz="800" dirty="0" err="1" smtClean="0"/>
              <a:t>mechanism</a:t>
            </a:r>
            <a:endParaRPr lang="en-US" sz="800" dirty="0" smtClean="0"/>
          </a:p>
        </p:txBody>
      </p:sp>
      <p:sp>
        <p:nvSpPr>
          <p:cNvPr id="27" name="Textfeld 26"/>
          <p:cNvSpPr txBox="1"/>
          <p:nvPr/>
        </p:nvSpPr>
        <p:spPr>
          <a:xfrm>
            <a:off x="2353561" y="1873286"/>
            <a:ext cx="1144332" cy="2154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800" dirty="0" smtClean="0"/>
              <a:t>Sensor </a:t>
            </a:r>
            <a:r>
              <a:rPr lang="de-DE" sz="800" dirty="0" err="1" smtClean="0"/>
              <a:t>bonding</a:t>
            </a:r>
            <a:r>
              <a:rPr lang="de-DE" sz="800" dirty="0" smtClean="0"/>
              <a:t> </a:t>
            </a:r>
            <a:r>
              <a:rPr lang="de-DE" sz="800" dirty="0" err="1" smtClean="0"/>
              <a:t>jig</a:t>
            </a:r>
            <a:endParaRPr lang="en-US" sz="800" dirty="0" smtClean="0"/>
          </a:p>
        </p:txBody>
      </p:sp>
      <p:cxnSp>
        <p:nvCxnSpPr>
          <p:cNvPr id="28" name="Gerade Verbindung mit Pfeil 27"/>
          <p:cNvCxnSpPr/>
          <p:nvPr/>
        </p:nvCxnSpPr>
        <p:spPr>
          <a:xfrm flipV="1">
            <a:off x="534925" y="3673252"/>
            <a:ext cx="0" cy="784078"/>
          </a:xfrm>
          <a:prstGeom prst="straightConnector1">
            <a:avLst/>
          </a:prstGeom>
          <a:ln w="6350">
            <a:solidFill>
              <a:schemeClr val="tx1"/>
            </a:solidFill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 flipV="1">
            <a:off x="595313" y="3398572"/>
            <a:ext cx="1300737" cy="337623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Nach links gekrümmter Pfeil 37"/>
          <p:cNvSpPr/>
          <p:nvPr/>
        </p:nvSpPr>
        <p:spPr>
          <a:xfrm rot="5400000">
            <a:off x="1812192" y="3303853"/>
            <a:ext cx="97908" cy="189438"/>
          </a:xfrm>
          <a:prstGeom prst="curvedLeftArrow">
            <a:avLst>
              <a:gd name="adj1" fmla="val 20058"/>
              <a:gd name="adj2" fmla="val 52530"/>
              <a:gd name="adj3" fmla="val 25000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21491279" lon="409890" rev="898039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10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4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08" y="457200"/>
            <a:ext cx="361950" cy="36195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188938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/>
      <p:bldP spid="21" grpId="0"/>
      <p:bldP spid="22" grpId="0"/>
      <p:bldP spid="23" grpId="0"/>
      <p:bldP spid="26" grpId="0"/>
      <p:bldP spid="27" grpId="0"/>
      <p:bldP spid="38" grpId="0" animBg="1"/>
    </p:bld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si-folienmaster_2019_50Jahre_16zu9" id="{80228A31-CB38-8C45-BA44-B2C6B2F0FBFF}" vid="{EEE01115-FCFC-4442-9D97-3CF7E176002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gsi-folienmaster_2019_16zu9</Template>
  <TotalTime>0</TotalTime>
  <Words>90</Words>
  <Application>Microsoft Office PowerPoint</Application>
  <PresentationFormat>Bildschirmpräsentation (16:9)</PresentationFormat>
  <Paragraphs>24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fair-gsi-folienmaster_2017_onering</vt:lpstr>
      <vt:lpstr>Silicon@GSI Get together</vt:lpstr>
      <vt:lpstr>DETEKTORLABOR @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@GSI &amp; Detektorlabor</dc:title>
  <dc:creator>Vasylyev, Oleg</dc:creator>
  <cp:lastModifiedBy>Vasylyev, Oleg</cp:lastModifiedBy>
  <cp:revision>101</cp:revision>
  <dcterms:created xsi:type="dcterms:W3CDTF">2024-10-21T08:36:27Z</dcterms:created>
  <dcterms:modified xsi:type="dcterms:W3CDTF">2025-01-30T14:49:30Z</dcterms:modified>
</cp:coreProperties>
</file>