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B085-D4F7-421F-BC9F-9DB197B83576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3EB2-7180-4743-A268-3FFEA581C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B085-D4F7-421F-BC9F-9DB197B83576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3EB2-7180-4743-A268-3FFEA581C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B085-D4F7-421F-BC9F-9DB197B83576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3EB2-7180-4743-A268-3FFEA581C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B085-D4F7-421F-BC9F-9DB197B83576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3EB2-7180-4743-A268-3FFEA581C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B085-D4F7-421F-BC9F-9DB197B83576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3EB2-7180-4743-A268-3FFEA581C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B085-D4F7-421F-BC9F-9DB197B83576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3EB2-7180-4743-A268-3FFEA581C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B085-D4F7-421F-BC9F-9DB197B83576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3EB2-7180-4743-A268-3FFEA581C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B085-D4F7-421F-BC9F-9DB197B83576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3EB2-7180-4743-A268-3FFEA581C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B085-D4F7-421F-BC9F-9DB197B83576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3EB2-7180-4743-A268-3FFEA581C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B085-D4F7-421F-BC9F-9DB197B83576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3EB2-7180-4743-A268-3FFEA581C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B085-D4F7-421F-BC9F-9DB197B83576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3EB2-7180-4743-A268-3FFEA581C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DB085-D4F7-421F-BC9F-9DB197B83576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E3EB2-7180-4743-A268-3FFEA581C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Proposal on the production of superconducting cable in Europe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728792" cy="2520280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A.Vodopyanov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JINR, Dubna</a:t>
            </a: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7030A0"/>
                </a:solidFill>
              </a:rPr>
              <a:t>PANDA Magnet Coordination Meeting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GSI, Darmstadt, 7-8.02.2013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Selected SP cable producers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CELLO			SACLEY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BESIII			FURUKAWA Ltd.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CDF			HITACHI Ltd.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DELPHI			RAL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ALEPH			SACLEY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CLEO II			OXFORD INSTRUMENTS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ATLAS SOLENOID	HITACHI Ltd.</a:t>
            </a:r>
          </a:p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ATLAS TOROIDS	CERN+NEXAN (SWISS)</a:t>
            </a: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Palatino Linotype" pitchFamily="18" charset="0"/>
              </a:rPr>
              <a:t>CERN participation in SP cable procurement</a:t>
            </a:r>
            <a:endParaRPr lang="en-US" sz="3200" b="1" dirty="0">
              <a:solidFill>
                <a:srgbClr val="C00000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328592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CERN teams took part in the procurement of the superconducting cables for ATLAS </a:t>
            </a:r>
            <a:r>
              <a:rPr lang="en-US" sz="2800" b="1" dirty="0" err="1" smtClean="0">
                <a:solidFill>
                  <a:srgbClr val="002060"/>
                </a:solidFill>
              </a:rPr>
              <a:t>toroid</a:t>
            </a:r>
            <a:r>
              <a:rPr lang="en-US" sz="2800" b="1" dirty="0" smtClean="0">
                <a:solidFill>
                  <a:srgbClr val="002060"/>
                </a:solidFill>
              </a:rPr>
              <a:t> magnets (Herman Ten Kate) and CMS (Benoit Cure);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Two my colleagues from JINR have now contracts at CERN: </a:t>
            </a:r>
          </a:p>
          <a:p>
            <a:pPr>
              <a:buFont typeface="Courier New" pitchFamily="49" charset="0"/>
              <a:buChar char="o"/>
            </a:pPr>
            <a:r>
              <a:rPr lang="en-US" sz="2400" b="1" dirty="0" err="1" smtClean="0">
                <a:solidFill>
                  <a:srgbClr val="7030A0"/>
                </a:solidFill>
              </a:rPr>
              <a:t>Nikolay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Zimin</a:t>
            </a:r>
            <a:r>
              <a:rPr lang="en-US" sz="2400" b="1" dirty="0" smtClean="0">
                <a:solidFill>
                  <a:srgbClr val="7030A0"/>
                </a:solidFill>
              </a:rPr>
              <a:t> (ATLAS Magnet Group)</a:t>
            </a:r>
          </a:p>
          <a:p>
            <a:pPr>
              <a:buFont typeface="Courier New" pitchFamily="49" charset="0"/>
              <a:buChar char="o"/>
            </a:pPr>
            <a:r>
              <a:rPr lang="en-US" sz="2400" b="1" dirty="0" smtClean="0">
                <a:solidFill>
                  <a:srgbClr val="7030A0"/>
                </a:solidFill>
              </a:rPr>
              <a:t>Vladimir Datskov (MSC – Magnets, Superconductors and Cryostats Group);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Herman Ten Kate is the Head of ATLAS Magnet Group and he is willing to help with SP cable for PANDA;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Alexey </a:t>
            </a:r>
            <a:r>
              <a:rPr lang="en-US" sz="2800" b="1" dirty="0" err="1" smtClean="0">
                <a:solidFill>
                  <a:srgbClr val="002060"/>
                </a:solidFill>
              </a:rPr>
              <a:t>Dudarev</a:t>
            </a:r>
            <a:r>
              <a:rPr lang="en-US" sz="2800" b="1" dirty="0" smtClean="0">
                <a:solidFill>
                  <a:srgbClr val="002060"/>
                </a:solidFill>
              </a:rPr>
              <a:t>  from CERN PH might take part in this effort as well;</a:t>
            </a:r>
          </a:p>
          <a:p>
            <a:pPr>
              <a:buNone/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CERN Facility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to twist superconducting cables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5" name="Content Placeholder 4" descr="SC_cable_machin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pic>
        <p:nvPicPr>
          <p:cNvPr id="6" name="Content Placeholder 5" descr="SC_ready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CERN Tensile test machine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5" name="Content Placeholder 4" descr="Tensile_testB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pic>
        <p:nvPicPr>
          <p:cNvPr id="6" name="Content Placeholder 5" descr="Tensile_testA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131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Proposal on the production of superconducting cable in Europe</vt:lpstr>
      <vt:lpstr>Selected SP cable producers</vt:lpstr>
      <vt:lpstr>CERN participation in SP cable procurement</vt:lpstr>
      <vt:lpstr>CERN Facility  to twist superconducting cables</vt:lpstr>
      <vt:lpstr>CERN Tensile test machine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on the production of superconducting cable in Europe</dc:title>
  <dc:creator>sasha</dc:creator>
  <cp:lastModifiedBy>sasha</cp:lastModifiedBy>
  <cp:revision>17</cp:revision>
  <dcterms:created xsi:type="dcterms:W3CDTF">2013-02-06T13:41:23Z</dcterms:created>
  <dcterms:modified xsi:type="dcterms:W3CDTF">2013-02-07T09:19:14Z</dcterms:modified>
</cp:coreProperties>
</file>