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384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64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8394F-55CF-5B40-AF29-B4B948C00F83}" type="datetimeFigureOut">
              <a:rPr lang="de-DE"/>
              <a:pPr/>
              <a:t>2/6/13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ABA0-7BAD-6740-9C55-1C5D82212940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174" y="66039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Magnet Coordination Meeting</a:t>
            </a:r>
            <a:br>
              <a:rPr lang="en-US" b="1" smtClean="0"/>
            </a:br>
            <a:r>
              <a:rPr lang="en-US" b="1" smtClean="0"/>
              <a:t>for PANDA</a:t>
            </a:r>
            <a:br>
              <a:rPr lang="en-US" b="1" smtClean="0"/>
            </a:br>
            <a:r>
              <a:rPr lang="en-US" sz="2667" b="1" smtClean="0"/>
              <a:t>Location: GSI, Theory Seminar Romm</a:t>
            </a:r>
            <a:br>
              <a:rPr lang="en-US" sz="2667" b="1" smtClean="0"/>
            </a:br>
            <a:r>
              <a:rPr lang="en-US" sz="2667" b="1" smtClean="0"/>
              <a:t>Date: 7 Feb. 2013</a:t>
            </a:r>
            <a:br>
              <a:rPr lang="en-US" sz="2667" b="1" smtClean="0"/>
            </a:br>
            <a:r>
              <a:rPr lang="en-US" sz="2667" b="1" smtClean="0"/>
              <a:t>Time: 11.00  - 18:00 h</a:t>
            </a:r>
            <a:endParaRPr lang="en-US" sz="2667"/>
          </a:p>
        </p:txBody>
      </p:sp>
      <p:sp>
        <p:nvSpPr>
          <p:cNvPr id="4" name="TextBox 3"/>
          <p:cNvSpPr txBox="1"/>
          <p:nvPr/>
        </p:nvSpPr>
        <p:spPr>
          <a:xfrm>
            <a:off x="457200" y="6550223"/>
            <a:ext cx="610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Darmstadt,  7 February 2013, Herbert Orth</a:t>
            </a:r>
          </a:p>
        </p:txBody>
      </p:sp>
      <p:pic>
        <p:nvPicPr>
          <p:cNvPr id="7" name="Picture 6" descr="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75" y="2244723"/>
            <a:ext cx="6945913" cy="4319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0900"/>
          </a:xfrm>
        </p:spPr>
        <p:txBody>
          <a:bodyPr>
            <a:normAutofit/>
          </a:bodyPr>
          <a:lstStyle/>
          <a:p>
            <a:r>
              <a:rPr lang="en-US" sz="3600" smtClean="0"/>
              <a:t>AGENDA</a:t>
            </a:r>
            <a:endParaRPr lang="en-US" sz="36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74700"/>
            <a:ext cx="8661400" cy="6083300"/>
          </a:xfrm>
        </p:spPr>
        <p:txBody>
          <a:bodyPr>
            <a:noAutofit/>
          </a:bodyPr>
          <a:lstStyle/>
          <a:p>
            <a:r>
              <a:rPr lang="en-US" sz="1600" b="1" smtClean="0"/>
              <a:t>Thursday 7 Feb.:</a:t>
            </a:r>
          </a:p>
          <a:p>
            <a:pPr>
              <a:buNone/>
            </a:pPr>
            <a:r>
              <a:rPr lang="en-US" sz="1600" smtClean="0"/>
              <a:t>	10:30 </a:t>
            </a:r>
            <a:r>
              <a:rPr lang="en-US" sz="1600" b="1" smtClean="0"/>
              <a:t>coffee </a:t>
            </a:r>
          </a:p>
          <a:p>
            <a:r>
              <a:rPr lang="en-US" sz="1600" smtClean="0"/>
              <a:t>11:00 Status of the Yoke and report on the Strength Analysis, Evgeny Koshurnikov ( 45' )</a:t>
            </a:r>
          </a:p>
          <a:p>
            <a:r>
              <a:rPr lang="en-US" sz="1600" smtClean="0"/>
              <a:t>12:00 Rails of the Panda Target spectrometer, Herbert Orth (10')</a:t>
            </a:r>
          </a:p>
          <a:p>
            <a:r>
              <a:rPr lang="en-US" sz="1600" smtClean="0"/>
              <a:t>12:15 Report from the Visit to Börkey, Evegeny Koshurnikov (20')</a:t>
            </a:r>
          </a:p>
          <a:p>
            <a:r>
              <a:rPr lang="en-US" sz="1600" smtClean="0"/>
              <a:t>13:00 </a:t>
            </a:r>
            <a:r>
              <a:rPr lang="en-US" sz="1600" b="1" smtClean="0"/>
              <a:t>Lunch 60’</a:t>
            </a:r>
          </a:p>
          <a:p>
            <a:r>
              <a:rPr lang="en-US" sz="1600" smtClean="0"/>
              <a:t> 14:00 Status of the PANDA Soleniod, Renzo Parodi (15')</a:t>
            </a:r>
          </a:p>
          <a:p>
            <a:r>
              <a:rPr lang="en-US" sz="1600" smtClean="0"/>
              <a:t>14:20 Superconducting cable from Japan, Renzo Parodi, Lars Schmitt (15’</a:t>
            </a:r>
          </a:p>
          <a:p>
            <a:r>
              <a:rPr lang="en-US" sz="1600" smtClean="0"/>
              <a:t> 14:40 Proposal for production of superconducting cable in Europe, Alexander Vodopyanov (15')</a:t>
            </a:r>
          </a:p>
          <a:p>
            <a:r>
              <a:rPr lang="en-US" sz="1600" smtClean="0"/>
              <a:t> 15:00 Interfaces to the magnet, Herbert Orth (10')</a:t>
            </a:r>
          </a:p>
          <a:p>
            <a:r>
              <a:rPr lang="en-US" sz="1600" smtClean="0"/>
              <a:t>15:15 Yoke-Target Interface, Alexander Täschner, Daniel Bonaventura (20')</a:t>
            </a:r>
          </a:p>
          <a:p>
            <a:r>
              <a:rPr lang="en-US" sz="1600" smtClean="0"/>
              <a:t>15:40 Yoke-Forward EMC interface, Herbert Löhner, Michel Lindemulder (15')</a:t>
            </a:r>
          </a:p>
          <a:p>
            <a:r>
              <a:rPr lang="en-US" sz="1600" smtClean="0"/>
              <a:t>16:00 </a:t>
            </a:r>
            <a:r>
              <a:rPr lang="en-US" sz="1600" b="1" smtClean="0"/>
              <a:t>Coffee break 60' location: cafeteria</a:t>
            </a:r>
          </a:p>
          <a:p>
            <a:r>
              <a:rPr lang="en-US" sz="1600" smtClean="0"/>
              <a:t>17:00 small group meetings</a:t>
            </a:r>
          </a:p>
          <a:p>
            <a:r>
              <a:rPr lang="en-US" sz="1600" smtClean="0"/>
              <a:t>19:00 Workshop dinner at Weisser Schwan, Arheilgen</a:t>
            </a:r>
          </a:p>
          <a:p>
            <a:endParaRPr lang="en-US" sz="1600" b="1" smtClean="0"/>
          </a:p>
          <a:p>
            <a:r>
              <a:rPr lang="en-US" sz="1600" b="1" smtClean="0"/>
              <a:t>Friday 8. Feb.: </a:t>
            </a:r>
          </a:p>
          <a:p>
            <a:r>
              <a:rPr lang="en-US" sz="1600" smtClean="0"/>
              <a:t>11:00 Summary talk and next steps.</a:t>
            </a:r>
          </a:p>
          <a:p>
            <a:r>
              <a:rPr lang="en-US" sz="1600" smtClean="0"/>
              <a:t> 14:00 Techncal Board Meeting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DA_detect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60795"/>
            <a:ext cx="9144001" cy="6461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801" y="143939"/>
            <a:ext cx="612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PANDA Detector at FAIR</a:t>
            </a:r>
          </a:p>
        </p:txBody>
      </p:sp>
      <p:cxnSp>
        <p:nvCxnSpPr>
          <p:cNvPr id="10" name="Curved Connector 9"/>
          <p:cNvCxnSpPr/>
          <p:nvPr/>
        </p:nvCxnSpPr>
        <p:spPr>
          <a:xfrm>
            <a:off x="3649133" y="5029200"/>
            <a:ext cx="2235200" cy="98213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84332" y="5808133"/>
            <a:ext cx="325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solenoid needs to be moved</a:t>
            </a:r>
          </a:p>
          <a:p>
            <a:r>
              <a:rPr lang="en-US"/>
              <a:t>‘Target Spectrometer’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2462"/>
          </a:xfrm>
        </p:spPr>
        <p:txBody>
          <a:bodyPr>
            <a:normAutofit fontScale="90000"/>
          </a:bodyPr>
          <a:lstStyle/>
          <a:p>
            <a:r>
              <a:rPr lang="en-US"/>
              <a:t>PANDA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100"/>
            <a:ext cx="9144000" cy="5686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C:\Users\11\Desktop\ПандаИнтерфейс 2010\Интерфейс с платформой\DubnaRigidPlatform\Solenoid11b_3D(1,00)_(MAGNET)_(CLOSE)_(IC)_(NEW_TRAVELING_PLATFORM)-2_WHITE.jpg"/>
          <p:cNvPicPr/>
          <p:nvPr/>
        </p:nvPicPr>
        <p:blipFill>
          <a:blip r:embed="rId2">
            <a:extLst>
              <a:ext uri="{28A0092B-C50C-407E-A947-70E740481C1C}">
                <a14:useLocalDpi xmlns:p="http://schemas.openxmlformats.org/presentationml/2006/main" xmlns:mo="http://schemas.microsoft.com/office/mac/office/2008/main" xmlns:ve="http://schemas.openxmlformats.org/markup-compatibility/2006" xmlns:mv="urn:schemas-microsoft-com:mac:vml" xmlns:a14="http://schemas.microsoft.com/office/drawing/2010/main" xmlns:pic="http://schemas.openxmlformats.org/drawingml/2006/picture" xmlns:a="http://schemas.openxmlformats.org/drawingml/2006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r="http://schemas.openxmlformats.org/officeDocument/2006/relationships" xmlns:o="urn:schemas-microsoft-com:office:office" xmlns:mc="http://schemas.openxmlformats.org/markup-compatibility/2006" xmlns:wpc="http://schemas.microsoft.com/office/word/2010/wordprocessingCanvas" xmlns="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12252" y="914139"/>
            <a:ext cx="6119495" cy="50297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23333" y="363574"/>
            <a:ext cx="883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Design of the iron yoke for the Target Spectrometer (appr. 400 tons)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9800" y="5943861"/>
            <a:ext cx="425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Rail system  based on Börkey rollers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300" y="4974364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 rigid beams as structural component of the yoke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310</Words>
  <Application>Microsoft Macintosh PowerPoint</Application>
  <PresentationFormat>On-screen Show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Magnet Coordination Meeting for PANDA Location: GSI, Theory Seminar Romm Date: 7 Feb. 2013 Time: 11.00  - 18:00 h</vt:lpstr>
      <vt:lpstr>AGENDA</vt:lpstr>
      <vt:lpstr>Slide 3</vt:lpstr>
      <vt:lpstr>PANDA</vt:lpstr>
      <vt:lpstr>Slide 5</vt:lpstr>
    </vt:vector>
  </TitlesOfParts>
  <Company>GSI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Magnet-Target</dc:title>
  <dc:creator>Herbert Orth</dc:creator>
  <cp:lastModifiedBy>Herbert Orth</cp:lastModifiedBy>
  <cp:revision>27</cp:revision>
  <cp:lastPrinted>2013-02-04T09:34:11Z</cp:lastPrinted>
  <dcterms:created xsi:type="dcterms:W3CDTF">2013-02-06T19:31:43Z</dcterms:created>
  <dcterms:modified xsi:type="dcterms:W3CDTF">2013-02-06T20:47:51Z</dcterms:modified>
</cp:coreProperties>
</file>