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76" r:id="rId4"/>
    <p:sldId id="277" r:id="rId5"/>
    <p:sldId id="278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7" r:id="rId16"/>
    <p:sldId id="259" r:id="rId17"/>
    <p:sldId id="268" r:id="rId18"/>
    <p:sldId id="26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2DF7F-F740-4C8C-B7EC-B5235082E0A5}" type="datetimeFigureOut">
              <a:rPr lang="en-GB" smtClean="0"/>
              <a:t>01/02/2013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3C26-5D80-4005-8B55-4E808126500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3C26-5D80-4005-8B55-4E8081265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0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0FD0-76AC-4152-B92B-269F8AB30F18}" type="datetime1">
              <a:rPr lang="en-GB" smtClean="0"/>
              <a:t>01/02/2013</a:t>
            </a:fld>
            <a:endParaRPr lang="en-GB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82E-2A3F-4032-979E-A662639DFAE9}" type="datetime1">
              <a:rPr lang="en-GB" smtClean="0"/>
              <a:t>01/02/2013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2199-0033-4365-A014-33BE98E9C915}" type="datetime1">
              <a:rPr lang="en-GB" smtClean="0"/>
              <a:t>01/02/2013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988B-F4FE-455A-8ECE-50F4BCE180BF}" type="datetime1">
              <a:rPr lang="en-GB" smtClean="0"/>
              <a:t>01/02/2013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69CD-3AD2-43E0-B4C7-6586B8057CEF}" type="datetime1">
              <a:rPr lang="en-GB" smtClean="0"/>
              <a:t>01/02/2013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7935-D3ED-4B71-BA2C-00EB8788122D}" type="datetime1">
              <a:rPr lang="en-GB" smtClean="0"/>
              <a:t>01/02/2013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8C97-3C1E-4980-BF67-DBF12EBE8678}" type="datetime1">
              <a:rPr lang="en-GB" smtClean="0"/>
              <a:t>01/02/2013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74A3-301A-4AF9-951C-13C04B08F175}" type="datetime1">
              <a:rPr lang="en-GB" smtClean="0"/>
              <a:t>01/02/2013</a:t>
            </a:fld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68E8-EAA1-443D-8BB5-A8CD656E4A6C}" type="datetime1">
              <a:rPr lang="en-GB" smtClean="0"/>
              <a:t>01/02/2013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CE8-A89B-4C30-B932-758135F2445D}" type="datetime1">
              <a:rPr lang="en-GB" smtClean="0"/>
              <a:t>01/02/2013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0D450B-50CA-400D-8904-F07DC9D774B3}" type="datetime1">
              <a:rPr lang="en-GB" smtClean="0"/>
              <a:t>01/02/2013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293829-ACD4-4D6F-A5F8-E58464E2AD36}" type="datetime1">
              <a:rPr lang="en-GB" smtClean="0"/>
              <a:t>01/02/2013</a:t>
            </a:fld>
            <a:endParaRPr lang="en-GB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3DDEB2-2F1C-4789-88AC-D4A58FC74323}" type="slidenum">
              <a:rPr lang="en-GB" smtClean="0"/>
              <a:t>‹N›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18734" y="1628799"/>
            <a:ext cx="74494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  <a:latin typeface="Bradley Hand ITC" pitchFamily="66" charset="0"/>
              </a:rPr>
              <a:t>Central Trackers assembly sequence</a:t>
            </a:r>
          </a:p>
          <a:p>
            <a:r>
              <a:rPr lang="en-GB" sz="3600" b="1" dirty="0" smtClean="0">
                <a:solidFill>
                  <a:srgbClr val="00B0F0"/>
                </a:solidFill>
                <a:latin typeface="Bradley Hand ITC" pitchFamily="66" charset="0"/>
              </a:rPr>
              <a:t>	and Interface with cross-pipe  </a:t>
            </a:r>
            <a:br>
              <a:rPr lang="en-GB" sz="3600" b="1" dirty="0" smtClean="0">
                <a:solidFill>
                  <a:srgbClr val="00B0F0"/>
                </a:solidFill>
                <a:latin typeface="Bradley Hand ITC" pitchFamily="66" charset="0"/>
              </a:rPr>
            </a:br>
            <a:r>
              <a:rPr lang="en-GB" sz="3600" b="1" dirty="0" smtClean="0">
                <a:solidFill>
                  <a:srgbClr val="00B0F0"/>
                </a:solidFill>
                <a:latin typeface="Bradley Hand ITC" pitchFamily="66" charset="0"/>
              </a:rPr>
              <a:t>			- draft proposal -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32" y="2937844"/>
            <a:ext cx="5763768" cy="3922776"/>
          </a:xfrm>
          <a:prstGeom prst="rect">
            <a:avLst/>
          </a:prstGeom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83425"/>
            <a:ext cx="61991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Central Frame on Rails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Open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Cross Pipe Mounting and Alignments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Close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MVD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MVD’s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cooling + electronics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assembly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err="1"/>
              <a:t>STT</a:t>
            </a:r>
            <a:r>
              <a:rPr lang="en-GB" dirty="0"/>
              <a:t> &amp; </a:t>
            </a:r>
            <a:r>
              <a:rPr lang="en-GB" dirty="0" err="1"/>
              <a:t>STT’s</a:t>
            </a:r>
            <a:r>
              <a:rPr lang="en-GB" dirty="0"/>
              <a:t> electronics assembly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11" name="Freccia a destra 10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74" y="2613113"/>
            <a:ext cx="6604826" cy="4244531"/>
          </a:xfrm>
          <a:prstGeom prst="rect">
            <a:avLst/>
          </a:prstGeom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7504" y="5877272"/>
            <a:ext cx="65117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ADDITIONAL SUSPENSION MUST BE </a:t>
            </a:r>
            <a:r>
              <a:rPr lang="en-GB" dirty="0" smtClean="0"/>
              <a:t>ADDED</a:t>
            </a:r>
            <a:br>
              <a:rPr lang="en-GB" dirty="0" smtClean="0"/>
            </a:br>
            <a:r>
              <a:rPr lang="en-GB" cap="all" dirty="0" smtClean="0"/>
              <a:t>Auxiliary support structure must be extended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2" name="Connettore 2 11"/>
          <p:cNvCxnSpPr>
            <a:stCxn id="3" idx="0"/>
          </p:cNvCxnSpPr>
          <p:nvPr/>
        </p:nvCxnSpPr>
        <p:spPr>
          <a:xfrm flipV="1">
            <a:off x="3363364" y="4869160"/>
            <a:ext cx="488556" cy="100811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71600" y="683425"/>
            <a:ext cx="619919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Central Frame on Rails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Open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Cross Pipe Mounting and Alignments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Close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MVD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MVD’s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cooling + electronics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assembly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STT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&amp;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STT’s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electronics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assembly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/>
              <a:t>Beam Pipe Upstream Sector (DC-DC Converters)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14" name="Freccia a destra 13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81" y="1035892"/>
            <a:ext cx="6552819" cy="5824728"/>
          </a:xfrm>
          <a:prstGeom prst="rect">
            <a:avLst/>
          </a:prstGeom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0060" y="1484784"/>
            <a:ext cx="305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READY TO MOVE TO THE </a:t>
            </a:r>
            <a:br>
              <a:rPr lang="en-GB" b="1" dirty="0" smtClean="0">
                <a:solidFill>
                  <a:srgbClr val="92D050"/>
                </a:solidFill>
              </a:rPr>
            </a:br>
            <a:r>
              <a:rPr lang="en-GB" b="1" dirty="0" smtClean="0">
                <a:solidFill>
                  <a:srgbClr val="92D050"/>
                </a:solidFill>
              </a:rPr>
              <a:t>SERVICE PLATFORM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12" y="916972"/>
            <a:ext cx="6417088" cy="5941028"/>
          </a:xfrm>
          <a:prstGeom prst="rect">
            <a:avLst/>
          </a:prstGeom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8500" y="1844824"/>
            <a:ext cx="469878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CENTRAL TRACKING SYSTEM SLIDES IN</a:t>
            </a:r>
            <a:endParaRPr lang="en-GB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79712" y="836712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  <a:latin typeface="Bradley Hand ITC" pitchFamily="66" charset="0"/>
              </a:rPr>
              <a:t>SUMMARY</a:t>
            </a:r>
            <a:endParaRPr lang="en-GB" sz="2800" b="1" dirty="0">
              <a:solidFill>
                <a:srgbClr val="00B0F0"/>
              </a:solidFill>
              <a:latin typeface="Bradley Hand ITC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2060848"/>
            <a:ext cx="7629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The clamping sleeves must be integrated with the Target Arms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dirty="0" smtClean="0"/>
              <a:t>Tolerances (geometry, manufacturing &amp; assembly)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err="1" smtClean="0"/>
              <a:t>MVD</a:t>
            </a:r>
            <a:r>
              <a:rPr lang="en-GB" dirty="0" smtClean="0"/>
              <a:t> assembly – Possible problem with Beam Arm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dirty="0"/>
              <a:t>Tolerances (geometry, manufacturing &amp; assembly</a:t>
            </a:r>
            <a:r>
              <a:rPr lang="en-GB" dirty="0" smtClean="0"/>
              <a:t>)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en-GB" dirty="0"/>
              <a:t>Beam Pipe Upstream Sector </a:t>
            </a:r>
            <a:r>
              <a:rPr lang="en-GB" dirty="0" smtClean="0"/>
              <a:t>act as DC-DC Converters</a:t>
            </a:r>
            <a:r>
              <a:rPr lang="en-GB" dirty="0"/>
              <a:t> </a:t>
            </a:r>
            <a:r>
              <a:rPr lang="en-GB" dirty="0" smtClean="0"/>
              <a:t>holder</a:t>
            </a:r>
            <a:endParaRPr lang="en-GB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en-GB" dirty="0" smtClean="0"/>
              <a:t>Beam </a:t>
            </a:r>
            <a:r>
              <a:rPr lang="en-GB" dirty="0"/>
              <a:t>Pipe Upstream Sector (DC-DC Converters</a:t>
            </a:r>
            <a:r>
              <a:rPr lang="en-GB" dirty="0" smtClean="0"/>
              <a:t>) must be suspended</a:t>
            </a:r>
            <a:br>
              <a:rPr lang="en-GB" dirty="0" smtClean="0"/>
            </a:br>
            <a:r>
              <a:rPr lang="en-GB" dirty="0" smtClean="0"/>
              <a:t>during assembly and handling </a:t>
            </a:r>
          </a:p>
          <a:p>
            <a:pPr marL="742950" lvl="2" indent="-285750">
              <a:buFont typeface="Wingdings" pitchFamily="2" charset="2"/>
              <a:buChar char="Ø"/>
            </a:pPr>
            <a:r>
              <a:rPr lang="en-GB" dirty="0" smtClean="0"/>
              <a:t>Interaction with End-Cap EMC during assembly</a:t>
            </a:r>
            <a:endParaRPr lang="en-GB" dirty="0"/>
          </a:p>
          <a:p>
            <a:pPr marL="285750" indent="-285750">
              <a:buFont typeface="Wingdings" pitchFamily="2" charset="2"/>
              <a:buChar char="ü"/>
            </a:pPr>
            <a:endParaRPr lang="en-GB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GB" dirty="0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b="2888"/>
          <a:stretch/>
        </p:blipFill>
        <p:spPr>
          <a:xfrm>
            <a:off x="0" y="1556792"/>
            <a:ext cx="9144000" cy="3744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15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2915816" y="105273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Pipe sector as a whole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5" b="11872"/>
          <a:stretch/>
        </p:blipFill>
        <p:spPr>
          <a:xfrm>
            <a:off x="0" y="1368000"/>
            <a:ext cx="9144000" cy="3960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16</a:t>
            </a:fld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74209" y="96128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Whole </a:t>
            </a:r>
            <a:r>
              <a:rPr lang="en-GB" dirty="0" err="1" smtClean="0"/>
              <a:t>MVD</a:t>
            </a:r>
            <a:r>
              <a:rPr lang="en-GB" dirty="0" smtClean="0"/>
              <a:t> assembled</a:t>
            </a:r>
            <a:endParaRPr lang="en-GB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3274209" y="3573016"/>
            <a:ext cx="0" cy="986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7524328" y="2586608"/>
            <a:ext cx="0" cy="986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3274209" y="3429000"/>
            <a:ext cx="4250120" cy="108012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20738758">
            <a:off x="4797549" y="37140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2840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3" y="935182"/>
            <a:ext cx="8397713" cy="4987636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17</a:t>
            </a:fld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153845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Upstream pipe sector: </a:t>
            </a:r>
            <a:r>
              <a:rPr lang="en-GB" u="wavyHeavy" dirty="0" smtClean="0">
                <a:solidFill>
                  <a:schemeClr val="bg1"/>
                </a:solidFill>
              </a:rPr>
              <a:t>(</a:t>
            </a:r>
            <a:r>
              <a:rPr lang="en-GB" i="1" u="wavyHeavy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r>
              <a:rPr lang="en-GB" u="wavyHeavy" dirty="0" smtClean="0">
                <a:solidFill>
                  <a:schemeClr val="bg1"/>
                </a:solidFill>
              </a:rPr>
              <a:t>)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welded support for electronics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86327" y="4997688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Support for cooling pipe still missing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ASSEMBLY SEQUENCE</a:t>
            </a:r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268"/>
          <a:stretch/>
        </p:blipFill>
        <p:spPr>
          <a:xfrm>
            <a:off x="3427948" y="2104911"/>
            <a:ext cx="5694149" cy="436387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71600" y="683425"/>
            <a:ext cx="61991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</a:t>
            </a:r>
            <a:r>
              <a:rPr lang="en-GB" dirty="0" smtClean="0"/>
              <a:t>Clean 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/>
              <a:t>Auxiliary Support Structure + </a:t>
            </a:r>
            <a:r>
              <a:rPr lang="en-GB" u="sng" dirty="0" smtClean="0"/>
              <a:t>Dummy Rails Aligned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    (Survey Service Assistance)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25344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2</a:t>
            </a:fld>
            <a:endParaRPr lang="en-GB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5476876" y="1847850"/>
            <a:ext cx="466724" cy="1885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943600" y="1847850"/>
            <a:ext cx="1364704" cy="2805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ASSEMBLY SEQUENCE</a:t>
            </a:r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11537" r="14603" b="7880"/>
          <a:stretch/>
        </p:blipFill>
        <p:spPr>
          <a:xfrm>
            <a:off x="3746004" y="2593479"/>
            <a:ext cx="4961740" cy="3535880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25344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71600" y="683425"/>
            <a:ext cx="61991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/>
              <a:t>Central Frame on Rails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ASSEMBLY SEQUENCE</a:t>
            </a:r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8"/>
          <a:stretch/>
        </p:blipFill>
        <p:spPr>
          <a:xfrm>
            <a:off x="3545358" y="2564904"/>
            <a:ext cx="5377154" cy="3736986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25344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683425"/>
            <a:ext cx="61991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Central Frame on Rails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u="sng" dirty="0" smtClean="0"/>
              <a:t>Clamps Open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4</a:t>
            </a:fld>
            <a:endParaRPr lang="en-GB"/>
          </a:p>
        </p:txBody>
      </p:sp>
      <p:cxnSp>
        <p:nvCxnSpPr>
          <p:cNvPr id="8" name="Connettore 2 7"/>
          <p:cNvCxnSpPr/>
          <p:nvPr/>
        </p:nvCxnSpPr>
        <p:spPr>
          <a:xfrm>
            <a:off x="2339752" y="2636912"/>
            <a:ext cx="3894183" cy="15121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339752" y="2636912"/>
            <a:ext cx="4536504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ASSEMBLY SEQUENCE</a:t>
            </a:r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662"/>
          <a:stretch/>
        </p:blipFill>
        <p:spPr>
          <a:xfrm>
            <a:off x="3565069" y="2492896"/>
            <a:ext cx="5207002" cy="3864172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25344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683425"/>
            <a:ext cx="61991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Central Frame on Rails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Open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/>
              <a:t>Cross Pipe Mounting and Alignments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mtClean="0"/>
              <a:t>ASSEMBLY SEQUENCE</a:t>
            </a:r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22" y="2780928"/>
            <a:ext cx="5302896" cy="3494463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25344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683425"/>
            <a:ext cx="61991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Central Frame on Rails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Open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Cross Pipe Mounting and Alignments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u="sng" dirty="0" smtClean="0"/>
              <a:t>Clamps Close</a:t>
            </a:r>
            <a:endParaRPr lang="en-GB" u="sng" dirty="0"/>
          </a:p>
        </p:txBody>
      </p:sp>
      <p:sp>
        <p:nvSpPr>
          <p:cNvPr id="20" name="Freccia a destra 19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6</a:t>
            </a:fld>
            <a:endParaRPr lang="en-GB"/>
          </a:p>
        </p:txBody>
      </p:sp>
      <p:cxnSp>
        <p:nvCxnSpPr>
          <p:cNvPr id="11" name="Connettore 2 10"/>
          <p:cNvCxnSpPr/>
          <p:nvPr/>
        </p:nvCxnSpPr>
        <p:spPr>
          <a:xfrm>
            <a:off x="2343150" y="3228975"/>
            <a:ext cx="375285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343150" y="3228975"/>
            <a:ext cx="4173066" cy="6320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168"/>
            <a:ext cx="5264658" cy="481250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39752" y="802759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Cross Pipe – CF Interfaces (existing design)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0650" y="1619508"/>
            <a:ext cx="600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Clamping Sleeve</a:t>
            </a:r>
            <a:r>
              <a:rPr lang="en-GB" dirty="0" smtClean="0"/>
              <a:t> must be integrated with the </a:t>
            </a:r>
            <a:r>
              <a:rPr lang="en-GB" u="sng" dirty="0" smtClean="0"/>
              <a:t>Target </a:t>
            </a:r>
            <a:r>
              <a:rPr lang="en-GB" u="sng" dirty="0"/>
              <a:t>A</a:t>
            </a:r>
            <a:r>
              <a:rPr lang="en-GB" u="sng" dirty="0" smtClean="0"/>
              <a:t>rm </a:t>
            </a:r>
            <a:endParaRPr lang="en-GB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58114" y="2958955"/>
            <a:ext cx="474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Clearance Sleeve/CF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CRITICAL </a:t>
            </a:r>
            <a:r>
              <a:rPr lang="en-GB" dirty="0" smtClean="0">
                <a:sym typeface="Wingdings" pitchFamily="2" charset="2"/>
              </a:rPr>
              <a:t> </a:t>
            </a:r>
            <a:endParaRPr lang="en-GB" dirty="0" smtClean="0"/>
          </a:p>
          <a:p>
            <a:r>
              <a:rPr lang="en-GB" dirty="0" smtClean="0"/>
              <a:t>Relative Orientation, </a:t>
            </a:r>
            <a:r>
              <a:rPr lang="en-GB" dirty="0" err="1" smtClean="0"/>
              <a:t>Coaxiality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CRITICAL</a:t>
            </a:r>
          </a:p>
          <a:p>
            <a:r>
              <a:rPr lang="en-GB" dirty="0" smtClean="0">
                <a:sym typeface="Wingdings" pitchFamily="2" charset="2"/>
              </a:rPr>
              <a:t>Position of the horizontal pipe 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CRITICAL</a:t>
            </a:r>
            <a:endParaRPr lang="en-GB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1763688" y="1916832"/>
            <a:ext cx="432048" cy="8795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2915816" y="1916832"/>
            <a:ext cx="3024336" cy="12026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450899" y="4725144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 dirty="0" smtClean="0"/>
              <a:t>New Solution must be evaluated</a:t>
            </a:r>
            <a:endParaRPr lang="en-GB" i="1" u="sng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44" b="6796"/>
          <a:stretch/>
        </p:blipFill>
        <p:spPr>
          <a:xfrm>
            <a:off x="1273873" y="2137649"/>
            <a:ext cx="7870127" cy="4722971"/>
          </a:xfrm>
          <a:prstGeom prst="rect">
            <a:avLst/>
          </a:prstGeom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83425"/>
            <a:ext cx="61991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Preliminary </a:t>
            </a:r>
            <a:r>
              <a:rPr lang="en-GB" dirty="0"/>
              <a:t>work in a clean </a:t>
            </a:r>
            <a:r>
              <a:rPr lang="en-GB" dirty="0" smtClean="0"/>
              <a:t>Dedicated area</a:t>
            </a:r>
            <a:endParaRPr lang="en-GB" dirty="0"/>
          </a:p>
          <a:p>
            <a:endParaRPr lang="en-GB" dirty="0" smtClean="0"/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Auxiliary Support Structure + Dummy Rails Aligned </a:t>
            </a:r>
          </a:p>
          <a:p>
            <a:pPr lvl="1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(Survey Service Assistance)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Central Frame on Rails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Open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Cross Pipe Mounting and Alignments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Clamps Close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GB" dirty="0" err="1"/>
              <a:t>MVD</a:t>
            </a:r>
            <a:r>
              <a:rPr lang="en-GB" dirty="0"/>
              <a:t> &amp; </a:t>
            </a:r>
            <a:r>
              <a:rPr lang="en-GB" dirty="0" err="1"/>
              <a:t>MVD’s</a:t>
            </a:r>
            <a:r>
              <a:rPr lang="en-GB" dirty="0"/>
              <a:t> cooling + electronics assembly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GB" dirty="0"/>
          </a:p>
        </p:txBody>
      </p:sp>
      <p:sp>
        <p:nvSpPr>
          <p:cNvPr id="12" name="Freccia a destra 11"/>
          <p:cNvSpPr/>
          <p:nvPr/>
        </p:nvSpPr>
        <p:spPr>
          <a:xfrm>
            <a:off x="323528" y="894890"/>
            <a:ext cx="5549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8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5563344" y="5830788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GBT</a:t>
            </a:r>
            <a:r>
              <a:rPr lang="en-GB" dirty="0" smtClean="0"/>
              <a:t> set Fixed on Flange &amp; CF</a:t>
            </a:r>
            <a:endParaRPr lang="en-GB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3851920" y="5010323"/>
            <a:ext cx="3866506" cy="866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5076056" y="4365104"/>
            <a:ext cx="3528392" cy="1512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44000" smoothness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27000" smoothness="1"/>
                    </a14:imgEffect>
                  </a14:imgLayer>
                </a14:imgProps>
              </a:ext>
            </a:extLst>
          </a:blip>
          <a:srcRect l="11440" t="40381" r="10010" b="39708"/>
          <a:stretch>
            <a:fillRect/>
          </a:stretch>
        </p:blipFill>
        <p:spPr bwMode="auto">
          <a:xfrm>
            <a:off x="7718425" y="0"/>
            <a:ext cx="1425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7948" y="6491288"/>
            <a:ext cx="5481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-Target line for PANDA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GSI – 4 February 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5732" y="1229666"/>
            <a:ext cx="6327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Manufacturing tolerances</a:t>
            </a:r>
          </a:p>
          <a:p>
            <a:pPr marL="3175" lvl="1">
              <a:buFont typeface="Wingdings" pitchFamily="2" charset="2"/>
              <a:buChar char="Ø"/>
            </a:pPr>
            <a:r>
              <a:rPr lang="en-US" dirty="0" smtClean="0"/>
              <a:t>  Assembly tolerances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0.8 mm clearance </a:t>
            </a:r>
            <a:r>
              <a:rPr lang="en-US" u="sng" dirty="0" smtClean="0">
                <a:solidFill>
                  <a:srgbClr val="FF0000"/>
                </a:solidFill>
              </a:rPr>
              <a:t>between beam pipe and disks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772" y="2141560"/>
            <a:ext cx="5265292" cy="4243146"/>
          </a:xfrm>
          <a:prstGeom prst="rect">
            <a:avLst/>
          </a:prstGeom>
          <a:noFill/>
        </p:spPr>
      </p:pic>
      <p:cxnSp>
        <p:nvCxnSpPr>
          <p:cNvPr id="12" name="Connettore 2 11"/>
          <p:cNvCxnSpPr/>
          <p:nvPr/>
        </p:nvCxnSpPr>
        <p:spPr>
          <a:xfrm flipH="1">
            <a:off x="4572000" y="2152997"/>
            <a:ext cx="1285330" cy="21046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19672" y="255587"/>
            <a:ext cx="2766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ASSEMBLY SEQUENCE</a:t>
            </a:r>
            <a:endParaRPr lang="en-GB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6491288"/>
            <a:ext cx="262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GIRAUDO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D.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ORECCHINI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DEB2-2F1C-4789-88AC-D4A58FC743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1687</TotalTime>
  <Words>807</Words>
  <Application>Microsoft Office PowerPoint</Application>
  <PresentationFormat>Presentazione su schermo (4:3)</PresentationFormat>
  <Paragraphs>170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Tecnologia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72</cp:revision>
  <dcterms:created xsi:type="dcterms:W3CDTF">2013-01-16T09:32:44Z</dcterms:created>
  <dcterms:modified xsi:type="dcterms:W3CDTF">2013-02-01T10:08:44Z</dcterms:modified>
</cp:coreProperties>
</file>