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1" r:id="rId11"/>
    <p:sldId id="26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>
        <p:scale>
          <a:sx n="125" d="100"/>
          <a:sy n="125" d="100"/>
        </p:scale>
        <p:origin x="75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F4D9C-D7CB-4ADB-8ADF-CFA628040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80F2EA-B79D-4833-8E2D-0A859F56E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BAE379-D45F-4459-8A30-87377B26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EF9-22C9-41FF-98BA-99D99E16A8A2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87F45E-B081-4DDB-8007-6CD77961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EAF7DB-8039-4AF6-96E2-2EBE4331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D551-4018-4A48-8C48-3D3AAF1B6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12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CB573-1456-48A8-A738-E465DF0F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DCF283C-4A57-46AF-929A-E96E3B385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100DE0-E785-4F85-AC22-09A634DD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EF9-22C9-41FF-98BA-99D99E16A8A2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39BEE0-445C-4A24-9873-F13C07B9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3135C3-2A30-4968-91CE-58A4235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D551-4018-4A48-8C48-3D3AAF1B6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12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430B690-E553-42AF-895E-B18EB047A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FD41486-703C-444B-93B0-64D8C680E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BB2D1A-63FD-4921-997C-B014081DB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EF9-22C9-41FF-98BA-99D99E16A8A2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872842-176C-443E-92D7-5D12757F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3FC074-59EA-4CE1-AEED-36494294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D551-4018-4A48-8C48-3D3AAF1B6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10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C64D1-31D7-467E-941F-3F6DCB0B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4E099F-1504-4948-BE06-4F9D1AEA4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634B2D-F589-42F9-9851-D20AD55E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EF9-22C9-41FF-98BA-99D99E16A8A2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E66721-F19E-49A5-89DF-3DC1F3BB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9C109E-DF0E-409C-9EDF-B2EE845D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D551-4018-4A48-8C48-3D3AAF1B6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93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12F8D-4D2B-4DCC-99DA-86346E26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7B4C99-CD16-41C1-BF09-039F79D55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6E99BE-9D17-4575-A0E1-8FE9CB900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EF9-22C9-41FF-98BA-99D99E16A8A2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13C2FE-67DE-4F52-9520-C4EBCFFD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4A4215-EC70-4D0A-ABAC-794747AB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D551-4018-4A48-8C48-3D3AAF1B6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77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E7E7B-5F52-4832-B638-746D3A35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1A5BF9-0928-4EE7-B93E-202391830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71C6E9-D461-4E98-9106-792618C2E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CB5768-1F54-4008-86CA-2A7A12D6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EF9-22C9-41FF-98BA-99D99E16A8A2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34A73B-59D7-4FB9-9BBF-FABB8B4D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9402C6-66E7-4628-BD9C-3159AAC3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D551-4018-4A48-8C48-3D3AAF1B6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38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AE7B8-092C-4A84-A287-DDCDE08F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556D8-278A-4474-B5AD-D2551E8AF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30AE38-7670-4668-B4BE-D392967FF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231B1D-3EC4-4C2B-BDBA-7AC80ADA4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405DDC1-E04E-43E9-8481-21C1CB5AF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8469666-53CE-421F-97F8-94C04CB8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EF9-22C9-41FF-98BA-99D99E16A8A2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0EE42C-4695-438E-B467-F1042AC0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D0A07F3-75C7-48C1-9D3A-48D458AD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D551-4018-4A48-8C48-3D3AAF1B6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15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FCD25-3D2F-4624-B940-E8835305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5F7849-BD4B-49C5-ADDE-6BDDFC54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EF9-22C9-41FF-98BA-99D99E16A8A2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6608E1-DEF2-4B0A-8CBF-6DDAAA67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4910B2-4223-4D5B-9BD8-165D2E02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D551-4018-4A48-8C48-3D3AAF1B6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12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C36BD2D-E912-4654-8B70-C2A7EDED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EF9-22C9-41FF-98BA-99D99E16A8A2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984C28-DFE0-4149-8AC8-0AE1E6E0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44BE74-8A56-49B9-AADE-52C73B90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D551-4018-4A48-8C48-3D3AAF1B6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52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0BE7E-CA99-4FF7-BEBD-0F945016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0B70A5-EBF8-4DC2-A52D-28F9C6D1F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78080C-F99E-48B0-A8E4-AF6D96880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D99219-A272-499D-B996-0A6F648F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EF9-22C9-41FF-98BA-99D99E16A8A2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CFACC4-3F0F-4246-8615-587C083A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3F77A5-D770-414E-AFA0-26934D74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D551-4018-4A48-8C48-3D3AAF1B6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81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9D9DD-1321-4488-9BED-9C21A578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41D0A5-831B-47BC-8F73-38D5BB7B4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8F46C9-8BF9-4C46-8D45-E319035F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F61142-30B4-4C1D-88D5-A263D9B5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EF9-22C9-41FF-98BA-99D99E16A8A2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1CD537-A637-498B-8BB4-7CCD3EC3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5E9300-CF5B-466D-96E5-B448D1F4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D551-4018-4A48-8C48-3D3AAF1B6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09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CD9A299-CDC8-4102-A6C6-15593007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2CC7EF-CF10-43AD-8E1F-1B43035C3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340D35-218B-41D1-A485-4E19DD827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51EF9-22C9-41FF-98BA-99D99E16A8A2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AD3250-B31D-4D6A-8570-0187FEEC7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C1AD4F-CFEB-4817-A4E1-A0C391C67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4D551-4018-4A48-8C48-3D3AAF1B6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05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gsi.de/inbetriebnahme-checklisten/unilac-und-tk-inbetriebnahme-checkliste-2024-10" TargetMode="External"/><Relationship Id="rId2" Type="http://schemas.openxmlformats.org/officeDocument/2006/relationships/hyperlink" Target="https://git.gsi.de/inbetriebnahme-checklisten/checkliste-funktionalitaetstest-fuer-al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96CC9-D897-483A-9AFE-828A5AABDF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Inbetriebnahme Checkliste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255713-C555-479F-8B85-3116DBF636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UNILAC, TK, SIS18, HEST, ESR, CRYRING, HITRAP, SIS100…</a:t>
            </a:r>
          </a:p>
        </p:txBody>
      </p:sp>
    </p:spTree>
    <p:extLst>
      <p:ext uri="{BB962C8B-B14F-4D97-AF65-F5344CB8AC3E}">
        <p14:creationId xmlns:p14="http://schemas.microsoft.com/office/powerpoint/2010/main" val="131956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B8F59-DBCF-4EA6-BDA0-C4C17532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Ticket Bearbeitung auf iPad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39FF21A-BF2B-42A8-9B1E-F0D147B21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3" y="1690688"/>
            <a:ext cx="3263503" cy="4351338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DCC939-03E7-4E71-872C-5302BEFC9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631" y="1690689"/>
            <a:ext cx="3263503" cy="4351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2CE0F4B-03A7-43E4-AEAD-F4C18033A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39" y="1690688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4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8AAF9-8799-4E04-B7C0-F21B0D82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 online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E6D196-F0EA-43A3-915F-B75DCBEEB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GIT		git.gsi.de</a:t>
            </a:r>
          </a:p>
          <a:p>
            <a:pPr marL="0" indent="0">
              <a:buNone/>
            </a:pPr>
            <a:r>
              <a:rPr lang="de-DE" dirty="0"/>
              <a:t>		   &gt;  Inbetriebnahme Checklisten</a:t>
            </a:r>
          </a:p>
          <a:p>
            <a:pPr marL="0" indent="0">
              <a:buNone/>
            </a:pPr>
            <a:r>
              <a:rPr lang="de-DE" b="1" dirty="0"/>
              <a:t>		      </a:t>
            </a:r>
            <a:r>
              <a:rPr lang="de-DE" dirty="0"/>
              <a:t>&gt;</a:t>
            </a:r>
            <a:r>
              <a:rPr lang="de-DE" b="1" dirty="0"/>
              <a:t>	</a:t>
            </a:r>
            <a:r>
              <a:rPr lang="de-DE" b="1" dirty="0">
                <a:hlinkClick r:id="rId2" tooltip="Checkliste Funktionalitätstest FÜR ALLE"/>
              </a:rPr>
              <a:t>Checkliste Funktionalitätstest FÜR ALLE </a:t>
            </a:r>
            <a:endParaRPr lang="de-DE" dirty="0"/>
          </a:p>
          <a:p>
            <a:endParaRPr lang="de-DE" dirty="0"/>
          </a:p>
          <a:p>
            <a:r>
              <a:rPr lang="de-DE" dirty="0"/>
              <a:t>Herbst UNILAC Inbetriebnahme</a:t>
            </a:r>
          </a:p>
          <a:p>
            <a:pPr marL="0" indent="0">
              <a:buNone/>
            </a:pPr>
            <a:r>
              <a:rPr lang="de-DE" b="1" dirty="0"/>
              <a:t>	</a:t>
            </a:r>
            <a:r>
              <a:rPr lang="de-DE" b="1" dirty="0">
                <a:hlinkClick r:id="rId3" tooltip="UNILAC und TK Inbetriebnahme Checkliste 2024-10"/>
              </a:rPr>
              <a:t>UNILAC und TK Inbetriebnahme Checkliste 2024-10 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Neue liste für Januar 2025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62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1B7A3-0C67-417F-B719-CB1CC68B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HKR Checklisten aus 2012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E1280C0-BF65-4609-81A2-F74A27F16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t="20114"/>
          <a:stretch/>
        </p:blipFill>
        <p:spPr>
          <a:xfrm>
            <a:off x="1185333" y="1690688"/>
            <a:ext cx="9575800" cy="4519791"/>
          </a:xfrm>
        </p:spPr>
      </p:pic>
    </p:spTree>
    <p:extLst>
      <p:ext uri="{BB962C8B-B14F-4D97-AF65-F5344CB8AC3E}">
        <p14:creationId xmlns:p14="http://schemas.microsoft.com/office/powerpoint/2010/main" val="281850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3C869-7E12-4F5F-BCBC-E3BA1E58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Alternative / 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46837F-3B7F-4A0F-BC99-B59153536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Papier Version			</a:t>
            </a:r>
            <a:r>
              <a:rPr lang="de-DE" sz="2400" dirty="0"/>
              <a:t>immer da, aber… nur 1 Exemplar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Editierte PDF-file		</a:t>
            </a:r>
            <a:r>
              <a:rPr lang="de-DE" sz="2400" dirty="0"/>
              <a:t>kein parallel betrieb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Excel-file	 auf Seafile		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Apple/Google Notes		</a:t>
            </a:r>
            <a:r>
              <a:rPr lang="de-DE" sz="2400" dirty="0"/>
              <a:t>nicht gsi.de, Nutzer, wenige Einstellungen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LCM Digital			</a:t>
            </a:r>
            <a:r>
              <a:rPr lang="de-DE" sz="2400" dirty="0"/>
              <a:t>nicht gsi.de, Lizenz, ohne Abhängigkeiten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Planisware			</a:t>
            </a:r>
            <a:r>
              <a:rPr lang="de-DE" sz="2400" dirty="0"/>
              <a:t>nicht gsi.de, Lizenz, Monster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JIRA				</a:t>
            </a:r>
            <a:r>
              <a:rPr lang="de-DE" sz="2400" dirty="0"/>
              <a:t>nicht gsi.de, Abhängigkeiten, direkte Aufgaben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GIT				</a:t>
            </a:r>
            <a:r>
              <a:rPr lang="de-DE" sz="2600" dirty="0"/>
              <a:t>gsi.de, </a:t>
            </a:r>
            <a:r>
              <a:rPr lang="de-DE" sz="2600" dirty="0" err="1"/>
              <a:t>gsi</a:t>
            </a:r>
            <a:r>
              <a:rPr lang="de-DE" sz="2600" dirty="0"/>
              <a:t> </a:t>
            </a:r>
            <a:r>
              <a:rPr lang="de-DE" sz="2600" dirty="0" err="1"/>
              <a:t>weblogin</a:t>
            </a:r>
            <a:endParaRPr lang="de-DE" sz="2600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B48A442-BC95-44A5-BFD3-47D4B6CAA8A5}"/>
              </a:ext>
            </a:extLst>
          </p:cNvPr>
          <p:cNvCxnSpPr/>
          <p:nvPr/>
        </p:nvCxnSpPr>
        <p:spPr>
          <a:xfrm>
            <a:off x="838200" y="3827670"/>
            <a:ext cx="1048173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A3545851-4EE6-4B14-88C0-4F8235A33CA9}"/>
              </a:ext>
            </a:extLst>
          </p:cNvPr>
          <p:cNvSpPr/>
          <p:nvPr/>
        </p:nvSpPr>
        <p:spPr>
          <a:xfrm>
            <a:off x="838200" y="3827670"/>
            <a:ext cx="10481733" cy="225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46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E91DF-C415-4441-98C4-F7979FD7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de-DE" dirty="0"/>
              <a:t>Auf OPE-iPad : Tag / Nachts oder privat Themen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0B84D90-5EDD-415D-A737-D53FEF0E9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0" b="13358"/>
          <a:stretch/>
        </p:blipFill>
        <p:spPr>
          <a:xfrm>
            <a:off x="1520688" y="1564494"/>
            <a:ext cx="3926302" cy="4607706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B333A50-5C5D-49C6-A146-0B6488922B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6" b="17509"/>
          <a:stretch/>
        </p:blipFill>
        <p:spPr>
          <a:xfrm>
            <a:off x="6129478" y="1563846"/>
            <a:ext cx="4191622" cy="460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6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8F06E-56D1-46D0-8941-4C4E9002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Zugriff auf die Checkliste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849C071-733C-4546-A985-D4C0D44B8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98" y="1825625"/>
            <a:ext cx="7250204" cy="4351338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162088A-8343-430A-B924-CC45FF6F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65" y="1783370"/>
            <a:ext cx="5853677" cy="4435848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30BF829D-7151-4617-B99D-FDA57CAFF009}"/>
              </a:ext>
            </a:extLst>
          </p:cNvPr>
          <p:cNvSpPr/>
          <p:nvPr/>
        </p:nvSpPr>
        <p:spPr>
          <a:xfrm>
            <a:off x="2658061" y="3772761"/>
            <a:ext cx="1965724" cy="331893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A956255-635A-4561-B256-11762EB84D91}"/>
              </a:ext>
            </a:extLst>
          </p:cNvPr>
          <p:cNvSpPr/>
          <p:nvPr/>
        </p:nvSpPr>
        <p:spPr>
          <a:xfrm>
            <a:off x="8449606" y="2316938"/>
            <a:ext cx="453436" cy="16500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1D36AFF-16AE-45CA-90E0-813020FA8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3" y="1661519"/>
            <a:ext cx="6449674" cy="488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3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13581 -0.05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26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362 -0.0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8F06E-56D1-46D0-8941-4C4E9002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GIT.GSI.DE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22FD295-43A3-4712-9D5B-AE629F53E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58" y="1825625"/>
            <a:ext cx="5737683" cy="4351338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645EE9-0B08-44B6-B8DD-6B376C609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58" y="1825625"/>
            <a:ext cx="5737683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3932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8F06E-56D1-46D0-8941-4C4E9002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GIT Projekt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0C8CC10-9840-4EF0-9BA7-C24AA8412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8" y="1795145"/>
            <a:ext cx="5737683" cy="4351338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2662F4-A9B9-41D7-BB73-ACB66073F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39" y="1799618"/>
            <a:ext cx="5737683" cy="43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9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8C9AC-13B0-43B1-AA98-61328117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GIT Ticketübersichten / </a:t>
            </a:r>
            <a:r>
              <a:rPr lang="de-DE" dirty="0" err="1"/>
              <a:t>KanBan</a:t>
            </a:r>
            <a:r>
              <a:rPr lang="de-DE" dirty="0"/>
              <a:t> / </a:t>
            </a:r>
            <a:r>
              <a:rPr lang="de-DE" dirty="0" err="1"/>
              <a:t>Issue</a:t>
            </a:r>
            <a:r>
              <a:rPr lang="de-DE" dirty="0"/>
              <a:t> Board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0623496-0581-4F43-86C4-F70366CB4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63" y="1825625"/>
            <a:ext cx="6605473" cy="4351338"/>
          </a:xfrm>
        </p:spPr>
      </p:pic>
    </p:spTree>
    <p:extLst>
      <p:ext uri="{BB962C8B-B14F-4D97-AF65-F5344CB8AC3E}">
        <p14:creationId xmlns:p14="http://schemas.microsoft.com/office/powerpoint/2010/main" val="262415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8C9AC-13B0-43B1-AA98-61328117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GIT Ticketbearbeitung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CB12D11-7F46-42A4-A5C9-5F188323F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40" y="1825625"/>
            <a:ext cx="6616320" cy="4351338"/>
          </a:xfrm>
        </p:spPr>
      </p:pic>
    </p:spTree>
    <p:extLst>
      <p:ext uri="{BB962C8B-B14F-4D97-AF65-F5344CB8AC3E}">
        <p14:creationId xmlns:p14="http://schemas.microsoft.com/office/powerpoint/2010/main" val="2063340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Breitbild</PresentationFormat>
  <Paragraphs>28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Inbetriebnahme Checkliste</vt:lpstr>
      <vt:lpstr>HKR Checklisten aus 2012</vt:lpstr>
      <vt:lpstr>Alternative / Möglichkeiten</vt:lpstr>
      <vt:lpstr>Auf OPE-iPad : Tag / Nachts oder privat Themen</vt:lpstr>
      <vt:lpstr>Zugriff auf die Checkliste</vt:lpstr>
      <vt:lpstr>GIT.GSI.DE</vt:lpstr>
      <vt:lpstr>GIT Projekt</vt:lpstr>
      <vt:lpstr>GIT Ticketübersichten / KanBan / Issue Board</vt:lpstr>
      <vt:lpstr>GIT Ticketbearbeitung</vt:lpstr>
      <vt:lpstr>Ticket Bearbeitung auf iPad</vt:lpstr>
      <vt:lpstr>Projekt online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Inbetriebnahme Checkliste</dc:title>
  <dc:creator>Grigoryev, Kirill</dc:creator>
  <cp:lastModifiedBy>Grigoryev, Kirill</cp:lastModifiedBy>
  <cp:revision>16</cp:revision>
  <dcterms:created xsi:type="dcterms:W3CDTF">2024-09-25T15:11:22Z</dcterms:created>
  <dcterms:modified xsi:type="dcterms:W3CDTF">2024-12-01T21:27:01Z</dcterms:modified>
</cp:coreProperties>
</file>