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2" r:id="rId5"/>
    <p:sldId id="263" r:id="rId6"/>
    <p:sldId id="260" r:id="rId7"/>
    <p:sldId id="264" r:id="rId8"/>
    <p:sldId id="271" r:id="rId9"/>
    <p:sldId id="265" r:id="rId10"/>
    <p:sldId id="261" r:id="rId11"/>
    <p:sldId id="266" r:id="rId12"/>
    <p:sldId id="267" r:id="rId13"/>
    <p:sldId id="270" r:id="rId14"/>
    <p:sldId id="269" r:id="rId15"/>
    <p:sldId id="268" r:id="rId16"/>
  </p:sldIdLst>
  <p:sldSz cx="12192000" cy="685800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lkovic, Zoran Dr." initials="AZD" lastIdx="1" clrIdx="0">
    <p:extLst>
      <p:ext uri="{19B8F6BF-5375-455C-9EA6-DF929625EA0E}">
        <p15:presenceInfo xmlns:p15="http://schemas.microsoft.com/office/powerpoint/2012/main" userId="Andelkovic, Zoran 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5083BE"/>
    <a:srgbClr val="C0C0C0"/>
    <a:srgbClr val="0070C0"/>
    <a:srgbClr val="EAEAEA"/>
    <a:srgbClr val="E46C0A"/>
    <a:srgbClr val="4F81BD"/>
    <a:srgbClr val="F79646"/>
    <a:srgbClr val="FDEFE9"/>
    <a:srgbClr val="FCD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0" autoAdjust="0"/>
    <p:restoredTop sz="94655" autoAdjust="0"/>
  </p:normalViewPr>
  <p:slideViewPr>
    <p:cSldViewPr snapToGrid="0" snapToObjects="1">
      <p:cViewPr varScale="1">
        <p:scale>
          <a:sx n="91" d="100"/>
          <a:sy n="91" d="100"/>
        </p:scale>
        <p:origin x="66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4CD41-84A7-449F-9C50-558A20EAE11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E79BFF9-9300-4043-BD60-2FABE2374D65}">
      <dgm:prSet phldrT="[Text]"/>
      <dgm:spPr/>
      <dgm:t>
        <a:bodyPr/>
        <a:lstStyle/>
        <a:p>
          <a:r>
            <a:rPr lang="de-DE" dirty="0"/>
            <a:t>Setup</a:t>
          </a:r>
        </a:p>
      </dgm:t>
    </dgm:pt>
    <dgm:pt modelId="{221B6699-C3F2-4C43-9F2D-538D90437C45}" type="parTrans" cxnId="{995A2111-0A7A-4D06-8A50-5A9559958EC6}">
      <dgm:prSet/>
      <dgm:spPr/>
      <dgm:t>
        <a:bodyPr/>
        <a:lstStyle/>
        <a:p>
          <a:endParaRPr lang="de-DE"/>
        </a:p>
      </dgm:t>
    </dgm:pt>
    <dgm:pt modelId="{DCD7EABD-93B4-4A3B-9408-252B52101CEF}" type="sibTrans" cxnId="{995A2111-0A7A-4D06-8A50-5A9559958EC6}">
      <dgm:prSet/>
      <dgm:spPr/>
      <dgm:t>
        <a:bodyPr/>
        <a:lstStyle/>
        <a:p>
          <a:endParaRPr lang="de-DE"/>
        </a:p>
      </dgm:t>
    </dgm:pt>
    <dgm:pt modelId="{6CEF57CA-9C6F-449E-88D9-B53AE5947D53}">
      <dgm:prSet phldrT="[Text]"/>
      <dgm:spPr/>
      <dgm:t>
        <a:bodyPr/>
        <a:lstStyle/>
        <a:p>
          <a:r>
            <a:rPr lang="de-DE" dirty="0"/>
            <a:t>Beam </a:t>
          </a:r>
          <a:r>
            <a:rPr lang="de-DE" dirty="0" err="1"/>
            <a:t>from</a:t>
          </a:r>
          <a:r>
            <a:rPr lang="de-DE" dirty="0"/>
            <a:t> ESR</a:t>
          </a:r>
        </a:p>
      </dgm:t>
    </dgm:pt>
    <dgm:pt modelId="{F9815EAF-0BCC-4D95-BF2E-80176F06F52F}" type="parTrans" cxnId="{C1A6B901-35A7-46DC-9F6C-C6A6E0119410}">
      <dgm:prSet/>
      <dgm:spPr/>
      <dgm:t>
        <a:bodyPr/>
        <a:lstStyle/>
        <a:p>
          <a:endParaRPr lang="de-DE"/>
        </a:p>
      </dgm:t>
    </dgm:pt>
    <dgm:pt modelId="{87ECB2C7-876A-4C5E-A73A-61BD0AC8CF59}" type="sibTrans" cxnId="{C1A6B901-35A7-46DC-9F6C-C6A6E0119410}">
      <dgm:prSet/>
      <dgm:spPr/>
      <dgm:t>
        <a:bodyPr/>
        <a:lstStyle/>
        <a:p>
          <a:endParaRPr lang="de-DE"/>
        </a:p>
      </dgm:t>
    </dgm:pt>
    <dgm:pt modelId="{CC215CB2-BCCE-42D9-BAE0-C7BCD0984443}">
      <dgm:prSet phldrT="[Text]"/>
      <dgm:spPr/>
      <dgm:t>
        <a:bodyPr/>
        <a:lstStyle/>
        <a:p>
          <a:r>
            <a:rPr lang="de-DE" dirty="0"/>
            <a:t>Beam </a:t>
          </a:r>
          <a:r>
            <a:rPr lang="de-DE" dirty="0" err="1"/>
            <a:t>from</a:t>
          </a:r>
          <a:r>
            <a:rPr lang="de-DE" dirty="0"/>
            <a:t> </a:t>
          </a:r>
          <a:r>
            <a:rPr lang="de-DE" dirty="0" err="1"/>
            <a:t>local</a:t>
          </a:r>
          <a:r>
            <a:rPr lang="de-DE" dirty="0"/>
            <a:t> </a:t>
          </a:r>
          <a:r>
            <a:rPr lang="de-DE" dirty="0" err="1"/>
            <a:t>source</a:t>
          </a:r>
          <a:endParaRPr lang="de-DE" dirty="0"/>
        </a:p>
      </dgm:t>
    </dgm:pt>
    <dgm:pt modelId="{82049087-2D12-4142-89DA-A520F6C09230}" type="parTrans" cxnId="{E1096D31-13F4-4A6D-BE98-137929EAD62C}">
      <dgm:prSet/>
      <dgm:spPr/>
      <dgm:t>
        <a:bodyPr/>
        <a:lstStyle/>
        <a:p>
          <a:endParaRPr lang="de-DE"/>
        </a:p>
      </dgm:t>
    </dgm:pt>
    <dgm:pt modelId="{74702276-3C1F-405C-81A4-AD213362BE4E}" type="sibTrans" cxnId="{E1096D31-13F4-4A6D-BE98-137929EAD62C}">
      <dgm:prSet/>
      <dgm:spPr/>
      <dgm:t>
        <a:bodyPr/>
        <a:lstStyle/>
        <a:p>
          <a:endParaRPr lang="de-DE"/>
        </a:p>
      </dgm:t>
    </dgm:pt>
    <dgm:pt modelId="{89E6964F-5849-4FD3-B181-693B6DBEACD9}">
      <dgm:prSet phldrT="[Text]"/>
      <dgm:spPr/>
      <dgm:t>
        <a:bodyPr/>
        <a:lstStyle/>
        <a:p>
          <a:r>
            <a:rPr lang="de-DE" dirty="0"/>
            <a:t>Run</a:t>
          </a:r>
        </a:p>
      </dgm:t>
    </dgm:pt>
    <dgm:pt modelId="{AAD20FDA-A26A-4202-BE9D-A0B036EBA5DE}" type="parTrans" cxnId="{B71A41DF-ADCA-4348-9461-21078057E776}">
      <dgm:prSet/>
      <dgm:spPr/>
      <dgm:t>
        <a:bodyPr/>
        <a:lstStyle/>
        <a:p>
          <a:endParaRPr lang="de-DE"/>
        </a:p>
      </dgm:t>
    </dgm:pt>
    <dgm:pt modelId="{36B9DA97-8501-44F6-A536-88CA3369F8A6}" type="sibTrans" cxnId="{B71A41DF-ADCA-4348-9461-21078057E776}">
      <dgm:prSet/>
      <dgm:spPr/>
      <dgm:t>
        <a:bodyPr/>
        <a:lstStyle/>
        <a:p>
          <a:endParaRPr lang="de-DE"/>
        </a:p>
      </dgm:t>
    </dgm:pt>
    <dgm:pt modelId="{CFC2D42B-18F4-48FA-B403-328CB7EAE716}">
      <dgm:prSet phldrT="[Text]"/>
      <dgm:spPr/>
      <dgm:t>
        <a:bodyPr/>
        <a:lstStyle/>
        <a:p>
          <a:r>
            <a:rPr lang="de-DE" dirty="0" err="1"/>
            <a:t>monitor</a:t>
          </a:r>
          <a:endParaRPr lang="de-DE" dirty="0"/>
        </a:p>
      </dgm:t>
    </dgm:pt>
    <dgm:pt modelId="{F07C2203-3B8C-4B3C-8F8E-BB258EC55384}" type="parTrans" cxnId="{37310842-CF49-4BC4-A3DD-1FF24A6B1BFB}">
      <dgm:prSet/>
      <dgm:spPr/>
      <dgm:t>
        <a:bodyPr/>
        <a:lstStyle/>
        <a:p>
          <a:endParaRPr lang="de-DE"/>
        </a:p>
      </dgm:t>
    </dgm:pt>
    <dgm:pt modelId="{3E53A52A-CE40-44FB-918C-705341A22423}" type="sibTrans" cxnId="{37310842-CF49-4BC4-A3DD-1FF24A6B1BFB}">
      <dgm:prSet/>
      <dgm:spPr/>
      <dgm:t>
        <a:bodyPr/>
        <a:lstStyle/>
        <a:p>
          <a:endParaRPr lang="de-DE"/>
        </a:p>
      </dgm:t>
    </dgm:pt>
    <dgm:pt modelId="{E683534C-05F7-478B-A6C4-139C13629444}">
      <dgm:prSet phldrT="[Text]"/>
      <dgm:spPr/>
      <dgm:t>
        <a:bodyPr/>
        <a:lstStyle/>
        <a:p>
          <a:r>
            <a:rPr lang="de-DE" dirty="0" err="1"/>
            <a:t>maintain</a:t>
          </a:r>
          <a:endParaRPr lang="de-DE" dirty="0"/>
        </a:p>
      </dgm:t>
    </dgm:pt>
    <dgm:pt modelId="{7DCD6EE1-0116-4EAC-B3D8-125305AA71AB}" type="parTrans" cxnId="{1287F523-BBBF-4182-9072-B9ACC4DF6EA8}">
      <dgm:prSet/>
      <dgm:spPr/>
      <dgm:t>
        <a:bodyPr/>
        <a:lstStyle/>
        <a:p>
          <a:endParaRPr lang="de-DE"/>
        </a:p>
      </dgm:t>
    </dgm:pt>
    <dgm:pt modelId="{31AFB3CD-2060-4084-A6D2-C3924404EDD5}" type="sibTrans" cxnId="{1287F523-BBBF-4182-9072-B9ACC4DF6EA8}">
      <dgm:prSet/>
      <dgm:spPr/>
      <dgm:t>
        <a:bodyPr/>
        <a:lstStyle/>
        <a:p>
          <a:endParaRPr lang="de-DE"/>
        </a:p>
      </dgm:t>
    </dgm:pt>
    <dgm:pt modelId="{03A513F1-7367-405A-A51D-25EB4EC1D8FB}">
      <dgm:prSet phldrT="[Text]"/>
      <dgm:spPr/>
      <dgm:t>
        <a:bodyPr/>
        <a:lstStyle/>
        <a:p>
          <a:r>
            <a:rPr lang="de-DE" dirty="0"/>
            <a:t>Change</a:t>
          </a:r>
        </a:p>
      </dgm:t>
    </dgm:pt>
    <dgm:pt modelId="{41F5EFE0-7A33-4B87-9AFE-9CF6226AA972}" type="parTrans" cxnId="{D3D39467-EE3D-4848-8176-7A7FE08A64E4}">
      <dgm:prSet/>
      <dgm:spPr/>
      <dgm:t>
        <a:bodyPr/>
        <a:lstStyle/>
        <a:p>
          <a:endParaRPr lang="de-DE"/>
        </a:p>
      </dgm:t>
    </dgm:pt>
    <dgm:pt modelId="{12194E2E-BEC9-42F8-BFDB-0AF83E3BDD26}" type="sibTrans" cxnId="{D3D39467-EE3D-4848-8176-7A7FE08A64E4}">
      <dgm:prSet/>
      <dgm:spPr/>
      <dgm:t>
        <a:bodyPr/>
        <a:lstStyle/>
        <a:p>
          <a:endParaRPr lang="de-DE"/>
        </a:p>
      </dgm:t>
    </dgm:pt>
    <dgm:pt modelId="{B88389F8-ACC4-4514-A151-A53194B5B279}">
      <dgm:prSet phldrT="[Text]"/>
      <dgm:spPr/>
      <dgm:t>
        <a:bodyPr/>
        <a:lstStyle/>
        <a:p>
          <a:r>
            <a:rPr lang="de-DE" dirty="0" err="1"/>
            <a:t>Energy</a:t>
          </a:r>
          <a:endParaRPr lang="de-DE" dirty="0"/>
        </a:p>
      </dgm:t>
    </dgm:pt>
    <dgm:pt modelId="{F64488A5-1767-484F-A84B-C86ABBFDD4F8}" type="parTrans" cxnId="{8D33E8C3-65BD-4499-93CF-A2B2F2975DCA}">
      <dgm:prSet/>
      <dgm:spPr/>
      <dgm:t>
        <a:bodyPr/>
        <a:lstStyle/>
        <a:p>
          <a:endParaRPr lang="de-DE"/>
        </a:p>
      </dgm:t>
    </dgm:pt>
    <dgm:pt modelId="{8428E7B6-F850-43E6-AFA6-C4C43BDF1837}" type="sibTrans" cxnId="{8D33E8C3-65BD-4499-93CF-A2B2F2975DCA}">
      <dgm:prSet/>
      <dgm:spPr/>
      <dgm:t>
        <a:bodyPr/>
        <a:lstStyle/>
        <a:p>
          <a:endParaRPr lang="de-DE"/>
        </a:p>
      </dgm:t>
    </dgm:pt>
    <dgm:pt modelId="{1423EC9A-C254-44EB-8A64-6CE7E2B14B8F}">
      <dgm:prSet phldrT="[Text]"/>
      <dgm:spPr/>
      <dgm:t>
        <a:bodyPr/>
        <a:lstStyle/>
        <a:p>
          <a:r>
            <a:rPr lang="de-DE" dirty="0"/>
            <a:t>Orbit, </a:t>
          </a:r>
          <a:r>
            <a:rPr lang="de-DE" dirty="0" err="1"/>
            <a:t>Cooling</a:t>
          </a:r>
          <a:r>
            <a:rPr lang="de-DE" dirty="0"/>
            <a:t>, etc.</a:t>
          </a:r>
        </a:p>
      </dgm:t>
    </dgm:pt>
    <dgm:pt modelId="{9C98D8AB-3B16-4D45-B0FC-570089A0516E}" type="parTrans" cxnId="{A9A9F189-34C5-4C8F-9DD5-049E8D2E39EE}">
      <dgm:prSet/>
      <dgm:spPr/>
      <dgm:t>
        <a:bodyPr/>
        <a:lstStyle/>
        <a:p>
          <a:endParaRPr lang="de-DE"/>
        </a:p>
      </dgm:t>
    </dgm:pt>
    <dgm:pt modelId="{C29D9601-1CDF-4C16-A012-98641E885688}" type="sibTrans" cxnId="{A9A9F189-34C5-4C8F-9DD5-049E8D2E39EE}">
      <dgm:prSet/>
      <dgm:spPr/>
      <dgm:t>
        <a:bodyPr/>
        <a:lstStyle/>
        <a:p>
          <a:endParaRPr lang="de-DE"/>
        </a:p>
      </dgm:t>
    </dgm:pt>
    <dgm:pt modelId="{424FCE89-E0F2-4953-B6ED-7B1DA9B43C7E}" type="pres">
      <dgm:prSet presAssocID="{C3B4CD41-84A7-449F-9C50-558A20EAE1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2F2CC3-6E4E-4EE6-902E-4C6BDBE8F6C3}" type="pres">
      <dgm:prSet presAssocID="{CE79BFF9-9300-4043-BD60-2FABE2374D65}" presName="compNode" presStyleCnt="0"/>
      <dgm:spPr/>
    </dgm:pt>
    <dgm:pt modelId="{EA1C0266-68AA-458A-8037-8F3E709496F5}" type="pres">
      <dgm:prSet presAssocID="{CE79BFF9-9300-4043-BD60-2FABE2374D65}" presName="aNode" presStyleLbl="bgShp" presStyleIdx="0" presStyleCnt="3"/>
      <dgm:spPr/>
      <dgm:t>
        <a:bodyPr/>
        <a:lstStyle/>
        <a:p>
          <a:endParaRPr lang="en-US"/>
        </a:p>
      </dgm:t>
    </dgm:pt>
    <dgm:pt modelId="{CC988462-98C1-4ABF-A619-BC6B4840428A}" type="pres">
      <dgm:prSet presAssocID="{CE79BFF9-9300-4043-BD60-2FABE2374D65}" presName="textNode" presStyleLbl="bgShp" presStyleIdx="0" presStyleCnt="3"/>
      <dgm:spPr/>
      <dgm:t>
        <a:bodyPr/>
        <a:lstStyle/>
        <a:p>
          <a:endParaRPr lang="en-US"/>
        </a:p>
      </dgm:t>
    </dgm:pt>
    <dgm:pt modelId="{532ED9E8-70FE-497B-A3E4-F7556CC9FD44}" type="pres">
      <dgm:prSet presAssocID="{CE79BFF9-9300-4043-BD60-2FABE2374D65}" presName="compChildNode" presStyleCnt="0"/>
      <dgm:spPr/>
    </dgm:pt>
    <dgm:pt modelId="{63D2F9C4-0FA6-4B08-A5EC-339516163145}" type="pres">
      <dgm:prSet presAssocID="{CE79BFF9-9300-4043-BD60-2FABE2374D65}" presName="theInnerList" presStyleCnt="0"/>
      <dgm:spPr/>
    </dgm:pt>
    <dgm:pt modelId="{53A219D2-806E-4683-903C-152FEF63BA65}" type="pres">
      <dgm:prSet presAssocID="{6CEF57CA-9C6F-449E-88D9-B53AE5947D5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D7519-F042-4DB8-A024-6C4BFAEB5078}" type="pres">
      <dgm:prSet presAssocID="{6CEF57CA-9C6F-449E-88D9-B53AE5947D53}" presName="aSpace2" presStyleCnt="0"/>
      <dgm:spPr/>
    </dgm:pt>
    <dgm:pt modelId="{9CE445B4-1BF7-4B9E-9749-BE3E65FDC06D}" type="pres">
      <dgm:prSet presAssocID="{CC215CB2-BCCE-42D9-BAE0-C7BCD098444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5DE4C-A671-46BE-AE20-034E23D95B78}" type="pres">
      <dgm:prSet presAssocID="{CE79BFF9-9300-4043-BD60-2FABE2374D65}" presName="aSpace" presStyleCnt="0"/>
      <dgm:spPr/>
    </dgm:pt>
    <dgm:pt modelId="{3A29DEFF-FBDB-4C75-BFA6-44D450F026A1}" type="pres">
      <dgm:prSet presAssocID="{89E6964F-5849-4FD3-B181-693B6DBEACD9}" presName="compNode" presStyleCnt="0"/>
      <dgm:spPr/>
    </dgm:pt>
    <dgm:pt modelId="{E665A503-0BE7-46B7-BAE7-967B9B37EE2C}" type="pres">
      <dgm:prSet presAssocID="{89E6964F-5849-4FD3-B181-693B6DBEACD9}" presName="aNode" presStyleLbl="bgShp" presStyleIdx="1" presStyleCnt="3"/>
      <dgm:spPr/>
      <dgm:t>
        <a:bodyPr/>
        <a:lstStyle/>
        <a:p>
          <a:endParaRPr lang="en-US"/>
        </a:p>
      </dgm:t>
    </dgm:pt>
    <dgm:pt modelId="{180ED766-06D0-49E0-863C-C6B3259E83AD}" type="pres">
      <dgm:prSet presAssocID="{89E6964F-5849-4FD3-B181-693B6DBEACD9}" presName="textNode" presStyleLbl="bgShp" presStyleIdx="1" presStyleCnt="3"/>
      <dgm:spPr/>
      <dgm:t>
        <a:bodyPr/>
        <a:lstStyle/>
        <a:p>
          <a:endParaRPr lang="en-US"/>
        </a:p>
      </dgm:t>
    </dgm:pt>
    <dgm:pt modelId="{CB398A70-E41B-4C4E-8E54-CFC55800277E}" type="pres">
      <dgm:prSet presAssocID="{89E6964F-5849-4FD3-B181-693B6DBEACD9}" presName="compChildNode" presStyleCnt="0"/>
      <dgm:spPr/>
    </dgm:pt>
    <dgm:pt modelId="{CC7806DE-27E0-467D-B125-1E9B8CCBA009}" type="pres">
      <dgm:prSet presAssocID="{89E6964F-5849-4FD3-B181-693B6DBEACD9}" presName="theInnerList" presStyleCnt="0"/>
      <dgm:spPr/>
    </dgm:pt>
    <dgm:pt modelId="{EB450E92-32CD-4CB0-AEFF-C55AD546D8B5}" type="pres">
      <dgm:prSet presAssocID="{CFC2D42B-18F4-48FA-B403-328CB7EAE71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3400F-74E8-42A8-AA12-981F12C0D0E9}" type="pres">
      <dgm:prSet presAssocID="{CFC2D42B-18F4-48FA-B403-328CB7EAE716}" presName="aSpace2" presStyleCnt="0"/>
      <dgm:spPr/>
    </dgm:pt>
    <dgm:pt modelId="{0CB57520-47B9-4D8D-BD59-3D790993EB02}" type="pres">
      <dgm:prSet presAssocID="{E683534C-05F7-478B-A6C4-139C1362944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BF14C-3D3F-43E4-A347-2B286C1A7AD9}" type="pres">
      <dgm:prSet presAssocID="{89E6964F-5849-4FD3-B181-693B6DBEACD9}" presName="aSpace" presStyleCnt="0"/>
      <dgm:spPr/>
    </dgm:pt>
    <dgm:pt modelId="{83973D13-04B5-4EE4-AC8A-42C835225E67}" type="pres">
      <dgm:prSet presAssocID="{03A513F1-7367-405A-A51D-25EB4EC1D8FB}" presName="compNode" presStyleCnt="0"/>
      <dgm:spPr/>
    </dgm:pt>
    <dgm:pt modelId="{E70D8F94-C070-4394-9865-1B87959C094C}" type="pres">
      <dgm:prSet presAssocID="{03A513F1-7367-405A-A51D-25EB4EC1D8FB}" presName="aNode" presStyleLbl="bgShp" presStyleIdx="2" presStyleCnt="3"/>
      <dgm:spPr/>
      <dgm:t>
        <a:bodyPr/>
        <a:lstStyle/>
        <a:p>
          <a:endParaRPr lang="en-US"/>
        </a:p>
      </dgm:t>
    </dgm:pt>
    <dgm:pt modelId="{45D8CE8F-C64C-4303-A576-BC3B6CFCDDF5}" type="pres">
      <dgm:prSet presAssocID="{03A513F1-7367-405A-A51D-25EB4EC1D8FB}" presName="textNode" presStyleLbl="bgShp" presStyleIdx="2" presStyleCnt="3"/>
      <dgm:spPr/>
      <dgm:t>
        <a:bodyPr/>
        <a:lstStyle/>
        <a:p>
          <a:endParaRPr lang="en-US"/>
        </a:p>
      </dgm:t>
    </dgm:pt>
    <dgm:pt modelId="{0C5F4E6B-D431-4DD3-A609-5338A4FEE799}" type="pres">
      <dgm:prSet presAssocID="{03A513F1-7367-405A-A51D-25EB4EC1D8FB}" presName="compChildNode" presStyleCnt="0"/>
      <dgm:spPr/>
    </dgm:pt>
    <dgm:pt modelId="{FA74F3C0-AC04-46FA-BCA6-31B9E426CB81}" type="pres">
      <dgm:prSet presAssocID="{03A513F1-7367-405A-A51D-25EB4EC1D8FB}" presName="theInnerList" presStyleCnt="0"/>
      <dgm:spPr/>
    </dgm:pt>
    <dgm:pt modelId="{114FE2EC-0604-4951-A642-6A4F45B20DCF}" type="pres">
      <dgm:prSet presAssocID="{B88389F8-ACC4-4514-A151-A53194B5B27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EF5E1-DF05-476D-BE04-A1CF28DD8F43}" type="pres">
      <dgm:prSet presAssocID="{B88389F8-ACC4-4514-A151-A53194B5B279}" presName="aSpace2" presStyleCnt="0"/>
      <dgm:spPr/>
    </dgm:pt>
    <dgm:pt modelId="{2118C38D-FDBC-4566-8A3B-11A4DD26626C}" type="pres">
      <dgm:prSet presAssocID="{1423EC9A-C254-44EB-8A64-6CE7E2B14B8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55C6C0-8F33-48F8-B6FE-F6F0B8536EB6}" type="presOf" srcId="{CE79BFF9-9300-4043-BD60-2FABE2374D65}" destId="{EA1C0266-68AA-458A-8037-8F3E709496F5}" srcOrd="0" destOrd="0" presId="urn:microsoft.com/office/officeart/2005/8/layout/lProcess2"/>
    <dgm:cxn modelId="{995A2111-0A7A-4D06-8A50-5A9559958EC6}" srcId="{C3B4CD41-84A7-449F-9C50-558A20EAE117}" destId="{CE79BFF9-9300-4043-BD60-2FABE2374D65}" srcOrd="0" destOrd="0" parTransId="{221B6699-C3F2-4C43-9F2D-538D90437C45}" sibTransId="{DCD7EABD-93B4-4A3B-9408-252B52101CEF}"/>
    <dgm:cxn modelId="{E45B6DCF-11AD-4645-B570-4F151D773C27}" type="presOf" srcId="{CFC2D42B-18F4-48FA-B403-328CB7EAE716}" destId="{EB450E92-32CD-4CB0-AEFF-C55AD546D8B5}" srcOrd="0" destOrd="0" presId="urn:microsoft.com/office/officeart/2005/8/layout/lProcess2"/>
    <dgm:cxn modelId="{A9A9F189-34C5-4C8F-9DD5-049E8D2E39EE}" srcId="{03A513F1-7367-405A-A51D-25EB4EC1D8FB}" destId="{1423EC9A-C254-44EB-8A64-6CE7E2B14B8F}" srcOrd="1" destOrd="0" parTransId="{9C98D8AB-3B16-4D45-B0FC-570089A0516E}" sibTransId="{C29D9601-1CDF-4C16-A012-98641E885688}"/>
    <dgm:cxn modelId="{B71A41DF-ADCA-4348-9461-21078057E776}" srcId="{C3B4CD41-84A7-449F-9C50-558A20EAE117}" destId="{89E6964F-5849-4FD3-B181-693B6DBEACD9}" srcOrd="1" destOrd="0" parTransId="{AAD20FDA-A26A-4202-BE9D-A0B036EBA5DE}" sibTransId="{36B9DA97-8501-44F6-A536-88CA3369F8A6}"/>
    <dgm:cxn modelId="{6833A6B6-FA9D-47F4-A383-BD6DD5A7DAB4}" type="presOf" srcId="{1423EC9A-C254-44EB-8A64-6CE7E2B14B8F}" destId="{2118C38D-FDBC-4566-8A3B-11A4DD26626C}" srcOrd="0" destOrd="0" presId="urn:microsoft.com/office/officeart/2005/8/layout/lProcess2"/>
    <dgm:cxn modelId="{1287F523-BBBF-4182-9072-B9ACC4DF6EA8}" srcId="{89E6964F-5849-4FD3-B181-693B6DBEACD9}" destId="{E683534C-05F7-478B-A6C4-139C13629444}" srcOrd="1" destOrd="0" parTransId="{7DCD6EE1-0116-4EAC-B3D8-125305AA71AB}" sibTransId="{31AFB3CD-2060-4084-A6D2-C3924404EDD5}"/>
    <dgm:cxn modelId="{D3D39467-EE3D-4848-8176-7A7FE08A64E4}" srcId="{C3B4CD41-84A7-449F-9C50-558A20EAE117}" destId="{03A513F1-7367-405A-A51D-25EB4EC1D8FB}" srcOrd="2" destOrd="0" parTransId="{41F5EFE0-7A33-4B87-9AFE-9CF6226AA972}" sibTransId="{12194E2E-BEC9-42F8-BFDB-0AF83E3BDD26}"/>
    <dgm:cxn modelId="{C58D3871-453E-4EC2-9E07-AC2B55CFF979}" type="presOf" srcId="{B88389F8-ACC4-4514-A151-A53194B5B279}" destId="{114FE2EC-0604-4951-A642-6A4F45B20DCF}" srcOrd="0" destOrd="0" presId="urn:microsoft.com/office/officeart/2005/8/layout/lProcess2"/>
    <dgm:cxn modelId="{A68A0662-EABF-4C0E-A465-61AA0FA3AE48}" type="presOf" srcId="{6CEF57CA-9C6F-449E-88D9-B53AE5947D53}" destId="{53A219D2-806E-4683-903C-152FEF63BA65}" srcOrd="0" destOrd="0" presId="urn:microsoft.com/office/officeart/2005/8/layout/lProcess2"/>
    <dgm:cxn modelId="{749786E9-35B5-40C3-AF34-180C58556ABE}" type="presOf" srcId="{E683534C-05F7-478B-A6C4-139C13629444}" destId="{0CB57520-47B9-4D8D-BD59-3D790993EB02}" srcOrd="0" destOrd="0" presId="urn:microsoft.com/office/officeart/2005/8/layout/lProcess2"/>
    <dgm:cxn modelId="{8D33E8C3-65BD-4499-93CF-A2B2F2975DCA}" srcId="{03A513F1-7367-405A-A51D-25EB4EC1D8FB}" destId="{B88389F8-ACC4-4514-A151-A53194B5B279}" srcOrd="0" destOrd="0" parTransId="{F64488A5-1767-484F-A84B-C86ABBFDD4F8}" sibTransId="{8428E7B6-F850-43E6-AFA6-C4C43BDF1837}"/>
    <dgm:cxn modelId="{697F5EB6-3575-48A2-8077-F4F84A0048D5}" type="presOf" srcId="{89E6964F-5849-4FD3-B181-693B6DBEACD9}" destId="{180ED766-06D0-49E0-863C-C6B3259E83AD}" srcOrd="1" destOrd="0" presId="urn:microsoft.com/office/officeart/2005/8/layout/lProcess2"/>
    <dgm:cxn modelId="{80763C80-CE20-4A9C-A509-01C4B310B6F8}" type="presOf" srcId="{CC215CB2-BCCE-42D9-BAE0-C7BCD0984443}" destId="{9CE445B4-1BF7-4B9E-9749-BE3E65FDC06D}" srcOrd="0" destOrd="0" presId="urn:microsoft.com/office/officeart/2005/8/layout/lProcess2"/>
    <dgm:cxn modelId="{C1A6B901-35A7-46DC-9F6C-C6A6E0119410}" srcId="{CE79BFF9-9300-4043-BD60-2FABE2374D65}" destId="{6CEF57CA-9C6F-449E-88D9-B53AE5947D53}" srcOrd="0" destOrd="0" parTransId="{F9815EAF-0BCC-4D95-BF2E-80176F06F52F}" sibTransId="{87ECB2C7-876A-4C5E-A73A-61BD0AC8CF59}"/>
    <dgm:cxn modelId="{3A6D4DDE-E450-441A-914B-6CECBDD5E8E5}" type="presOf" srcId="{89E6964F-5849-4FD3-B181-693B6DBEACD9}" destId="{E665A503-0BE7-46B7-BAE7-967B9B37EE2C}" srcOrd="0" destOrd="0" presId="urn:microsoft.com/office/officeart/2005/8/layout/lProcess2"/>
    <dgm:cxn modelId="{45C5BCE4-D839-4AE6-ABB5-16B0FDB99795}" type="presOf" srcId="{CE79BFF9-9300-4043-BD60-2FABE2374D65}" destId="{CC988462-98C1-4ABF-A619-BC6B4840428A}" srcOrd="1" destOrd="0" presId="urn:microsoft.com/office/officeart/2005/8/layout/lProcess2"/>
    <dgm:cxn modelId="{37310842-CF49-4BC4-A3DD-1FF24A6B1BFB}" srcId="{89E6964F-5849-4FD3-B181-693B6DBEACD9}" destId="{CFC2D42B-18F4-48FA-B403-328CB7EAE716}" srcOrd="0" destOrd="0" parTransId="{F07C2203-3B8C-4B3C-8F8E-BB258EC55384}" sibTransId="{3E53A52A-CE40-44FB-918C-705341A22423}"/>
    <dgm:cxn modelId="{0FAA5A83-B17D-4459-817D-07413650224D}" type="presOf" srcId="{C3B4CD41-84A7-449F-9C50-558A20EAE117}" destId="{424FCE89-E0F2-4953-B6ED-7B1DA9B43C7E}" srcOrd="0" destOrd="0" presId="urn:microsoft.com/office/officeart/2005/8/layout/lProcess2"/>
    <dgm:cxn modelId="{DAB154F1-767D-4367-87D5-C27F635341B7}" type="presOf" srcId="{03A513F1-7367-405A-A51D-25EB4EC1D8FB}" destId="{E70D8F94-C070-4394-9865-1B87959C094C}" srcOrd="0" destOrd="0" presId="urn:microsoft.com/office/officeart/2005/8/layout/lProcess2"/>
    <dgm:cxn modelId="{E1096D31-13F4-4A6D-BE98-137929EAD62C}" srcId="{CE79BFF9-9300-4043-BD60-2FABE2374D65}" destId="{CC215CB2-BCCE-42D9-BAE0-C7BCD0984443}" srcOrd="1" destOrd="0" parTransId="{82049087-2D12-4142-89DA-A520F6C09230}" sibTransId="{74702276-3C1F-405C-81A4-AD213362BE4E}"/>
    <dgm:cxn modelId="{08DFCAB8-78E6-4E3D-85CE-C37F78407BEE}" type="presOf" srcId="{03A513F1-7367-405A-A51D-25EB4EC1D8FB}" destId="{45D8CE8F-C64C-4303-A576-BC3B6CFCDDF5}" srcOrd="1" destOrd="0" presId="urn:microsoft.com/office/officeart/2005/8/layout/lProcess2"/>
    <dgm:cxn modelId="{A6F736DF-13E4-4336-8CA3-E3D01BA7D68A}" type="presParOf" srcId="{424FCE89-E0F2-4953-B6ED-7B1DA9B43C7E}" destId="{152F2CC3-6E4E-4EE6-902E-4C6BDBE8F6C3}" srcOrd="0" destOrd="0" presId="urn:microsoft.com/office/officeart/2005/8/layout/lProcess2"/>
    <dgm:cxn modelId="{641A212D-9D93-43F1-B962-4B0467D17F2C}" type="presParOf" srcId="{152F2CC3-6E4E-4EE6-902E-4C6BDBE8F6C3}" destId="{EA1C0266-68AA-458A-8037-8F3E709496F5}" srcOrd="0" destOrd="0" presId="urn:microsoft.com/office/officeart/2005/8/layout/lProcess2"/>
    <dgm:cxn modelId="{78C3CB30-8029-4414-BA7F-9FA89A32A0F4}" type="presParOf" srcId="{152F2CC3-6E4E-4EE6-902E-4C6BDBE8F6C3}" destId="{CC988462-98C1-4ABF-A619-BC6B4840428A}" srcOrd="1" destOrd="0" presId="urn:microsoft.com/office/officeart/2005/8/layout/lProcess2"/>
    <dgm:cxn modelId="{6B0D1D1C-3BA0-432F-BF36-7A31036C032F}" type="presParOf" srcId="{152F2CC3-6E4E-4EE6-902E-4C6BDBE8F6C3}" destId="{532ED9E8-70FE-497B-A3E4-F7556CC9FD44}" srcOrd="2" destOrd="0" presId="urn:microsoft.com/office/officeart/2005/8/layout/lProcess2"/>
    <dgm:cxn modelId="{B740023B-D12A-44EA-B3ED-D85718468A32}" type="presParOf" srcId="{532ED9E8-70FE-497B-A3E4-F7556CC9FD44}" destId="{63D2F9C4-0FA6-4B08-A5EC-339516163145}" srcOrd="0" destOrd="0" presId="urn:microsoft.com/office/officeart/2005/8/layout/lProcess2"/>
    <dgm:cxn modelId="{D24711FF-2E75-4D94-BC50-B4A542D10C53}" type="presParOf" srcId="{63D2F9C4-0FA6-4B08-A5EC-339516163145}" destId="{53A219D2-806E-4683-903C-152FEF63BA65}" srcOrd="0" destOrd="0" presId="urn:microsoft.com/office/officeart/2005/8/layout/lProcess2"/>
    <dgm:cxn modelId="{F858E4F4-FB33-4AE5-999B-8710723082BD}" type="presParOf" srcId="{63D2F9C4-0FA6-4B08-A5EC-339516163145}" destId="{143D7519-F042-4DB8-A024-6C4BFAEB5078}" srcOrd="1" destOrd="0" presId="urn:microsoft.com/office/officeart/2005/8/layout/lProcess2"/>
    <dgm:cxn modelId="{5D451955-5BF9-4D06-A9C1-0371A010BA5E}" type="presParOf" srcId="{63D2F9C4-0FA6-4B08-A5EC-339516163145}" destId="{9CE445B4-1BF7-4B9E-9749-BE3E65FDC06D}" srcOrd="2" destOrd="0" presId="urn:microsoft.com/office/officeart/2005/8/layout/lProcess2"/>
    <dgm:cxn modelId="{D52BEF36-E2F5-4AE7-B9D4-7DB1A6A5A244}" type="presParOf" srcId="{424FCE89-E0F2-4953-B6ED-7B1DA9B43C7E}" destId="{A505DE4C-A671-46BE-AE20-034E23D95B78}" srcOrd="1" destOrd="0" presId="urn:microsoft.com/office/officeart/2005/8/layout/lProcess2"/>
    <dgm:cxn modelId="{F8857ECB-239B-4C29-9396-61C04D68E591}" type="presParOf" srcId="{424FCE89-E0F2-4953-B6ED-7B1DA9B43C7E}" destId="{3A29DEFF-FBDB-4C75-BFA6-44D450F026A1}" srcOrd="2" destOrd="0" presId="urn:microsoft.com/office/officeart/2005/8/layout/lProcess2"/>
    <dgm:cxn modelId="{4AB081D8-257A-4F69-8B95-C0959A53B4C2}" type="presParOf" srcId="{3A29DEFF-FBDB-4C75-BFA6-44D450F026A1}" destId="{E665A503-0BE7-46B7-BAE7-967B9B37EE2C}" srcOrd="0" destOrd="0" presId="urn:microsoft.com/office/officeart/2005/8/layout/lProcess2"/>
    <dgm:cxn modelId="{0045BA16-9C54-4E4B-B93F-EC46396C7387}" type="presParOf" srcId="{3A29DEFF-FBDB-4C75-BFA6-44D450F026A1}" destId="{180ED766-06D0-49E0-863C-C6B3259E83AD}" srcOrd="1" destOrd="0" presId="urn:microsoft.com/office/officeart/2005/8/layout/lProcess2"/>
    <dgm:cxn modelId="{904B9389-FB93-4E33-A8E6-1886CC054615}" type="presParOf" srcId="{3A29DEFF-FBDB-4C75-BFA6-44D450F026A1}" destId="{CB398A70-E41B-4C4E-8E54-CFC55800277E}" srcOrd="2" destOrd="0" presId="urn:microsoft.com/office/officeart/2005/8/layout/lProcess2"/>
    <dgm:cxn modelId="{56B04F10-A271-4F0A-ACA6-CAEF98BBB00F}" type="presParOf" srcId="{CB398A70-E41B-4C4E-8E54-CFC55800277E}" destId="{CC7806DE-27E0-467D-B125-1E9B8CCBA009}" srcOrd="0" destOrd="0" presId="urn:microsoft.com/office/officeart/2005/8/layout/lProcess2"/>
    <dgm:cxn modelId="{FA714965-F2D5-4F4D-BA64-CE2583BE46A2}" type="presParOf" srcId="{CC7806DE-27E0-467D-B125-1E9B8CCBA009}" destId="{EB450E92-32CD-4CB0-AEFF-C55AD546D8B5}" srcOrd="0" destOrd="0" presId="urn:microsoft.com/office/officeart/2005/8/layout/lProcess2"/>
    <dgm:cxn modelId="{690FBC49-3F86-4086-BAB3-138148D1D85B}" type="presParOf" srcId="{CC7806DE-27E0-467D-B125-1E9B8CCBA009}" destId="{AC83400F-74E8-42A8-AA12-981F12C0D0E9}" srcOrd="1" destOrd="0" presId="urn:microsoft.com/office/officeart/2005/8/layout/lProcess2"/>
    <dgm:cxn modelId="{6BB477C7-75AB-4D3A-A857-61F2D82822CF}" type="presParOf" srcId="{CC7806DE-27E0-467D-B125-1E9B8CCBA009}" destId="{0CB57520-47B9-4D8D-BD59-3D790993EB02}" srcOrd="2" destOrd="0" presId="urn:microsoft.com/office/officeart/2005/8/layout/lProcess2"/>
    <dgm:cxn modelId="{4ECD6514-5CF4-480E-8232-B8478A6F3974}" type="presParOf" srcId="{424FCE89-E0F2-4953-B6ED-7B1DA9B43C7E}" destId="{704BF14C-3D3F-43E4-A347-2B286C1A7AD9}" srcOrd="3" destOrd="0" presId="urn:microsoft.com/office/officeart/2005/8/layout/lProcess2"/>
    <dgm:cxn modelId="{E9F41F27-1998-42B8-9D30-5D7ECA4693B7}" type="presParOf" srcId="{424FCE89-E0F2-4953-B6ED-7B1DA9B43C7E}" destId="{83973D13-04B5-4EE4-AC8A-42C835225E67}" srcOrd="4" destOrd="0" presId="urn:microsoft.com/office/officeart/2005/8/layout/lProcess2"/>
    <dgm:cxn modelId="{161E8308-6ADC-4F03-BDE6-3906C314309E}" type="presParOf" srcId="{83973D13-04B5-4EE4-AC8A-42C835225E67}" destId="{E70D8F94-C070-4394-9865-1B87959C094C}" srcOrd="0" destOrd="0" presId="urn:microsoft.com/office/officeart/2005/8/layout/lProcess2"/>
    <dgm:cxn modelId="{D4FD07E4-1E87-43B2-9D65-C095ECD204B9}" type="presParOf" srcId="{83973D13-04B5-4EE4-AC8A-42C835225E67}" destId="{45D8CE8F-C64C-4303-A576-BC3B6CFCDDF5}" srcOrd="1" destOrd="0" presId="urn:microsoft.com/office/officeart/2005/8/layout/lProcess2"/>
    <dgm:cxn modelId="{61825B43-6A4A-4980-9318-B03A1DF4C41D}" type="presParOf" srcId="{83973D13-04B5-4EE4-AC8A-42C835225E67}" destId="{0C5F4E6B-D431-4DD3-A609-5338A4FEE799}" srcOrd="2" destOrd="0" presId="urn:microsoft.com/office/officeart/2005/8/layout/lProcess2"/>
    <dgm:cxn modelId="{570596CC-0843-4D34-8E3B-F3F3E1082877}" type="presParOf" srcId="{0C5F4E6B-D431-4DD3-A609-5338A4FEE799}" destId="{FA74F3C0-AC04-46FA-BCA6-31B9E426CB81}" srcOrd="0" destOrd="0" presId="urn:microsoft.com/office/officeart/2005/8/layout/lProcess2"/>
    <dgm:cxn modelId="{E342145A-BA3F-4A81-86E2-20C581B58F4D}" type="presParOf" srcId="{FA74F3C0-AC04-46FA-BCA6-31B9E426CB81}" destId="{114FE2EC-0604-4951-A642-6A4F45B20DCF}" srcOrd="0" destOrd="0" presId="urn:microsoft.com/office/officeart/2005/8/layout/lProcess2"/>
    <dgm:cxn modelId="{57FC2E61-56E3-4693-B43C-6D360FBB47B3}" type="presParOf" srcId="{FA74F3C0-AC04-46FA-BCA6-31B9E426CB81}" destId="{7B7EF5E1-DF05-476D-BE04-A1CF28DD8F43}" srcOrd="1" destOrd="0" presId="urn:microsoft.com/office/officeart/2005/8/layout/lProcess2"/>
    <dgm:cxn modelId="{4CBEE9A4-C9AC-496C-B93A-89004138B83F}" type="presParOf" srcId="{FA74F3C0-AC04-46FA-BCA6-31B9E426CB81}" destId="{2118C38D-FDBC-4566-8A3B-11A4DD26626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4CD41-84A7-449F-9C50-558A20EAE11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E79BFF9-9300-4043-BD60-2FABE2374D65}">
      <dgm:prSet phldrT="[Text]"/>
      <dgm:spPr/>
      <dgm:t>
        <a:bodyPr/>
        <a:lstStyle/>
        <a:p>
          <a:r>
            <a:rPr lang="de-DE" dirty="0"/>
            <a:t>Setup</a:t>
          </a:r>
        </a:p>
      </dgm:t>
    </dgm:pt>
    <dgm:pt modelId="{221B6699-C3F2-4C43-9F2D-538D90437C45}" type="parTrans" cxnId="{995A2111-0A7A-4D06-8A50-5A9559958EC6}">
      <dgm:prSet/>
      <dgm:spPr/>
      <dgm:t>
        <a:bodyPr/>
        <a:lstStyle/>
        <a:p>
          <a:endParaRPr lang="de-DE"/>
        </a:p>
      </dgm:t>
    </dgm:pt>
    <dgm:pt modelId="{DCD7EABD-93B4-4A3B-9408-252B52101CEF}" type="sibTrans" cxnId="{995A2111-0A7A-4D06-8A50-5A9559958EC6}">
      <dgm:prSet/>
      <dgm:spPr/>
      <dgm:t>
        <a:bodyPr/>
        <a:lstStyle/>
        <a:p>
          <a:endParaRPr lang="de-DE"/>
        </a:p>
      </dgm:t>
    </dgm:pt>
    <dgm:pt modelId="{6CEF57CA-9C6F-449E-88D9-B53AE5947D53}">
      <dgm:prSet phldrT="[Text]"/>
      <dgm:spPr/>
      <dgm:t>
        <a:bodyPr/>
        <a:lstStyle/>
        <a:p>
          <a:r>
            <a:rPr lang="de-DE" dirty="0"/>
            <a:t>Beam </a:t>
          </a:r>
          <a:r>
            <a:rPr lang="de-DE" dirty="0" err="1"/>
            <a:t>from</a:t>
          </a:r>
          <a:r>
            <a:rPr lang="de-DE" dirty="0"/>
            <a:t> ESR</a:t>
          </a:r>
        </a:p>
      </dgm:t>
    </dgm:pt>
    <dgm:pt modelId="{F9815EAF-0BCC-4D95-BF2E-80176F06F52F}" type="parTrans" cxnId="{C1A6B901-35A7-46DC-9F6C-C6A6E0119410}">
      <dgm:prSet/>
      <dgm:spPr/>
      <dgm:t>
        <a:bodyPr/>
        <a:lstStyle/>
        <a:p>
          <a:endParaRPr lang="de-DE"/>
        </a:p>
      </dgm:t>
    </dgm:pt>
    <dgm:pt modelId="{87ECB2C7-876A-4C5E-A73A-61BD0AC8CF59}" type="sibTrans" cxnId="{C1A6B901-35A7-46DC-9F6C-C6A6E0119410}">
      <dgm:prSet/>
      <dgm:spPr/>
      <dgm:t>
        <a:bodyPr/>
        <a:lstStyle/>
        <a:p>
          <a:endParaRPr lang="de-DE"/>
        </a:p>
      </dgm:t>
    </dgm:pt>
    <dgm:pt modelId="{CC215CB2-BCCE-42D9-BAE0-C7BCD0984443}">
      <dgm:prSet phldrT="[Text]"/>
      <dgm:spPr/>
      <dgm:t>
        <a:bodyPr/>
        <a:lstStyle/>
        <a:p>
          <a:r>
            <a:rPr lang="de-DE" dirty="0"/>
            <a:t>Beam </a:t>
          </a:r>
          <a:r>
            <a:rPr lang="de-DE" dirty="0" err="1"/>
            <a:t>from</a:t>
          </a:r>
          <a:r>
            <a:rPr lang="de-DE" dirty="0"/>
            <a:t> </a:t>
          </a:r>
          <a:r>
            <a:rPr lang="de-DE" dirty="0" err="1"/>
            <a:t>local</a:t>
          </a:r>
          <a:r>
            <a:rPr lang="de-DE" dirty="0"/>
            <a:t> </a:t>
          </a:r>
          <a:r>
            <a:rPr lang="de-DE" dirty="0" err="1"/>
            <a:t>source</a:t>
          </a:r>
          <a:endParaRPr lang="de-DE" dirty="0"/>
        </a:p>
      </dgm:t>
    </dgm:pt>
    <dgm:pt modelId="{82049087-2D12-4142-89DA-A520F6C09230}" type="parTrans" cxnId="{E1096D31-13F4-4A6D-BE98-137929EAD62C}">
      <dgm:prSet/>
      <dgm:spPr/>
      <dgm:t>
        <a:bodyPr/>
        <a:lstStyle/>
        <a:p>
          <a:endParaRPr lang="de-DE"/>
        </a:p>
      </dgm:t>
    </dgm:pt>
    <dgm:pt modelId="{74702276-3C1F-405C-81A4-AD213362BE4E}" type="sibTrans" cxnId="{E1096D31-13F4-4A6D-BE98-137929EAD62C}">
      <dgm:prSet/>
      <dgm:spPr/>
      <dgm:t>
        <a:bodyPr/>
        <a:lstStyle/>
        <a:p>
          <a:endParaRPr lang="de-DE"/>
        </a:p>
      </dgm:t>
    </dgm:pt>
    <dgm:pt modelId="{424FCE89-E0F2-4953-B6ED-7B1DA9B43C7E}" type="pres">
      <dgm:prSet presAssocID="{C3B4CD41-84A7-449F-9C50-558A20EAE1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2F2CC3-6E4E-4EE6-902E-4C6BDBE8F6C3}" type="pres">
      <dgm:prSet presAssocID="{CE79BFF9-9300-4043-BD60-2FABE2374D65}" presName="compNode" presStyleCnt="0"/>
      <dgm:spPr/>
    </dgm:pt>
    <dgm:pt modelId="{EA1C0266-68AA-458A-8037-8F3E709496F5}" type="pres">
      <dgm:prSet presAssocID="{CE79BFF9-9300-4043-BD60-2FABE2374D65}" presName="aNode" presStyleLbl="bgShp" presStyleIdx="0" presStyleCnt="1"/>
      <dgm:spPr/>
      <dgm:t>
        <a:bodyPr/>
        <a:lstStyle/>
        <a:p>
          <a:endParaRPr lang="en-US"/>
        </a:p>
      </dgm:t>
    </dgm:pt>
    <dgm:pt modelId="{CC988462-98C1-4ABF-A619-BC6B4840428A}" type="pres">
      <dgm:prSet presAssocID="{CE79BFF9-9300-4043-BD60-2FABE2374D65}" presName="textNode" presStyleLbl="bgShp" presStyleIdx="0" presStyleCnt="1"/>
      <dgm:spPr/>
      <dgm:t>
        <a:bodyPr/>
        <a:lstStyle/>
        <a:p>
          <a:endParaRPr lang="en-US"/>
        </a:p>
      </dgm:t>
    </dgm:pt>
    <dgm:pt modelId="{532ED9E8-70FE-497B-A3E4-F7556CC9FD44}" type="pres">
      <dgm:prSet presAssocID="{CE79BFF9-9300-4043-BD60-2FABE2374D65}" presName="compChildNode" presStyleCnt="0"/>
      <dgm:spPr/>
    </dgm:pt>
    <dgm:pt modelId="{63D2F9C4-0FA6-4B08-A5EC-339516163145}" type="pres">
      <dgm:prSet presAssocID="{CE79BFF9-9300-4043-BD60-2FABE2374D65}" presName="theInnerList" presStyleCnt="0"/>
      <dgm:spPr/>
    </dgm:pt>
    <dgm:pt modelId="{53A219D2-806E-4683-903C-152FEF63BA65}" type="pres">
      <dgm:prSet presAssocID="{6CEF57CA-9C6F-449E-88D9-B53AE5947D5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D7519-F042-4DB8-A024-6C4BFAEB5078}" type="pres">
      <dgm:prSet presAssocID="{6CEF57CA-9C6F-449E-88D9-B53AE5947D53}" presName="aSpace2" presStyleCnt="0"/>
      <dgm:spPr/>
    </dgm:pt>
    <dgm:pt modelId="{9CE445B4-1BF7-4B9E-9749-BE3E65FDC06D}" type="pres">
      <dgm:prSet presAssocID="{CC215CB2-BCCE-42D9-BAE0-C7BCD098444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096D31-13F4-4A6D-BE98-137929EAD62C}" srcId="{CE79BFF9-9300-4043-BD60-2FABE2374D65}" destId="{CC215CB2-BCCE-42D9-BAE0-C7BCD0984443}" srcOrd="1" destOrd="0" parTransId="{82049087-2D12-4142-89DA-A520F6C09230}" sibTransId="{74702276-3C1F-405C-81A4-AD213362BE4E}"/>
    <dgm:cxn modelId="{45C5BCE4-D839-4AE6-ABB5-16B0FDB99795}" type="presOf" srcId="{CE79BFF9-9300-4043-BD60-2FABE2374D65}" destId="{CC988462-98C1-4ABF-A619-BC6B4840428A}" srcOrd="1" destOrd="0" presId="urn:microsoft.com/office/officeart/2005/8/layout/lProcess2"/>
    <dgm:cxn modelId="{E155C6C0-8F33-48F8-B6FE-F6F0B8536EB6}" type="presOf" srcId="{CE79BFF9-9300-4043-BD60-2FABE2374D65}" destId="{EA1C0266-68AA-458A-8037-8F3E709496F5}" srcOrd="0" destOrd="0" presId="urn:microsoft.com/office/officeart/2005/8/layout/lProcess2"/>
    <dgm:cxn modelId="{80763C80-CE20-4A9C-A509-01C4B310B6F8}" type="presOf" srcId="{CC215CB2-BCCE-42D9-BAE0-C7BCD0984443}" destId="{9CE445B4-1BF7-4B9E-9749-BE3E65FDC06D}" srcOrd="0" destOrd="0" presId="urn:microsoft.com/office/officeart/2005/8/layout/lProcess2"/>
    <dgm:cxn modelId="{995A2111-0A7A-4D06-8A50-5A9559958EC6}" srcId="{C3B4CD41-84A7-449F-9C50-558A20EAE117}" destId="{CE79BFF9-9300-4043-BD60-2FABE2374D65}" srcOrd="0" destOrd="0" parTransId="{221B6699-C3F2-4C43-9F2D-538D90437C45}" sibTransId="{DCD7EABD-93B4-4A3B-9408-252B52101CEF}"/>
    <dgm:cxn modelId="{0FAA5A83-B17D-4459-817D-07413650224D}" type="presOf" srcId="{C3B4CD41-84A7-449F-9C50-558A20EAE117}" destId="{424FCE89-E0F2-4953-B6ED-7B1DA9B43C7E}" srcOrd="0" destOrd="0" presId="urn:microsoft.com/office/officeart/2005/8/layout/lProcess2"/>
    <dgm:cxn modelId="{C1A6B901-35A7-46DC-9F6C-C6A6E0119410}" srcId="{CE79BFF9-9300-4043-BD60-2FABE2374D65}" destId="{6CEF57CA-9C6F-449E-88D9-B53AE5947D53}" srcOrd="0" destOrd="0" parTransId="{F9815EAF-0BCC-4D95-BF2E-80176F06F52F}" sibTransId="{87ECB2C7-876A-4C5E-A73A-61BD0AC8CF59}"/>
    <dgm:cxn modelId="{A68A0662-EABF-4C0E-A465-61AA0FA3AE48}" type="presOf" srcId="{6CEF57CA-9C6F-449E-88D9-B53AE5947D53}" destId="{53A219D2-806E-4683-903C-152FEF63BA65}" srcOrd="0" destOrd="0" presId="urn:microsoft.com/office/officeart/2005/8/layout/lProcess2"/>
    <dgm:cxn modelId="{A6F736DF-13E4-4336-8CA3-E3D01BA7D68A}" type="presParOf" srcId="{424FCE89-E0F2-4953-B6ED-7B1DA9B43C7E}" destId="{152F2CC3-6E4E-4EE6-902E-4C6BDBE8F6C3}" srcOrd="0" destOrd="0" presId="urn:microsoft.com/office/officeart/2005/8/layout/lProcess2"/>
    <dgm:cxn modelId="{641A212D-9D93-43F1-B962-4B0467D17F2C}" type="presParOf" srcId="{152F2CC3-6E4E-4EE6-902E-4C6BDBE8F6C3}" destId="{EA1C0266-68AA-458A-8037-8F3E709496F5}" srcOrd="0" destOrd="0" presId="urn:microsoft.com/office/officeart/2005/8/layout/lProcess2"/>
    <dgm:cxn modelId="{78C3CB30-8029-4414-BA7F-9FA89A32A0F4}" type="presParOf" srcId="{152F2CC3-6E4E-4EE6-902E-4C6BDBE8F6C3}" destId="{CC988462-98C1-4ABF-A619-BC6B4840428A}" srcOrd="1" destOrd="0" presId="urn:microsoft.com/office/officeart/2005/8/layout/lProcess2"/>
    <dgm:cxn modelId="{6B0D1D1C-3BA0-432F-BF36-7A31036C032F}" type="presParOf" srcId="{152F2CC3-6E4E-4EE6-902E-4C6BDBE8F6C3}" destId="{532ED9E8-70FE-497B-A3E4-F7556CC9FD44}" srcOrd="2" destOrd="0" presId="urn:microsoft.com/office/officeart/2005/8/layout/lProcess2"/>
    <dgm:cxn modelId="{B740023B-D12A-44EA-B3ED-D85718468A32}" type="presParOf" srcId="{532ED9E8-70FE-497B-A3E4-F7556CC9FD44}" destId="{63D2F9C4-0FA6-4B08-A5EC-339516163145}" srcOrd="0" destOrd="0" presId="urn:microsoft.com/office/officeart/2005/8/layout/lProcess2"/>
    <dgm:cxn modelId="{D24711FF-2E75-4D94-BC50-B4A542D10C53}" type="presParOf" srcId="{63D2F9C4-0FA6-4B08-A5EC-339516163145}" destId="{53A219D2-806E-4683-903C-152FEF63BA65}" srcOrd="0" destOrd="0" presId="urn:microsoft.com/office/officeart/2005/8/layout/lProcess2"/>
    <dgm:cxn modelId="{F858E4F4-FB33-4AE5-999B-8710723082BD}" type="presParOf" srcId="{63D2F9C4-0FA6-4B08-A5EC-339516163145}" destId="{143D7519-F042-4DB8-A024-6C4BFAEB5078}" srcOrd="1" destOrd="0" presId="urn:microsoft.com/office/officeart/2005/8/layout/lProcess2"/>
    <dgm:cxn modelId="{5D451955-5BF9-4D06-A9C1-0371A010BA5E}" type="presParOf" srcId="{63D2F9C4-0FA6-4B08-A5EC-339516163145}" destId="{9CE445B4-1BF7-4B9E-9749-BE3E65FDC06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D41-84A7-449F-9C50-558A20EAE11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9E6964F-5849-4FD3-B181-693B6DBEACD9}">
      <dgm:prSet phldrT="[Text]"/>
      <dgm:spPr/>
      <dgm:t>
        <a:bodyPr/>
        <a:lstStyle/>
        <a:p>
          <a:r>
            <a:rPr lang="de-DE" dirty="0"/>
            <a:t>Run</a:t>
          </a:r>
        </a:p>
      </dgm:t>
    </dgm:pt>
    <dgm:pt modelId="{AAD20FDA-A26A-4202-BE9D-A0B036EBA5DE}" type="parTrans" cxnId="{B71A41DF-ADCA-4348-9461-21078057E776}">
      <dgm:prSet/>
      <dgm:spPr/>
      <dgm:t>
        <a:bodyPr/>
        <a:lstStyle/>
        <a:p>
          <a:endParaRPr lang="de-DE"/>
        </a:p>
      </dgm:t>
    </dgm:pt>
    <dgm:pt modelId="{36B9DA97-8501-44F6-A536-88CA3369F8A6}" type="sibTrans" cxnId="{B71A41DF-ADCA-4348-9461-21078057E776}">
      <dgm:prSet/>
      <dgm:spPr/>
      <dgm:t>
        <a:bodyPr/>
        <a:lstStyle/>
        <a:p>
          <a:endParaRPr lang="de-DE"/>
        </a:p>
      </dgm:t>
    </dgm:pt>
    <dgm:pt modelId="{CFC2D42B-18F4-48FA-B403-328CB7EAE716}">
      <dgm:prSet phldrT="[Text]"/>
      <dgm:spPr/>
      <dgm:t>
        <a:bodyPr/>
        <a:lstStyle/>
        <a:p>
          <a:r>
            <a:rPr lang="de-DE" dirty="0" err="1"/>
            <a:t>monitor</a:t>
          </a:r>
          <a:endParaRPr lang="de-DE" dirty="0"/>
        </a:p>
      </dgm:t>
    </dgm:pt>
    <dgm:pt modelId="{F07C2203-3B8C-4B3C-8F8E-BB258EC55384}" type="parTrans" cxnId="{37310842-CF49-4BC4-A3DD-1FF24A6B1BFB}">
      <dgm:prSet/>
      <dgm:spPr/>
      <dgm:t>
        <a:bodyPr/>
        <a:lstStyle/>
        <a:p>
          <a:endParaRPr lang="de-DE"/>
        </a:p>
      </dgm:t>
    </dgm:pt>
    <dgm:pt modelId="{3E53A52A-CE40-44FB-918C-705341A22423}" type="sibTrans" cxnId="{37310842-CF49-4BC4-A3DD-1FF24A6B1BFB}">
      <dgm:prSet/>
      <dgm:spPr/>
      <dgm:t>
        <a:bodyPr/>
        <a:lstStyle/>
        <a:p>
          <a:endParaRPr lang="de-DE"/>
        </a:p>
      </dgm:t>
    </dgm:pt>
    <dgm:pt modelId="{E683534C-05F7-478B-A6C4-139C13629444}">
      <dgm:prSet phldrT="[Text]"/>
      <dgm:spPr/>
      <dgm:t>
        <a:bodyPr/>
        <a:lstStyle/>
        <a:p>
          <a:r>
            <a:rPr lang="de-DE" dirty="0" err="1"/>
            <a:t>maintain</a:t>
          </a:r>
          <a:endParaRPr lang="de-DE" dirty="0"/>
        </a:p>
      </dgm:t>
    </dgm:pt>
    <dgm:pt modelId="{7DCD6EE1-0116-4EAC-B3D8-125305AA71AB}" type="parTrans" cxnId="{1287F523-BBBF-4182-9072-B9ACC4DF6EA8}">
      <dgm:prSet/>
      <dgm:spPr/>
      <dgm:t>
        <a:bodyPr/>
        <a:lstStyle/>
        <a:p>
          <a:endParaRPr lang="de-DE"/>
        </a:p>
      </dgm:t>
    </dgm:pt>
    <dgm:pt modelId="{31AFB3CD-2060-4084-A6D2-C3924404EDD5}" type="sibTrans" cxnId="{1287F523-BBBF-4182-9072-B9ACC4DF6EA8}">
      <dgm:prSet/>
      <dgm:spPr/>
      <dgm:t>
        <a:bodyPr/>
        <a:lstStyle/>
        <a:p>
          <a:endParaRPr lang="de-DE"/>
        </a:p>
      </dgm:t>
    </dgm:pt>
    <dgm:pt modelId="{424FCE89-E0F2-4953-B6ED-7B1DA9B43C7E}" type="pres">
      <dgm:prSet presAssocID="{C3B4CD41-84A7-449F-9C50-558A20EAE1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29DEFF-FBDB-4C75-BFA6-44D450F026A1}" type="pres">
      <dgm:prSet presAssocID="{89E6964F-5849-4FD3-B181-693B6DBEACD9}" presName="compNode" presStyleCnt="0"/>
      <dgm:spPr/>
    </dgm:pt>
    <dgm:pt modelId="{E665A503-0BE7-46B7-BAE7-967B9B37EE2C}" type="pres">
      <dgm:prSet presAssocID="{89E6964F-5849-4FD3-B181-693B6DBEACD9}" presName="aNode" presStyleLbl="bgShp" presStyleIdx="0" presStyleCnt="1"/>
      <dgm:spPr/>
      <dgm:t>
        <a:bodyPr/>
        <a:lstStyle/>
        <a:p>
          <a:endParaRPr lang="en-US"/>
        </a:p>
      </dgm:t>
    </dgm:pt>
    <dgm:pt modelId="{180ED766-06D0-49E0-863C-C6B3259E83AD}" type="pres">
      <dgm:prSet presAssocID="{89E6964F-5849-4FD3-B181-693B6DBEACD9}" presName="textNode" presStyleLbl="bgShp" presStyleIdx="0" presStyleCnt="1"/>
      <dgm:spPr/>
      <dgm:t>
        <a:bodyPr/>
        <a:lstStyle/>
        <a:p>
          <a:endParaRPr lang="en-US"/>
        </a:p>
      </dgm:t>
    </dgm:pt>
    <dgm:pt modelId="{CB398A70-E41B-4C4E-8E54-CFC55800277E}" type="pres">
      <dgm:prSet presAssocID="{89E6964F-5849-4FD3-B181-693B6DBEACD9}" presName="compChildNode" presStyleCnt="0"/>
      <dgm:spPr/>
    </dgm:pt>
    <dgm:pt modelId="{CC7806DE-27E0-467D-B125-1E9B8CCBA009}" type="pres">
      <dgm:prSet presAssocID="{89E6964F-5849-4FD3-B181-693B6DBEACD9}" presName="theInnerList" presStyleCnt="0"/>
      <dgm:spPr/>
    </dgm:pt>
    <dgm:pt modelId="{EB450E92-32CD-4CB0-AEFF-C55AD546D8B5}" type="pres">
      <dgm:prSet presAssocID="{CFC2D42B-18F4-48FA-B403-328CB7EAE716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3400F-74E8-42A8-AA12-981F12C0D0E9}" type="pres">
      <dgm:prSet presAssocID="{CFC2D42B-18F4-48FA-B403-328CB7EAE716}" presName="aSpace2" presStyleCnt="0"/>
      <dgm:spPr/>
    </dgm:pt>
    <dgm:pt modelId="{0CB57520-47B9-4D8D-BD59-3D790993EB02}" type="pres">
      <dgm:prSet presAssocID="{E683534C-05F7-478B-A6C4-139C1362944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B6DCF-11AD-4645-B570-4F151D773C27}" type="presOf" srcId="{CFC2D42B-18F4-48FA-B403-328CB7EAE716}" destId="{EB450E92-32CD-4CB0-AEFF-C55AD546D8B5}" srcOrd="0" destOrd="0" presId="urn:microsoft.com/office/officeart/2005/8/layout/lProcess2"/>
    <dgm:cxn modelId="{37310842-CF49-4BC4-A3DD-1FF24A6B1BFB}" srcId="{89E6964F-5849-4FD3-B181-693B6DBEACD9}" destId="{CFC2D42B-18F4-48FA-B403-328CB7EAE716}" srcOrd="0" destOrd="0" parTransId="{F07C2203-3B8C-4B3C-8F8E-BB258EC55384}" sibTransId="{3E53A52A-CE40-44FB-918C-705341A22423}"/>
    <dgm:cxn modelId="{B71A41DF-ADCA-4348-9461-21078057E776}" srcId="{C3B4CD41-84A7-449F-9C50-558A20EAE117}" destId="{89E6964F-5849-4FD3-B181-693B6DBEACD9}" srcOrd="0" destOrd="0" parTransId="{AAD20FDA-A26A-4202-BE9D-A0B036EBA5DE}" sibTransId="{36B9DA97-8501-44F6-A536-88CA3369F8A6}"/>
    <dgm:cxn modelId="{749786E9-35B5-40C3-AF34-180C58556ABE}" type="presOf" srcId="{E683534C-05F7-478B-A6C4-139C13629444}" destId="{0CB57520-47B9-4D8D-BD59-3D790993EB02}" srcOrd="0" destOrd="0" presId="urn:microsoft.com/office/officeart/2005/8/layout/lProcess2"/>
    <dgm:cxn modelId="{3A6D4DDE-E450-441A-914B-6CECBDD5E8E5}" type="presOf" srcId="{89E6964F-5849-4FD3-B181-693B6DBEACD9}" destId="{E665A503-0BE7-46B7-BAE7-967B9B37EE2C}" srcOrd="0" destOrd="0" presId="urn:microsoft.com/office/officeart/2005/8/layout/lProcess2"/>
    <dgm:cxn modelId="{1287F523-BBBF-4182-9072-B9ACC4DF6EA8}" srcId="{89E6964F-5849-4FD3-B181-693B6DBEACD9}" destId="{E683534C-05F7-478B-A6C4-139C13629444}" srcOrd="1" destOrd="0" parTransId="{7DCD6EE1-0116-4EAC-B3D8-125305AA71AB}" sibTransId="{31AFB3CD-2060-4084-A6D2-C3924404EDD5}"/>
    <dgm:cxn modelId="{0FAA5A83-B17D-4459-817D-07413650224D}" type="presOf" srcId="{C3B4CD41-84A7-449F-9C50-558A20EAE117}" destId="{424FCE89-E0F2-4953-B6ED-7B1DA9B43C7E}" srcOrd="0" destOrd="0" presId="urn:microsoft.com/office/officeart/2005/8/layout/lProcess2"/>
    <dgm:cxn modelId="{697F5EB6-3575-48A2-8077-F4F84A0048D5}" type="presOf" srcId="{89E6964F-5849-4FD3-B181-693B6DBEACD9}" destId="{180ED766-06D0-49E0-863C-C6B3259E83AD}" srcOrd="1" destOrd="0" presId="urn:microsoft.com/office/officeart/2005/8/layout/lProcess2"/>
    <dgm:cxn modelId="{F8857ECB-239B-4C29-9396-61C04D68E591}" type="presParOf" srcId="{424FCE89-E0F2-4953-B6ED-7B1DA9B43C7E}" destId="{3A29DEFF-FBDB-4C75-BFA6-44D450F026A1}" srcOrd="0" destOrd="0" presId="urn:microsoft.com/office/officeart/2005/8/layout/lProcess2"/>
    <dgm:cxn modelId="{4AB081D8-257A-4F69-8B95-C0959A53B4C2}" type="presParOf" srcId="{3A29DEFF-FBDB-4C75-BFA6-44D450F026A1}" destId="{E665A503-0BE7-46B7-BAE7-967B9B37EE2C}" srcOrd="0" destOrd="0" presId="urn:microsoft.com/office/officeart/2005/8/layout/lProcess2"/>
    <dgm:cxn modelId="{0045BA16-9C54-4E4B-B93F-EC46396C7387}" type="presParOf" srcId="{3A29DEFF-FBDB-4C75-BFA6-44D450F026A1}" destId="{180ED766-06D0-49E0-863C-C6B3259E83AD}" srcOrd="1" destOrd="0" presId="urn:microsoft.com/office/officeart/2005/8/layout/lProcess2"/>
    <dgm:cxn modelId="{904B9389-FB93-4E33-A8E6-1886CC054615}" type="presParOf" srcId="{3A29DEFF-FBDB-4C75-BFA6-44D450F026A1}" destId="{CB398A70-E41B-4C4E-8E54-CFC55800277E}" srcOrd="2" destOrd="0" presId="urn:microsoft.com/office/officeart/2005/8/layout/lProcess2"/>
    <dgm:cxn modelId="{56B04F10-A271-4F0A-ACA6-CAEF98BBB00F}" type="presParOf" srcId="{CB398A70-E41B-4C4E-8E54-CFC55800277E}" destId="{CC7806DE-27E0-467D-B125-1E9B8CCBA009}" srcOrd="0" destOrd="0" presId="urn:microsoft.com/office/officeart/2005/8/layout/lProcess2"/>
    <dgm:cxn modelId="{FA714965-F2D5-4F4D-BA64-CE2583BE46A2}" type="presParOf" srcId="{CC7806DE-27E0-467D-B125-1E9B8CCBA009}" destId="{EB450E92-32CD-4CB0-AEFF-C55AD546D8B5}" srcOrd="0" destOrd="0" presId="urn:microsoft.com/office/officeart/2005/8/layout/lProcess2"/>
    <dgm:cxn modelId="{690FBC49-3F86-4086-BAB3-138148D1D85B}" type="presParOf" srcId="{CC7806DE-27E0-467D-B125-1E9B8CCBA009}" destId="{AC83400F-74E8-42A8-AA12-981F12C0D0E9}" srcOrd="1" destOrd="0" presId="urn:microsoft.com/office/officeart/2005/8/layout/lProcess2"/>
    <dgm:cxn modelId="{6BB477C7-75AB-4D3A-A857-61F2D82822CF}" type="presParOf" srcId="{CC7806DE-27E0-467D-B125-1E9B8CCBA009}" destId="{0CB57520-47B9-4D8D-BD59-3D790993EB0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B4CD41-84A7-449F-9C50-558A20EAE11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A513F1-7367-405A-A51D-25EB4EC1D8FB}">
      <dgm:prSet phldrT="[Text]"/>
      <dgm:spPr/>
      <dgm:t>
        <a:bodyPr/>
        <a:lstStyle/>
        <a:p>
          <a:r>
            <a:rPr lang="de-DE" dirty="0"/>
            <a:t>Change</a:t>
          </a:r>
        </a:p>
      </dgm:t>
    </dgm:pt>
    <dgm:pt modelId="{41F5EFE0-7A33-4B87-9AFE-9CF6226AA972}" type="parTrans" cxnId="{D3D39467-EE3D-4848-8176-7A7FE08A64E4}">
      <dgm:prSet/>
      <dgm:spPr/>
      <dgm:t>
        <a:bodyPr/>
        <a:lstStyle/>
        <a:p>
          <a:endParaRPr lang="de-DE"/>
        </a:p>
      </dgm:t>
    </dgm:pt>
    <dgm:pt modelId="{12194E2E-BEC9-42F8-BFDB-0AF83E3BDD26}" type="sibTrans" cxnId="{D3D39467-EE3D-4848-8176-7A7FE08A64E4}">
      <dgm:prSet/>
      <dgm:spPr/>
      <dgm:t>
        <a:bodyPr/>
        <a:lstStyle/>
        <a:p>
          <a:endParaRPr lang="de-DE"/>
        </a:p>
      </dgm:t>
    </dgm:pt>
    <dgm:pt modelId="{B88389F8-ACC4-4514-A151-A53194B5B279}">
      <dgm:prSet phldrT="[Text]"/>
      <dgm:spPr/>
      <dgm:t>
        <a:bodyPr/>
        <a:lstStyle/>
        <a:p>
          <a:r>
            <a:rPr lang="de-DE" dirty="0" err="1"/>
            <a:t>Energy</a:t>
          </a:r>
          <a:endParaRPr lang="de-DE" dirty="0"/>
        </a:p>
      </dgm:t>
    </dgm:pt>
    <dgm:pt modelId="{F64488A5-1767-484F-A84B-C86ABBFDD4F8}" type="parTrans" cxnId="{8D33E8C3-65BD-4499-93CF-A2B2F2975DCA}">
      <dgm:prSet/>
      <dgm:spPr/>
      <dgm:t>
        <a:bodyPr/>
        <a:lstStyle/>
        <a:p>
          <a:endParaRPr lang="de-DE"/>
        </a:p>
      </dgm:t>
    </dgm:pt>
    <dgm:pt modelId="{8428E7B6-F850-43E6-AFA6-C4C43BDF1837}" type="sibTrans" cxnId="{8D33E8C3-65BD-4499-93CF-A2B2F2975DCA}">
      <dgm:prSet/>
      <dgm:spPr/>
      <dgm:t>
        <a:bodyPr/>
        <a:lstStyle/>
        <a:p>
          <a:endParaRPr lang="de-DE"/>
        </a:p>
      </dgm:t>
    </dgm:pt>
    <dgm:pt modelId="{1423EC9A-C254-44EB-8A64-6CE7E2B14B8F}">
      <dgm:prSet phldrT="[Text]"/>
      <dgm:spPr/>
      <dgm:t>
        <a:bodyPr/>
        <a:lstStyle/>
        <a:p>
          <a:r>
            <a:rPr lang="de-DE" dirty="0"/>
            <a:t>Orbit, </a:t>
          </a:r>
          <a:r>
            <a:rPr lang="de-DE" dirty="0" err="1"/>
            <a:t>Cooling</a:t>
          </a:r>
          <a:r>
            <a:rPr lang="de-DE" dirty="0"/>
            <a:t>, etc.</a:t>
          </a:r>
        </a:p>
      </dgm:t>
    </dgm:pt>
    <dgm:pt modelId="{9C98D8AB-3B16-4D45-B0FC-570089A0516E}" type="parTrans" cxnId="{A9A9F189-34C5-4C8F-9DD5-049E8D2E39EE}">
      <dgm:prSet/>
      <dgm:spPr/>
      <dgm:t>
        <a:bodyPr/>
        <a:lstStyle/>
        <a:p>
          <a:endParaRPr lang="de-DE"/>
        </a:p>
      </dgm:t>
    </dgm:pt>
    <dgm:pt modelId="{C29D9601-1CDF-4C16-A012-98641E885688}" type="sibTrans" cxnId="{A9A9F189-34C5-4C8F-9DD5-049E8D2E39EE}">
      <dgm:prSet/>
      <dgm:spPr/>
      <dgm:t>
        <a:bodyPr/>
        <a:lstStyle/>
        <a:p>
          <a:endParaRPr lang="de-DE"/>
        </a:p>
      </dgm:t>
    </dgm:pt>
    <dgm:pt modelId="{424FCE89-E0F2-4953-B6ED-7B1DA9B43C7E}" type="pres">
      <dgm:prSet presAssocID="{C3B4CD41-84A7-449F-9C50-558A20EAE1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973D13-04B5-4EE4-AC8A-42C835225E67}" type="pres">
      <dgm:prSet presAssocID="{03A513F1-7367-405A-A51D-25EB4EC1D8FB}" presName="compNode" presStyleCnt="0"/>
      <dgm:spPr/>
    </dgm:pt>
    <dgm:pt modelId="{E70D8F94-C070-4394-9865-1B87959C094C}" type="pres">
      <dgm:prSet presAssocID="{03A513F1-7367-405A-A51D-25EB4EC1D8FB}" presName="aNode" presStyleLbl="bgShp" presStyleIdx="0" presStyleCnt="1"/>
      <dgm:spPr/>
      <dgm:t>
        <a:bodyPr/>
        <a:lstStyle/>
        <a:p>
          <a:endParaRPr lang="en-US"/>
        </a:p>
      </dgm:t>
    </dgm:pt>
    <dgm:pt modelId="{45D8CE8F-C64C-4303-A576-BC3B6CFCDDF5}" type="pres">
      <dgm:prSet presAssocID="{03A513F1-7367-405A-A51D-25EB4EC1D8FB}" presName="textNode" presStyleLbl="bgShp" presStyleIdx="0" presStyleCnt="1"/>
      <dgm:spPr/>
      <dgm:t>
        <a:bodyPr/>
        <a:lstStyle/>
        <a:p>
          <a:endParaRPr lang="en-US"/>
        </a:p>
      </dgm:t>
    </dgm:pt>
    <dgm:pt modelId="{0C5F4E6B-D431-4DD3-A609-5338A4FEE799}" type="pres">
      <dgm:prSet presAssocID="{03A513F1-7367-405A-A51D-25EB4EC1D8FB}" presName="compChildNode" presStyleCnt="0"/>
      <dgm:spPr/>
    </dgm:pt>
    <dgm:pt modelId="{FA74F3C0-AC04-46FA-BCA6-31B9E426CB81}" type="pres">
      <dgm:prSet presAssocID="{03A513F1-7367-405A-A51D-25EB4EC1D8FB}" presName="theInnerList" presStyleCnt="0"/>
      <dgm:spPr/>
    </dgm:pt>
    <dgm:pt modelId="{114FE2EC-0604-4951-A642-6A4F45B20DCF}" type="pres">
      <dgm:prSet presAssocID="{B88389F8-ACC4-4514-A151-A53194B5B27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EF5E1-DF05-476D-BE04-A1CF28DD8F43}" type="pres">
      <dgm:prSet presAssocID="{B88389F8-ACC4-4514-A151-A53194B5B279}" presName="aSpace2" presStyleCnt="0"/>
      <dgm:spPr/>
    </dgm:pt>
    <dgm:pt modelId="{2118C38D-FDBC-4566-8A3B-11A4DD26626C}" type="pres">
      <dgm:prSet presAssocID="{1423EC9A-C254-44EB-8A64-6CE7E2B14B8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FCAB8-78E6-4E3D-85CE-C37F78407BEE}" type="presOf" srcId="{03A513F1-7367-405A-A51D-25EB4EC1D8FB}" destId="{45D8CE8F-C64C-4303-A576-BC3B6CFCDDF5}" srcOrd="1" destOrd="0" presId="urn:microsoft.com/office/officeart/2005/8/layout/lProcess2"/>
    <dgm:cxn modelId="{6833A6B6-FA9D-47F4-A383-BD6DD5A7DAB4}" type="presOf" srcId="{1423EC9A-C254-44EB-8A64-6CE7E2B14B8F}" destId="{2118C38D-FDBC-4566-8A3B-11A4DD26626C}" srcOrd="0" destOrd="0" presId="urn:microsoft.com/office/officeart/2005/8/layout/lProcess2"/>
    <dgm:cxn modelId="{A9A9F189-34C5-4C8F-9DD5-049E8D2E39EE}" srcId="{03A513F1-7367-405A-A51D-25EB4EC1D8FB}" destId="{1423EC9A-C254-44EB-8A64-6CE7E2B14B8F}" srcOrd="1" destOrd="0" parTransId="{9C98D8AB-3B16-4D45-B0FC-570089A0516E}" sibTransId="{C29D9601-1CDF-4C16-A012-98641E885688}"/>
    <dgm:cxn modelId="{D3D39467-EE3D-4848-8176-7A7FE08A64E4}" srcId="{C3B4CD41-84A7-449F-9C50-558A20EAE117}" destId="{03A513F1-7367-405A-A51D-25EB4EC1D8FB}" srcOrd="0" destOrd="0" parTransId="{41F5EFE0-7A33-4B87-9AFE-9CF6226AA972}" sibTransId="{12194E2E-BEC9-42F8-BFDB-0AF83E3BDD26}"/>
    <dgm:cxn modelId="{C58D3871-453E-4EC2-9E07-AC2B55CFF979}" type="presOf" srcId="{B88389F8-ACC4-4514-A151-A53194B5B279}" destId="{114FE2EC-0604-4951-A642-6A4F45B20DCF}" srcOrd="0" destOrd="0" presId="urn:microsoft.com/office/officeart/2005/8/layout/lProcess2"/>
    <dgm:cxn modelId="{DAB154F1-767D-4367-87D5-C27F635341B7}" type="presOf" srcId="{03A513F1-7367-405A-A51D-25EB4EC1D8FB}" destId="{E70D8F94-C070-4394-9865-1B87959C094C}" srcOrd="0" destOrd="0" presId="urn:microsoft.com/office/officeart/2005/8/layout/lProcess2"/>
    <dgm:cxn modelId="{0FAA5A83-B17D-4459-817D-07413650224D}" type="presOf" srcId="{C3B4CD41-84A7-449F-9C50-558A20EAE117}" destId="{424FCE89-E0F2-4953-B6ED-7B1DA9B43C7E}" srcOrd="0" destOrd="0" presId="urn:microsoft.com/office/officeart/2005/8/layout/lProcess2"/>
    <dgm:cxn modelId="{8D33E8C3-65BD-4499-93CF-A2B2F2975DCA}" srcId="{03A513F1-7367-405A-A51D-25EB4EC1D8FB}" destId="{B88389F8-ACC4-4514-A151-A53194B5B279}" srcOrd="0" destOrd="0" parTransId="{F64488A5-1767-484F-A84B-C86ABBFDD4F8}" sibTransId="{8428E7B6-F850-43E6-AFA6-C4C43BDF1837}"/>
    <dgm:cxn modelId="{E9F41F27-1998-42B8-9D30-5D7ECA4693B7}" type="presParOf" srcId="{424FCE89-E0F2-4953-B6ED-7B1DA9B43C7E}" destId="{83973D13-04B5-4EE4-AC8A-42C835225E67}" srcOrd="0" destOrd="0" presId="urn:microsoft.com/office/officeart/2005/8/layout/lProcess2"/>
    <dgm:cxn modelId="{161E8308-6ADC-4F03-BDE6-3906C314309E}" type="presParOf" srcId="{83973D13-04B5-4EE4-AC8A-42C835225E67}" destId="{E70D8F94-C070-4394-9865-1B87959C094C}" srcOrd="0" destOrd="0" presId="urn:microsoft.com/office/officeart/2005/8/layout/lProcess2"/>
    <dgm:cxn modelId="{D4FD07E4-1E87-43B2-9D65-C095ECD204B9}" type="presParOf" srcId="{83973D13-04B5-4EE4-AC8A-42C835225E67}" destId="{45D8CE8F-C64C-4303-A576-BC3B6CFCDDF5}" srcOrd="1" destOrd="0" presId="urn:microsoft.com/office/officeart/2005/8/layout/lProcess2"/>
    <dgm:cxn modelId="{61825B43-6A4A-4980-9318-B03A1DF4C41D}" type="presParOf" srcId="{83973D13-04B5-4EE4-AC8A-42C835225E67}" destId="{0C5F4E6B-D431-4DD3-A609-5338A4FEE799}" srcOrd="2" destOrd="0" presId="urn:microsoft.com/office/officeart/2005/8/layout/lProcess2"/>
    <dgm:cxn modelId="{570596CC-0843-4D34-8E3B-F3F3E1082877}" type="presParOf" srcId="{0C5F4E6B-D431-4DD3-A609-5338A4FEE799}" destId="{FA74F3C0-AC04-46FA-BCA6-31B9E426CB81}" srcOrd="0" destOrd="0" presId="urn:microsoft.com/office/officeart/2005/8/layout/lProcess2"/>
    <dgm:cxn modelId="{E342145A-BA3F-4A81-86E2-20C581B58F4D}" type="presParOf" srcId="{FA74F3C0-AC04-46FA-BCA6-31B9E426CB81}" destId="{114FE2EC-0604-4951-A642-6A4F45B20DCF}" srcOrd="0" destOrd="0" presId="urn:microsoft.com/office/officeart/2005/8/layout/lProcess2"/>
    <dgm:cxn modelId="{57FC2E61-56E3-4693-B43C-6D360FBB47B3}" type="presParOf" srcId="{FA74F3C0-AC04-46FA-BCA6-31B9E426CB81}" destId="{7B7EF5E1-DF05-476D-BE04-A1CF28DD8F43}" srcOrd="1" destOrd="0" presId="urn:microsoft.com/office/officeart/2005/8/layout/lProcess2"/>
    <dgm:cxn modelId="{4CBEE9A4-C9AC-496C-B93A-89004138B83F}" type="presParOf" srcId="{FA74F3C0-AC04-46FA-BCA6-31B9E426CB81}" destId="{2118C38D-FDBC-4566-8A3B-11A4DD26626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0266-68AA-458A-8037-8F3E709496F5}">
      <dsp:nvSpPr>
        <dsp:cNvPr id="0" name=""/>
        <dsp:cNvSpPr/>
      </dsp:nvSpPr>
      <dsp:spPr>
        <a:xfrm>
          <a:off x="1002" y="0"/>
          <a:ext cx="2606391" cy="490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0" kern="1200" dirty="0"/>
            <a:t>Setup</a:t>
          </a:r>
        </a:p>
      </dsp:txBody>
      <dsp:txXfrm>
        <a:off x="1002" y="0"/>
        <a:ext cx="2606391" cy="1471136"/>
      </dsp:txXfrm>
    </dsp:sp>
    <dsp:sp modelId="{53A219D2-806E-4683-903C-152FEF63BA65}">
      <dsp:nvSpPr>
        <dsp:cNvPr id="0" name=""/>
        <dsp:cNvSpPr/>
      </dsp:nvSpPr>
      <dsp:spPr>
        <a:xfrm>
          <a:off x="261641" y="1472573"/>
          <a:ext cx="208511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/>
            <a:t>Beam </a:t>
          </a:r>
          <a:r>
            <a:rPr lang="de-DE" sz="3200" kern="1200" dirty="0" err="1"/>
            <a:t>from</a:t>
          </a:r>
          <a:r>
            <a:rPr lang="de-DE" sz="3200" kern="1200" dirty="0"/>
            <a:t> ESR</a:t>
          </a:r>
        </a:p>
      </dsp:txBody>
      <dsp:txXfrm>
        <a:off x="304947" y="1515879"/>
        <a:ext cx="1998501" cy="1391947"/>
      </dsp:txXfrm>
    </dsp:sp>
    <dsp:sp modelId="{9CE445B4-1BF7-4B9E-9749-BE3E65FDC06D}">
      <dsp:nvSpPr>
        <dsp:cNvPr id="0" name=""/>
        <dsp:cNvSpPr/>
      </dsp:nvSpPr>
      <dsp:spPr>
        <a:xfrm>
          <a:off x="261641" y="3178602"/>
          <a:ext cx="208511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/>
            <a:t>Beam </a:t>
          </a:r>
          <a:r>
            <a:rPr lang="de-DE" sz="3200" kern="1200" dirty="0" err="1"/>
            <a:t>from</a:t>
          </a:r>
          <a:r>
            <a:rPr lang="de-DE" sz="3200" kern="1200" dirty="0"/>
            <a:t> </a:t>
          </a:r>
          <a:r>
            <a:rPr lang="de-DE" sz="3200" kern="1200" dirty="0" err="1"/>
            <a:t>local</a:t>
          </a:r>
          <a:r>
            <a:rPr lang="de-DE" sz="3200" kern="1200" dirty="0"/>
            <a:t> </a:t>
          </a:r>
          <a:r>
            <a:rPr lang="de-DE" sz="3200" kern="1200" dirty="0" err="1"/>
            <a:t>source</a:t>
          </a:r>
          <a:endParaRPr lang="de-DE" sz="3200" kern="1200" dirty="0"/>
        </a:p>
      </dsp:txBody>
      <dsp:txXfrm>
        <a:off x="304947" y="3221908"/>
        <a:ext cx="1998501" cy="1391947"/>
      </dsp:txXfrm>
    </dsp:sp>
    <dsp:sp modelId="{E665A503-0BE7-46B7-BAE7-967B9B37EE2C}">
      <dsp:nvSpPr>
        <dsp:cNvPr id="0" name=""/>
        <dsp:cNvSpPr/>
      </dsp:nvSpPr>
      <dsp:spPr>
        <a:xfrm>
          <a:off x="2802873" y="0"/>
          <a:ext cx="2606391" cy="490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0" kern="1200" dirty="0"/>
            <a:t>Run</a:t>
          </a:r>
        </a:p>
      </dsp:txBody>
      <dsp:txXfrm>
        <a:off x="2802873" y="0"/>
        <a:ext cx="2606391" cy="1471136"/>
      </dsp:txXfrm>
    </dsp:sp>
    <dsp:sp modelId="{EB450E92-32CD-4CB0-AEFF-C55AD546D8B5}">
      <dsp:nvSpPr>
        <dsp:cNvPr id="0" name=""/>
        <dsp:cNvSpPr/>
      </dsp:nvSpPr>
      <dsp:spPr>
        <a:xfrm>
          <a:off x="3063512" y="1472573"/>
          <a:ext cx="208511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err="1"/>
            <a:t>monitor</a:t>
          </a:r>
          <a:endParaRPr lang="de-DE" sz="3200" kern="1200" dirty="0"/>
        </a:p>
      </dsp:txBody>
      <dsp:txXfrm>
        <a:off x="3106818" y="1515879"/>
        <a:ext cx="1998501" cy="1391947"/>
      </dsp:txXfrm>
    </dsp:sp>
    <dsp:sp modelId="{0CB57520-47B9-4D8D-BD59-3D790993EB02}">
      <dsp:nvSpPr>
        <dsp:cNvPr id="0" name=""/>
        <dsp:cNvSpPr/>
      </dsp:nvSpPr>
      <dsp:spPr>
        <a:xfrm>
          <a:off x="3063512" y="3178602"/>
          <a:ext cx="208511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err="1"/>
            <a:t>maintain</a:t>
          </a:r>
          <a:endParaRPr lang="de-DE" sz="3200" kern="1200" dirty="0"/>
        </a:p>
      </dsp:txBody>
      <dsp:txXfrm>
        <a:off x="3106818" y="3221908"/>
        <a:ext cx="1998501" cy="1391947"/>
      </dsp:txXfrm>
    </dsp:sp>
    <dsp:sp modelId="{E70D8F94-C070-4394-9865-1B87959C094C}">
      <dsp:nvSpPr>
        <dsp:cNvPr id="0" name=""/>
        <dsp:cNvSpPr/>
      </dsp:nvSpPr>
      <dsp:spPr>
        <a:xfrm>
          <a:off x="5604744" y="0"/>
          <a:ext cx="2606391" cy="490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0" kern="1200" dirty="0"/>
            <a:t>Change</a:t>
          </a:r>
        </a:p>
      </dsp:txBody>
      <dsp:txXfrm>
        <a:off x="5604744" y="0"/>
        <a:ext cx="2606391" cy="1471136"/>
      </dsp:txXfrm>
    </dsp:sp>
    <dsp:sp modelId="{114FE2EC-0604-4951-A642-6A4F45B20DCF}">
      <dsp:nvSpPr>
        <dsp:cNvPr id="0" name=""/>
        <dsp:cNvSpPr/>
      </dsp:nvSpPr>
      <dsp:spPr>
        <a:xfrm>
          <a:off x="5865383" y="1472573"/>
          <a:ext cx="208511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err="1"/>
            <a:t>Energy</a:t>
          </a:r>
          <a:endParaRPr lang="de-DE" sz="3200" kern="1200" dirty="0"/>
        </a:p>
      </dsp:txBody>
      <dsp:txXfrm>
        <a:off x="5908689" y="1515879"/>
        <a:ext cx="1998501" cy="1391947"/>
      </dsp:txXfrm>
    </dsp:sp>
    <dsp:sp modelId="{2118C38D-FDBC-4566-8A3B-11A4DD26626C}">
      <dsp:nvSpPr>
        <dsp:cNvPr id="0" name=""/>
        <dsp:cNvSpPr/>
      </dsp:nvSpPr>
      <dsp:spPr>
        <a:xfrm>
          <a:off x="5865383" y="3178602"/>
          <a:ext cx="208511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/>
            <a:t>Orbit, </a:t>
          </a:r>
          <a:r>
            <a:rPr lang="de-DE" sz="3200" kern="1200" dirty="0" err="1"/>
            <a:t>Cooling</a:t>
          </a:r>
          <a:r>
            <a:rPr lang="de-DE" sz="3200" kern="1200" dirty="0"/>
            <a:t>, etc.</a:t>
          </a:r>
        </a:p>
      </dsp:txBody>
      <dsp:txXfrm>
        <a:off x="5908689" y="3221908"/>
        <a:ext cx="1998501" cy="1391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0266-68AA-458A-8037-8F3E709496F5}">
      <dsp:nvSpPr>
        <dsp:cNvPr id="0" name=""/>
        <dsp:cNvSpPr/>
      </dsp:nvSpPr>
      <dsp:spPr>
        <a:xfrm>
          <a:off x="0" y="0"/>
          <a:ext cx="2592529" cy="490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300" kern="1200" dirty="0"/>
            <a:t>Setup</a:t>
          </a:r>
        </a:p>
      </dsp:txBody>
      <dsp:txXfrm>
        <a:off x="0" y="0"/>
        <a:ext cx="2592529" cy="1471136"/>
      </dsp:txXfrm>
    </dsp:sp>
    <dsp:sp modelId="{53A219D2-806E-4683-903C-152FEF63BA65}">
      <dsp:nvSpPr>
        <dsp:cNvPr id="0" name=""/>
        <dsp:cNvSpPr/>
      </dsp:nvSpPr>
      <dsp:spPr>
        <a:xfrm>
          <a:off x="259252" y="1472573"/>
          <a:ext cx="207402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/>
            <a:t>Beam </a:t>
          </a:r>
          <a:r>
            <a:rPr lang="de-DE" sz="3200" kern="1200" dirty="0" err="1"/>
            <a:t>from</a:t>
          </a:r>
          <a:r>
            <a:rPr lang="de-DE" sz="3200" kern="1200" dirty="0"/>
            <a:t> ESR</a:t>
          </a:r>
        </a:p>
      </dsp:txBody>
      <dsp:txXfrm>
        <a:off x="302558" y="1515879"/>
        <a:ext cx="1987411" cy="1391947"/>
      </dsp:txXfrm>
    </dsp:sp>
    <dsp:sp modelId="{9CE445B4-1BF7-4B9E-9749-BE3E65FDC06D}">
      <dsp:nvSpPr>
        <dsp:cNvPr id="0" name=""/>
        <dsp:cNvSpPr/>
      </dsp:nvSpPr>
      <dsp:spPr>
        <a:xfrm>
          <a:off x="259252" y="3178602"/>
          <a:ext cx="2074023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/>
            <a:t>Beam </a:t>
          </a:r>
          <a:r>
            <a:rPr lang="de-DE" sz="3200" kern="1200" dirty="0" err="1"/>
            <a:t>from</a:t>
          </a:r>
          <a:r>
            <a:rPr lang="de-DE" sz="3200" kern="1200" dirty="0"/>
            <a:t> </a:t>
          </a:r>
          <a:r>
            <a:rPr lang="de-DE" sz="3200" kern="1200" dirty="0" err="1"/>
            <a:t>local</a:t>
          </a:r>
          <a:r>
            <a:rPr lang="de-DE" sz="3200" kern="1200" dirty="0"/>
            <a:t> </a:t>
          </a:r>
          <a:r>
            <a:rPr lang="de-DE" sz="3200" kern="1200" dirty="0" err="1"/>
            <a:t>source</a:t>
          </a:r>
          <a:endParaRPr lang="de-DE" sz="3200" kern="1200" dirty="0"/>
        </a:p>
      </dsp:txBody>
      <dsp:txXfrm>
        <a:off x="302558" y="3221908"/>
        <a:ext cx="1987411" cy="1391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5A503-0BE7-46B7-BAE7-967B9B37EE2C}">
      <dsp:nvSpPr>
        <dsp:cNvPr id="0" name=""/>
        <dsp:cNvSpPr/>
      </dsp:nvSpPr>
      <dsp:spPr>
        <a:xfrm>
          <a:off x="0" y="0"/>
          <a:ext cx="2610636" cy="490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/>
            <a:t>Run</a:t>
          </a:r>
        </a:p>
      </dsp:txBody>
      <dsp:txXfrm>
        <a:off x="0" y="0"/>
        <a:ext cx="2610636" cy="1471136"/>
      </dsp:txXfrm>
    </dsp:sp>
    <dsp:sp modelId="{EB450E92-32CD-4CB0-AEFF-C55AD546D8B5}">
      <dsp:nvSpPr>
        <dsp:cNvPr id="0" name=""/>
        <dsp:cNvSpPr/>
      </dsp:nvSpPr>
      <dsp:spPr>
        <a:xfrm>
          <a:off x="261063" y="1472573"/>
          <a:ext cx="2088508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err="1"/>
            <a:t>monitor</a:t>
          </a:r>
          <a:endParaRPr lang="de-DE" sz="3700" kern="1200" dirty="0"/>
        </a:p>
      </dsp:txBody>
      <dsp:txXfrm>
        <a:off x="304369" y="1515879"/>
        <a:ext cx="2001896" cy="1391947"/>
      </dsp:txXfrm>
    </dsp:sp>
    <dsp:sp modelId="{0CB57520-47B9-4D8D-BD59-3D790993EB02}">
      <dsp:nvSpPr>
        <dsp:cNvPr id="0" name=""/>
        <dsp:cNvSpPr/>
      </dsp:nvSpPr>
      <dsp:spPr>
        <a:xfrm>
          <a:off x="261063" y="3178602"/>
          <a:ext cx="2088508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err="1"/>
            <a:t>maintain</a:t>
          </a:r>
          <a:endParaRPr lang="de-DE" sz="3700" kern="1200" dirty="0"/>
        </a:p>
      </dsp:txBody>
      <dsp:txXfrm>
        <a:off x="304369" y="3221908"/>
        <a:ext cx="2001896" cy="1391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D8F94-C070-4394-9865-1B87959C094C}">
      <dsp:nvSpPr>
        <dsp:cNvPr id="0" name=""/>
        <dsp:cNvSpPr/>
      </dsp:nvSpPr>
      <dsp:spPr>
        <a:xfrm>
          <a:off x="0" y="0"/>
          <a:ext cx="2610636" cy="4903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0" kern="1200" dirty="0"/>
            <a:t>Change</a:t>
          </a:r>
        </a:p>
      </dsp:txBody>
      <dsp:txXfrm>
        <a:off x="0" y="0"/>
        <a:ext cx="2610636" cy="1471136"/>
      </dsp:txXfrm>
    </dsp:sp>
    <dsp:sp modelId="{114FE2EC-0604-4951-A642-6A4F45B20DCF}">
      <dsp:nvSpPr>
        <dsp:cNvPr id="0" name=""/>
        <dsp:cNvSpPr/>
      </dsp:nvSpPr>
      <dsp:spPr>
        <a:xfrm>
          <a:off x="261063" y="1472573"/>
          <a:ext cx="2088508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err="1"/>
            <a:t>Energy</a:t>
          </a:r>
          <a:endParaRPr lang="de-DE" sz="3200" kern="1200" dirty="0"/>
        </a:p>
      </dsp:txBody>
      <dsp:txXfrm>
        <a:off x="304369" y="1515879"/>
        <a:ext cx="2001896" cy="1391947"/>
      </dsp:txXfrm>
    </dsp:sp>
    <dsp:sp modelId="{2118C38D-FDBC-4566-8A3B-11A4DD26626C}">
      <dsp:nvSpPr>
        <dsp:cNvPr id="0" name=""/>
        <dsp:cNvSpPr/>
      </dsp:nvSpPr>
      <dsp:spPr>
        <a:xfrm>
          <a:off x="261063" y="3178602"/>
          <a:ext cx="2088508" cy="147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/>
            <a:t>Orbit, </a:t>
          </a:r>
          <a:r>
            <a:rPr lang="de-DE" sz="3200" kern="1200" dirty="0" err="1"/>
            <a:t>Cooling</a:t>
          </a:r>
          <a:r>
            <a:rPr lang="de-DE" sz="3200" kern="1200" dirty="0"/>
            <a:t>, etc.</a:t>
          </a:r>
        </a:p>
      </dsp:txBody>
      <dsp:txXfrm>
        <a:off x="304369" y="3221908"/>
        <a:ext cx="2001896" cy="1391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03.12.2024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</a:t>
            </a:r>
            <a:r>
              <a:rPr lang="de-DE" baseline="0" dirty="0" smtClean="0"/>
              <a:t> last </a:t>
            </a:r>
            <a:r>
              <a:rPr lang="de-DE" baseline="0" dirty="0" err="1" smtClean="0"/>
              <a:t>signal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scraper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trace</a:t>
            </a:r>
            <a:r>
              <a:rPr lang="de-DE" baseline="0" dirty="0" smtClean="0"/>
              <a:t>. I </a:t>
            </a:r>
            <a:r>
              <a:rPr lang="de-DE" baseline="0" dirty="0" err="1" smtClean="0"/>
              <a:t>cheated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renamed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DC Trafo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screenshot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too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beams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93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2201079" y="1225581"/>
            <a:ext cx="9787721" cy="5361101"/>
            <a:chOff x="1502578" y="976199"/>
            <a:chExt cx="7426269" cy="3877686"/>
          </a:xfrm>
        </p:grpSpPr>
        <p:sp>
          <p:nvSpPr>
            <p:cNvPr id="9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 dirty="0"/>
            </a:p>
          </p:txBody>
        </p:sp>
        <p:pic>
          <p:nvPicPr>
            <p:cNvPr id="10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63901" y="3124200"/>
            <a:ext cx="5016500" cy="1306430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90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68701" y="4430630"/>
            <a:ext cx="4419600" cy="90337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2" y="271338"/>
            <a:ext cx="7446047" cy="787557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ext Box 34"/>
          <p:cNvSpPr txBox="1">
            <a:spLocks noChangeArrowheads="1"/>
          </p:cNvSpPr>
          <p:nvPr userDrawn="1"/>
        </p:nvSpPr>
        <p:spPr bwMode="auto">
          <a:xfrm>
            <a:off x="6311790" y="6626736"/>
            <a:ext cx="5880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latin typeface="+mj-lt"/>
              </a:rPr>
              <a:t>Zoran Andelkovic					</a:t>
            </a:r>
            <a:fld id="{71719FE7-0B30-4DD6-82FE-DDDB32847A08}" type="slidenum">
              <a:rPr lang="de-DE" sz="1000" smtClean="0">
                <a:latin typeface="+mj-lt"/>
              </a:rPr>
              <a:pPr algn="ctr"/>
              <a:t>‹#›</a:t>
            </a:fld>
            <a:r>
              <a:rPr lang="de-DE" sz="1000" dirty="0" smtClean="0">
                <a:latin typeface="+mj-lt"/>
              </a:rPr>
              <a:t>/15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Text Box 34"/>
          <p:cNvSpPr txBox="1">
            <a:spLocks noChangeArrowheads="1"/>
          </p:cNvSpPr>
          <p:nvPr userDrawn="1"/>
        </p:nvSpPr>
        <p:spPr bwMode="auto">
          <a:xfrm>
            <a:off x="6311790" y="6626736"/>
            <a:ext cx="5880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latin typeface="+mj-lt"/>
              </a:rPr>
              <a:t>Zoran Andelkovic					</a:t>
            </a:r>
            <a:fld id="{71719FE7-0B30-4DD6-82FE-DDDB32847A08}" type="slidenum">
              <a:rPr lang="de-DE" sz="1000" smtClean="0">
                <a:latin typeface="+mj-lt"/>
              </a:rPr>
              <a:pPr algn="ctr"/>
              <a:t>‹#›</a:t>
            </a:fld>
            <a:r>
              <a:rPr lang="de-DE" sz="1000" dirty="0" smtClean="0">
                <a:latin typeface="+mj-lt"/>
              </a:rPr>
              <a:t>/15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Text Box 34"/>
          <p:cNvSpPr txBox="1">
            <a:spLocks noChangeArrowheads="1"/>
          </p:cNvSpPr>
          <p:nvPr userDrawn="1"/>
        </p:nvSpPr>
        <p:spPr bwMode="auto">
          <a:xfrm>
            <a:off x="6311790" y="6626736"/>
            <a:ext cx="5880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latin typeface="+mj-lt"/>
              </a:rPr>
              <a:t>Zoran Andelkovic					</a:t>
            </a:r>
            <a:fld id="{71719FE7-0B30-4DD6-82FE-DDDB32847A08}" type="slidenum">
              <a:rPr lang="de-DE" sz="1000" smtClean="0">
                <a:latin typeface="+mj-lt"/>
              </a:rPr>
              <a:pPr algn="ctr"/>
              <a:t>‹#›</a:t>
            </a:fld>
            <a:r>
              <a:rPr lang="de-DE" sz="1000" dirty="0" smtClean="0">
                <a:latin typeface="+mj-lt"/>
              </a:rPr>
              <a:t>/15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1" y="6552646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8" y="6616078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2" y="270003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67276" y="6552646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4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de-DE" dirty="0"/>
          </a:p>
        </p:txBody>
      </p:sp>
      <p:pic>
        <p:nvPicPr>
          <p:cNvPr id="14" name="Bild 6" descr="GSI_Logo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84" y="430082"/>
            <a:ext cx="1516205" cy="505402"/>
          </a:xfrm>
          <a:prstGeom prst="rect">
            <a:avLst/>
          </a:prstGeom>
        </p:spPr>
      </p:pic>
      <p:pic>
        <p:nvPicPr>
          <p:cNvPr id="15" name="Bild 12" descr="FAIR_Logo_rgb.png">
            <a:extLst>
              <a:ext uri="{FF2B5EF4-FFF2-40B4-BE49-F238E27FC236}">
                <a16:creationId xmlns:a16="http://schemas.microsoft.com/office/drawing/2014/main" id="{0EBD3F75-24B9-47EC-928B-55522F3F81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26" y="230534"/>
            <a:ext cx="1040795" cy="86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ps2013.gsi.de/websites/cryring/CryringWiki/CryringDocs/Sharepoint%20CRYRING/Operations/WorkInstructions/CRYRING%20Praktisches%20Handbuch.pdf" TargetMode="External"/><Relationship Id="rId2" Type="http://schemas.openxmlformats.org/officeDocument/2006/relationships/hyperlink" Target="http://gsi.de/cry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84482" y="3489584"/>
            <a:ext cx="6358999" cy="1573251"/>
          </a:xfrm>
        </p:spPr>
        <p:txBody>
          <a:bodyPr/>
          <a:lstStyle/>
          <a:p>
            <a:r>
              <a:rPr lang="de-DE" sz="3400" dirty="0" smtClean="0"/>
              <a:t>Betrieb </a:t>
            </a:r>
            <a:r>
              <a:rPr lang="de-DE" sz="3400" dirty="0" smtClean="0"/>
              <a:t>vom CRYRING@ESR </a:t>
            </a:r>
            <a:r>
              <a:rPr lang="de-DE" sz="3400" dirty="0" smtClean="0"/>
              <a:t>in </a:t>
            </a:r>
            <a:r>
              <a:rPr lang="de-DE" sz="3400" dirty="0" smtClean="0"/>
              <a:t>2025-26</a:t>
            </a:r>
            <a:br>
              <a:rPr lang="de-DE" sz="3400" dirty="0" smtClean="0"/>
            </a:br>
            <a:r>
              <a:rPr lang="de-DE" sz="2600" dirty="0" smtClean="0"/>
              <a:t>Zoran Andelkovic, Frank Herfurth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 / Messung über </a:t>
            </a:r>
            <a:r>
              <a:rPr lang="de-DE" dirty="0" err="1" smtClean="0"/>
              <a:t>Lassie</a:t>
            </a:r>
            <a:r>
              <a:rPr lang="de-DE" dirty="0" smtClean="0"/>
              <a:t> (Monitor)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8" name="Group 7"/>
          <p:cNvGrpSpPr/>
          <p:nvPr/>
        </p:nvGrpSpPr>
        <p:grpSpPr>
          <a:xfrm>
            <a:off x="139953" y="1204119"/>
            <a:ext cx="9749738" cy="5387746"/>
            <a:chOff x="891436" y="1160535"/>
            <a:chExt cx="9923709" cy="54838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36" y="1160535"/>
              <a:ext cx="9923709" cy="5483883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639809" y="5203741"/>
              <a:ext cx="1150187" cy="323165"/>
              <a:chOff x="1639809" y="5203741"/>
              <a:chExt cx="1150187" cy="3231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715180" y="5288173"/>
                <a:ext cx="989920" cy="182880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39809" y="5203741"/>
                <a:ext cx="1150187" cy="323165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z="15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YR08DT1ML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9858155" y="1906970"/>
            <a:ext cx="2218232" cy="2862322"/>
          </a:xfrm>
          <a:prstGeom prst="rect">
            <a:avLst/>
          </a:prstGeom>
          <a:solidFill>
            <a:srgbClr val="F4F4F4">
              <a:alpha val="60000"/>
            </a:srgb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zu beachten: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kurze Zyklen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Verbesserung in AR kaum sichtbar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YR00MH zeigt, dass die Dipole laufen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Strom in ML nicht sichtbar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hat bisher gut geklappt?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20" y="1345325"/>
            <a:ext cx="8244249" cy="5150068"/>
          </a:xfrm>
        </p:spPr>
        <p:txBody>
          <a:bodyPr>
            <a:normAutofit/>
          </a:bodyPr>
          <a:lstStyle/>
          <a:p>
            <a:r>
              <a:rPr lang="de-DE" dirty="0" smtClean="0"/>
              <a:t>Bereitschaft (einfachere) Einstellungen zu übernehmen</a:t>
            </a:r>
          </a:p>
          <a:p>
            <a:r>
              <a:rPr lang="de-DE" dirty="0" smtClean="0"/>
              <a:t>Verbesserung der Strahlintensität nach einer groben Ersteinstellung</a:t>
            </a:r>
          </a:p>
          <a:p>
            <a:pPr lvl="1"/>
            <a:r>
              <a:rPr lang="de-DE" dirty="0" smtClean="0"/>
              <a:t>Übernahme z.B. in der Nachtschicht</a:t>
            </a:r>
          </a:p>
          <a:p>
            <a:pPr lvl="1"/>
            <a:r>
              <a:rPr lang="de-DE" dirty="0" smtClean="0"/>
              <a:t>teilweise Rekord-Intensitäten erreicht</a:t>
            </a:r>
          </a:p>
          <a:p>
            <a:r>
              <a:rPr lang="de-DE" dirty="0" smtClean="0"/>
              <a:t>Kleine Anpassungen vom </a:t>
            </a:r>
            <a:r>
              <a:rPr lang="de-DE" dirty="0" err="1" smtClean="0"/>
              <a:t>Injektorparameter</a:t>
            </a:r>
            <a:r>
              <a:rPr lang="de-DE" dirty="0" smtClean="0"/>
              <a:t>, insbesondere bei Quellenschwankungen</a:t>
            </a:r>
          </a:p>
          <a:p>
            <a:r>
              <a:rPr lang="de-DE" dirty="0" smtClean="0"/>
              <a:t>erster Ansprechpartner für das Experiment</a:t>
            </a:r>
          </a:p>
          <a:p>
            <a:r>
              <a:rPr lang="de-DE" dirty="0" smtClean="0"/>
              <a:t>Anzahl (nächtlichen) RB Einsätzen:</a:t>
            </a:r>
          </a:p>
          <a:p>
            <a:pPr lvl="1"/>
            <a:r>
              <a:rPr lang="de-DE" dirty="0" smtClean="0"/>
              <a:t>2022: gefühlt ca. 6-7 pro Woche</a:t>
            </a:r>
          </a:p>
          <a:p>
            <a:pPr lvl="1"/>
            <a:r>
              <a:rPr lang="de-DE" dirty="0" smtClean="0"/>
              <a:t>2024: gefühlt ca. 2-3 pro Woche</a:t>
            </a:r>
          </a:p>
          <a:p>
            <a:pPr lvl="1"/>
            <a:r>
              <a:rPr lang="en-DE" dirty="0" smtClean="0">
                <a:sym typeface="Wingdings" panose="05000000000000000000" pitchFamily="2" charset="2"/>
              </a:rPr>
              <a:t></a:t>
            </a:r>
            <a:r>
              <a:rPr lang="de-DE" dirty="0" smtClean="0">
                <a:sym typeface="Wingdings" panose="05000000000000000000" pitchFamily="2" charset="2"/>
              </a:rPr>
              <a:t> entweder weniger Ausfälle, oder viel mehr Probleme werden im HKR verstanden und gelöst!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7" y="2256111"/>
            <a:ext cx="16764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hat bisher nicht gut geklappt?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19" y="1450685"/>
            <a:ext cx="8717215" cy="5013177"/>
          </a:xfrm>
        </p:spPr>
        <p:txBody>
          <a:bodyPr>
            <a:normAutofit/>
          </a:bodyPr>
          <a:lstStyle/>
          <a:p>
            <a:r>
              <a:rPr lang="de-DE" dirty="0" err="1" smtClean="0"/>
              <a:t>Interlocks</a:t>
            </a:r>
            <a:r>
              <a:rPr lang="de-DE" dirty="0" smtClean="0"/>
              <a:t> werden gerne vergessen (besonders am Anfang der Strahlzeit)</a:t>
            </a:r>
          </a:p>
          <a:p>
            <a:r>
              <a:rPr lang="de-DE" dirty="0" smtClean="0"/>
              <a:t>RB Einsatz: Du sollst Dich an Experiment melden (ohne weiteren Angaben)</a:t>
            </a:r>
          </a:p>
          <a:p>
            <a:r>
              <a:rPr lang="de-DE" dirty="0" smtClean="0"/>
              <a:t>Dokumentieren was / warum ist ausgefallen / nachoptimiert wurde; ggf. aggregiert falls sehr oft</a:t>
            </a:r>
          </a:p>
          <a:p>
            <a:r>
              <a:rPr lang="de-DE" dirty="0" smtClean="0"/>
              <a:t>Wahrnehmung der Maschine</a:t>
            </a:r>
          </a:p>
          <a:p>
            <a:pPr lvl="1"/>
            <a:r>
              <a:rPr lang="de-DE" dirty="0" smtClean="0"/>
              <a:t>Beispiel im </a:t>
            </a:r>
            <a:r>
              <a:rPr lang="de-DE" i="1" dirty="0" err="1" smtClean="0"/>
              <a:t>What‘s</a:t>
            </a:r>
            <a:r>
              <a:rPr lang="de-DE" i="1" dirty="0" smtClean="0"/>
              <a:t> </a:t>
            </a:r>
            <a:r>
              <a:rPr lang="de-DE" i="1" dirty="0" err="1" smtClean="0"/>
              <a:t>running</a:t>
            </a:r>
            <a:r>
              <a:rPr lang="de-DE" dirty="0" smtClean="0"/>
              <a:t>: „CRYRING Patterns </a:t>
            </a:r>
            <a:r>
              <a:rPr lang="en-DE" dirty="0" smtClean="0"/>
              <a:t>–</a:t>
            </a:r>
            <a:r>
              <a:rPr lang="de-DE" dirty="0" smtClean="0"/>
              <a:t> ESR Patterns </a:t>
            </a:r>
            <a:r>
              <a:rPr lang="en-DE" dirty="0" smtClean="0"/>
              <a:t>–</a:t>
            </a:r>
            <a:r>
              <a:rPr lang="de-DE" dirty="0" smtClean="0"/>
              <a:t> GSI Patterns“ signalisiert unterschiedliche Prioritäten</a:t>
            </a:r>
          </a:p>
          <a:p>
            <a:pPr lvl="1"/>
            <a:r>
              <a:rPr lang="de-DE" dirty="0" smtClean="0"/>
              <a:t>lokale Strahlen sind auch GPAC Experimente</a:t>
            </a:r>
          </a:p>
          <a:p>
            <a:r>
              <a:rPr lang="de-DE" dirty="0" smtClean="0"/>
              <a:t>komplexere Einstellungen (Speicherung + Beschleunigung) werden klappen nur wenn OPE damit anfangen und üben</a:t>
            </a:r>
            <a:endParaRPr lang="en-DE" dirty="0"/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982" y="2489310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Grundsätzliches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7DAB11A-39FE-194C-AC0E-1B592BF8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4" y="1450685"/>
            <a:ext cx="9572773" cy="4903585"/>
          </a:xfrm>
        </p:spPr>
        <p:txBody>
          <a:bodyPr/>
          <a:lstStyle/>
          <a:p>
            <a:pPr marL="539750"/>
            <a:r>
              <a:rPr lang="de-DE" b="1" dirty="0"/>
              <a:t>RB hat die Hoheit über die Maschine</a:t>
            </a:r>
          </a:p>
          <a:p>
            <a:pPr marL="996950" lvl="1"/>
            <a:r>
              <a:rPr lang="de-DE" dirty="0"/>
              <a:t>Alle Änderungen/Tuningansätze etc. müssen vorher mit der RB abgesprochen werden. Aktive RB steht im </a:t>
            </a:r>
            <a:r>
              <a:rPr lang="de-DE" dirty="0" err="1"/>
              <a:t>OLog</a:t>
            </a:r>
            <a:r>
              <a:rPr lang="de-DE" dirty="0"/>
              <a:t>.</a:t>
            </a:r>
          </a:p>
          <a:p>
            <a:pPr marL="996950" lvl="1"/>
            <a:r>
              <a:rPr lang="de-DE" dirty="0"/>
              <a:t>RB soll im </a:t>
            </a:r>
            <a:r>
              <a:rPr lang="de-DE" dirty="0" err="1"/>
              <a:t>OLog</a:t>
            </a:r>
            <a:r>
              <a:rPr lang="de-DE" dirty="0"/>
              <a:t> </a:t>
            </a:r>
            <a:r>
              <a:rPr lang="de-DE" dirty="0" smtClean="0"/>
              <a:t>Einträge </a:t>
            </a:r>
            <a:r>
              <a:rPr lang="de-DE" dirty="0"/>
              <a:t>aus der Mittagssitzung </a:t>
            </a:r>
            <a:r>
              <a:rPr lang="de-DE" dirty="0" smtClean="0"/>
              <a:t>machen (gerne erinnern!)</a:t>
            </a:r>
          </a:p>
          <a:p>
            <a:pPr marL="996950" lvl="1"/>
            <a:r>
              <a:rPr lang="de-DE" dirty="0" smtClean="0"/>
              <a:t>Einstellung bzw. dauerhafte RB Einsätze am WE nur in Ausnahmefällen</a:t>
            </a:r>
            <a:endParaRPr lang="de-DE" dirty="0"/>
          </a:p>
          <a:p>
            <a:pPr marL="539750"/>
            <a:r>
              <a:rPr lang="de-DE" b="1" dirty="0"/>
              <a:t>OLOG ist das zentrale Logbuch</a:t>
            </a:r>
          </a:p>
          <a:p>
            <a:pPr marL="996950" lvl="1"/>
            <a:r>
              <a:rPr lang="de-DE" dirty="0"/>
              <a:t>Einträge korrekt nutzen (nicht alles sind „Infos“) </a:t>
            </a:r>
          </a:p>
          <a:p>
            <a:pPr marL="1400175" lvl="2"/>
            <a:r>
              <a:rPr lang="de-DE" dirty="0"/>
              <a:t>Optimierung, Setup, etc. </a:t>
            </a:r>
          </a:p>
          <a:p>
            <a:pPr marL="1911350" lvl="3"/>
            <a:r>
              <a:rPr lang="de-DE" dirty="0"/>
              <a:t>Intention beim Start des Vorgangs erklären</a:t>
            </a:r>
          </a:p>
          <a:p>
            <a:pPr marL="1911350" lvl="3"/>
            <a:r>
              <a:rPr lang="de-DE" dirty="0"/>
              <a:t>Zwischenergebnisse etc. als Kommentare einfügen</a:t>
            </a:r>
          </a:p>
          <a:p>
            <a:pPr marL="1911350" lvl="3"/>
            <a:r>
              <a:rPr lang="de-DE" dirty="0"/>
              <a:t>Nach Abschluss den Eintrag mit einer Endzeit </a:t>
            </a:r>
            <a:r>
              <a:rPr lang="de-DE" dirty="0" smtClean="0"/>
              <a:t>versehen</a:t>
            </a:r>
          </a:p>
          <a:p>
            <a:pPr marL="1054100" lvl="1"/>
            <a:r>
              <a:rPr lang="de-DE" dirty="0" smtClean="0"/>
              <a:t>Bitte alle Änderungen / Ausfälle / Verbesserungen protokolieren; wenn viele (kleine) dann in einem Eintrag grob zusammenfassen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</a:t>
            </a:r>
            <a:endParaRPr lang="de-DE" dirty="0"/>
          </a:p>
        </p:txBody>
      </p:sp>
      <p:sp>
        <p:nvSpPr>
          <p:cNvPr id="4" name="Allgemeines…"/>
          <p:cNvSpPr txBox="1">
            <a:spLocks/>
          </p:cNvSpPr>
          <p:nvPr/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1"/>
            </a:pPr>
            <a:r>
              <a:rPr lang="de-DE" b="1" dirty="0" smtClean="0"/>
              <a:t>Allgemeines</a:t>
            </a:r>
          </a:p>
          <a:p>
            <a:pPr lvl="1"/>
            <a:r>
              <a:rPr lang="de-DE" u="sng" dirty="0" smtClean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hlinkClick r:id="rId2"/>
              </a:rPr>
              <a:t>gsi.de/cryring</a:t>
            </a:r>
          </a:p>
          <a:p>
            <a:r>
              <a:rPr lang="de-DE" b="1" dirty="0" smtClean="0"/>
              <a:t>Handbuch zum Betrieb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Auf der Wiki Seite </a:t>
            </a:r>
            <a:r>
              <a:rPr lang="de-DE" u="sng" dirty="0" smtClean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hlinkClick r:id="rId3"/>
              </a:rPr>
              <a:t>hier</a:t>
            </a:r>
            <a:r>
              <a:rPr lang="de-DE" dirty="0" smtClean="0"/>
              <a:t> (unter „CRYRING Operation“)</a:t>
            </a:r>
          </a:p>
          <a:p>
            <a:pPr lvl="1"/>
            <a:r>
              <a:rPr lang="de-DE" dirty="0" smtClean="0"/>
              <a:t>Strahlstreckenzeichnung (</a:t>
            </a:r>
            <a:r>
              <a:rPr lang="de-DE" dirty="0" err="1" smtClean="0"/>
              <a:t>by</a:t>
            </a:r>
            <a:r>
              <a:rPr lang="de-DE" dirty="0" smtClean="0"/>
              <a:t> J. </a:t>
            </a:r>
            <a:r>
              <a:rPr lang="de-DE" dirty="0" err="1" smtClean="0"/>
              <a:t>Katta</a:t>
            </a:r>
            <a:r>
              <a:rPr lang="de-DE" dirty="0" smtClean="0"/>
              <a:t>)</a:t>
            </a:r>
          </a:p>
          <a:p>
            <a:pPr>
              <a:defRPr b="1"/>
            </a:pPr>
            <a:r>
              <a:rPr lang="de-DE" b="1" dirty="0" smtClean="0"/>
              <a:t>Technische Details (viele …)</a:t>
            </a:r>
          </a:p>
          <a:p>
            <a:pPr lvl="1"/>
            <a:r>
              <a:rPr lang="de-DE" dirty="0" smtClean="0"/>
              <a:t>CRYRING@ESR Wiki über SharePoint</a:t>
            </a:r>
          </a:p>
          <a:p>
            <a:pPr marL="984463" lvl="2" indent="-341548"/>
            <a:r>
              <a:rPr lang="de-DE" dirty="0" smtClean="0"/>
              <a:t>link auf </a:t>
            </a:r>
            <a:r>
              <a:rPr lang="de-DE" u="sng" dirty="0" smtClean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hlinkClick r:id="rId2"/>
              </a:rPr>
              <a:t>gsi.de/cryring</a:t>
            </a:r>
            <a:r>
              <a:rPr lang="de-DE" dirty="0" smtClean="0"/>
              <a:t> rechts oben</a:t>
            </a:r>
          </a:p>
          <a:p>
            <a:pPr marL="984463" lvl="2" indent="-341548"/>
            <a:r>
              <a:rPr lang="de-DE" dirty="0" smtClean="0"/>
              <a:t>Login mit Campus Daten (i.e. Windows)</a:t>
            </a:r>
          </a:p>
          <a:p>
            <a:pPr marL="984463" lvl="2" indent="-341548"/>
            <a:r>
              <a:rPr lang="de-DE" dirty="0" smtClean="0"/>
              <a:t>Nur innerhalb der GSI erreichbar</a:t>
            </a:r>
            <a:r>
              <a:rPr lang="en-DE" dirty="0" smtClean="0"/>
              <a:t>…</a:t>
            </a:r>
            <a:endParaRPr lang="de-DE" dirty="0" smtClean="0"/>
          </a:p>
          <a:p>
            <a:pPr marL="984463" lvl="2" indent="-341548"/>
            <a:r>
              <a:rPr lang="en-DE" dirty="0" smtClean="0"/>
              <a:t>…</a:t>
            </a:r>
            <a:r>
              <a:rPr lang="de-DE" smtClean="0"/>
              <a:t> und leider </a:t>
            </a:r>
            <a:r>
              <a:rPr lang="de-DE" dirty="0" smtClean="0"/>
              <a:t>aus Lizenzgründen bald nicht mehr verfügbar</a:t>
            </a:r>
          </a:p>
          <a:p>
            <a:pPr marL="984463" lvl="2" indent="-341548"/>
            <a:r>
              <a:rPr lang="en-DE" dirty="0" smtClean="0">
                <a:sym typeface="Wingdings" panose="05000000000000000000" pitchFamily="2" charset="2"/>
              </a:rPr>
              <a:t>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smtClean="0"/>
              <a:t>wir suchen nach einer anderen Lösung</a:t>
            </a:r>
            <a:endParaRPr lang="de-DE" dirty="0"/>
          </a:p>
        </p:txBody>
      </p:sp>
      <p:pic>
        <p:nvPicPr>
          <p:cNvPr id="5" name="Bild" descr="Bild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81341" y="1045638"/>
            <a:ext cx="4710410" cy="1549272"/>
          </a:xfrm>
          <a:prstGeom prst="rect">
            <a:avLst/>
          </a:prstGeom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6" name="Picture 6" descr="Picture 6">
            <a:extLst>
              <a:ext uri="{FF2B5EF4-FFF2-40B4-BE49-F238E27FC236}">
                <a16:creationId xmlns:a16="http://schemas.microsoft.com/office/drawing/2014/main" id="{B81725E7-5F41-AB40-B46B-78086C60C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448" y="3678976"/>
            <a:ext cx="3267334" cy="27766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7411254" y="2407030"/>
            <a:ext cx="3980577" cy="1200329"/>
          </a:xfrm>
          <a:prstGeom prst="rect">
            <a:avLst/>
          </a:prstGeom>
          <a:ln w="25400">
            <a:solidFill>
              <a:srgbClr val="5083BE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Ion Source Troubleshooting</a:t>
            </a:r>
          </a:p>
          <a:p>
            <a:pPr algn="l"/>
            <a:r>
              <a:rPr lang="de-DE" dirty="0"/>
              <a:t>	</a:t>
            </a:r>
            <a:r>
              <a:rPr lang="de-DE" dirty="0" err="1" smtClean="0"/>
              <a:t>Moving</a:t>
            </a:r>
            <a:r>
              <a:rPr lang="de-DE" dirty="0" smtClean="0"/>
              <a:t> Stepper Motor </a:t>
            </a:r>
            <a:r>
              <a:rPr lang="de-DE" dirty="0" err="1" smtClean="0"/>
              <a:t>driven</a:t>
            </a:r>
            <a:r>
              <a:rPr lang="de-DE" dirty="0" smtClean="0"/>
              <a:t> FC</a:t>
            </a:r>
          </a:p>
          <a:p>
            <a:pPr algn="l"/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err="1" smtClean="0"/>
              <a:t>Resetting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RFQ</a:t>
            </a:r>
          </a:p>
          <a:p>
            <a:pPr algn="l"/>
            <a:r>
              <a:rPr lang="de-DE" dirty="0" smtClean="0"/>
              <a:t>			</a:t>
            </a:r>
            <a:r>
              <a:rPr lang="en-DE" dirty="0" smtClean="0"/>
              <a:t>…</a:t>
            </a:r>
            <a:r>
              <a:rPr lang="de-DE" dirty="0" smtClean="0"/>
              <a:t> und viele andere</a:t>
            </a:r>
          </a:p>
        </p:txBody>
      </p:sp>
    </p:spTree>
    <p:extLst>
      <p:ext uri="{BB962C8B-B14F-4D97-AF65-F5344CB8AC3E}">
        <p14:creationId xmlns:p14="http://schemas.microsoft.com/office/powerpoint/2010/main" val="18164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CRYRING@ESR Betrieb 2025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20" y="1450685"/>
            <a:ext cx="8748746" cy="4903585"/>
          </a:xfrm>
        </p:spPr>
        <p:txBody>
          <a:bodyPr>
            <a:normAutofit/>
          </a:bodyPr>
          <a:lstStyle/>
          <a:p>
            <a:r>
              <a:rPr lang="de-DE" dirty="0" smtClean="0"/>
              <a:t>2 ESR </a:t>
            </a:r>
            <a:r>
              <a:rPr lang="en-DE" dirty="0" smtClean="0"/>
              <a:t>–</a:t>
            </a:r>
            <a:r>
              <a:rPr lang="de-DE" dirty="0" smtClean="0"/>
              <a:t> YR Strahlzeiten: Au in März &amp; U im Juni</a:t>
            </a:r>
          </a:p>
          <a:p>
            <a:r>
              <a:rPr lang="de-DE" dirty="0" smtClean="0"/>
              <a:t>1 lokaler Strahlzeitblock im Februar</a:t>
            </a:r>
          </a:p>
          <a:p>
            <a:r>
              <a:rPr lang="de-DE" dirty="0" smtClean="0"/>
              <a:t>5 lokale Strahlzeiten nacheinander 20 Apr. </a:t>
            </a:r>
            <a:r>
              <a:rPr lang="en-DE" dirty="0" smtClean="0"/>
              <a:t>–</a:t>
            </a:r>
            <a:r>
              <a:rPr lang="de-DE" dirty="0" smtClean="0"/>
              <a:t> 20 Juni</a:t>
            </a:r>
          </a:p>
          <a:p>
            <a:endParaRPr lang="de-DE" dirty="0" smtClean="0"/>
          </a:p>
          <a:p>
            <a:r>
              <a:rPr lang="de-DE" dirty="0" smtClean="0"/>
              <a:t>keine besonders neue Features oder Parameter vorhanden</a:t>
            </a:r>
          </a:p>
          <a:p>
            <a:r>
              <a:rPr lang="de-DE" dirty="0" err="1" smtClean="0"/>
              <a:t>Parammodi</a:t>
            </a:r>
            <a:r>
              <a:rPr lang="de-DE" dirty="0" smtClean="0"/>
              <a:t> Tab „CRYRING Modi“ hinzugefügt</a:t>
            </a:r>
          </a:p>
          <a:p>
            <a:r>
              <a:rPr lang="de-DE" dirty="0" smtClean="0"/>
              <a:t>es fehlte die Istwerte-Erfassung von </a:t>
            </a:r>
            <a:r>
              <a:rPr lang="de-DE" dirty="0" err="1" smtClean="0"/>
              <a:t>Steerern</a:t>
            </a:r>
            <a:r>
              <a:rPr lang="de-DE" dirty="0" smtClean="0"/>
              <a:t>; in </a:t>
            </a:r>
            <a:r>
              <a:rPr lang="de-DE" smtClean="0"/>
              <a:t>2024 </a:t>
            </a:r>
            <a:r>
              <a:rPr lang="de-DE" smtClean="0"/>
              <a:t>führte </a:t>
            </a:r>
            <a:r>
              <a:rPr lang="de-DE" dirty="0" smtClean="0"/>
              <a:t>es zu mehreren Ausfällen</a:t>
            </a:r>
          </a:p>
          <a:p>
            <a:endParaRPr lang="de-DE" dirty="0"/>
          </a:p>
          <a:p>
            <a:r>
              <a:rPr lang="de-DE" dirty="0" smtClean="0"/>
              <a:t>Was können wir noch tun für bessere Zusammenarbeit? </a:t>
            </a:r>
          </a:p>
        </p:txBody>
      </p:sp>
    </p:spTree>
    <p:extLst>
      <p:ext uri="{BB962C8B-B14F-4D97-AF65-F5344CB8AC3E}">
        <p14:creationId xmlns:p14="http://schemas.microsoft.com/office/powerpoint/2010/main" val="15301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CRYRING@ESR?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1450685"/>
            <a:ext cx="5367269" cy="4903585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ein Synchrotron mit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de-DE" dirty="0" err="1" smtClean="0">
                <a:latin typeface="Symbol" panose="05050102010706020507" pitchFamily="18" charset="2"/>
                <a:cs typeface="Calibri" panose="020F0502020204030204" pitchFamily="34" charset="0"/>
              </a:rPr>
              <a:t>r</a:t>
            </a:r>
            <a:r>
              <a:rPr lang="de-DE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= 1.44 Tm</a:t>
            </a:r>
          </a:p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letzter Beschleuniger in der GSI Kette</a:t>
            </a:r>
          </a:p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eine GSI-Taschenausgabe: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Ionenquelle (EZR &amp; MINIS) bis 40 kV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RFQ Linearbeschleuniger bis 300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/u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(kein Gastarget / Stripper)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gemeinsamer Strahltransfer ESR / lokal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6" descr="Beschleunigeranlage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165" y="2335167"/>
            <a:ext cx="494673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69682" y="3447903"/>
            <a:ext cx="14485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i="1" dirty="0">
                <a:cs typeface="+mn-cs"/>
              </a:rPr>
              <a:t>11 MeV/u</a:t>
            </a:r>
            <a:endParaRPr lang="de-DE" sz="1800" i="1" dirty="0"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3605" y="3746612"/>
            <a:ext cx="13406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cs typeface="+mn-cs"/>
              </a:rPr>
              <a:t>UNILAC</a:t>
            </a:r>
            <a:endParaRPr lang="de-DE" sz="1800" b="1" dirty="0"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258704" y="1968295"/>
            <a:ext cx="1257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cs typeface="+mn-cs"/>
              </a:rPr>
              <a:t>SIS18</a:t>
            </a:r>
            <a:endParaRPr lang="de-DE" sz="1800" b="1" dirty="0">
              <a:cs typeface="+mn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097467" y="3746887"/>
            <a:ext cx="11578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cs typeface="+mn-cs"/>
              </a:rPr>
              <a:t>ESR</a:t>
            </a:r>
            <a:endParaRPr lang="de-DE" sz="1800" b="1" dirty="0">
              <a:cs typeface="+mn-cs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0687526" y="5290146"/>
            <a:ext cx="587231" cy="570039"/>
          </a:xfrm>
          <a:prstGeom prst="roundRect">
            <a:avLst>
              <a:gd name="adj" fmla="val 6333"/>
            </a:avLst>
          </a:prstGeom>
          <a:solidFill>
            <a:srgbClr val="FF505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10106888" y="2379160"/>
            <a:ext cx="1409574" cy="1016993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flipH="1" flipV="1">
            <a:off x="10346862" y="3991542"/>
            <a:ext cx="705334" cy="662686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9933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1182764" y="3934809"/>
            <a:ext cx="1093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smtClean="0">
                <a:cs typeface="+mn-cs"/>
              </a:rPr>
              <a:t>4-10 </a:t>
            </a:r>
            <a:r>
              <a:rPr lang="en-US" i="1" dirty="0">
                <a:cs typeface="+mn-cs"/>
              </a:rPr>
              <a:t>MeV/u</a:t>
            </a:r>
            <a:endParaRPr lang="de-DE" i="1" dirty="0">
              <a:cs typeface="+mn-cs"/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-135950">
            <a:off x="7352552" y="4148741"/>
            <a:ext cx="1650153" cy="252608"/>
          </a:xfrm>
          <a:prstGeom prst="rightArrow">
            <a:avLst>
              <a:gd name="adj1" fmla="val 50000"/>
              <a:gd name="adj2" fmla="val 163311"/>
            </a:avLst>
          </a:prstGeom>
          <a:solidFill>
            <a:srgbClr val="B0EAFD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 rot="5400000">
            <a:off x="10709932" y="4773036"/>
            <a:ext cx="733017" cy="252609"/>
          </a:xfrm>
          <a:prstGeom prst="rightArrow">
            <a:avLst>
              <a:gd name="adj1" fmla="val 50000"/>
              <a:gd name="adj2" fmla="val 163311"/>
            </a:avLst>
          </a:prstGeom>
          <a:solidFill>
            <a:srgbClr val="B0EAFD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17461" y="3190713"/>
            <a:ext cx="5367651" cy="3189017"/>
            <a:chOff x="10258536" y="1004888"/>
            <a:chExt cx="7792250" cy="4629514"/>
          </a:xfrm>
        </p:grpSpPr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10258536" y="1004888"/>
              <a:ext cx="7792250" cy="4544577"/>
              <a:chOff x="1255" y="2192"/>
              <a:chExt cx="2964" cy="2128"/>
            </a:xfrm>
          </p:grpSpPr>
          <p:sp>
            <p:nvSpPr>
              <p:cNvPr id="20" name="AutoShape 22"/>
              <p:cNvSpPr>
                <a:spLocks noChangeArrowheads="1"/>
              </p:cNvSpPr>
              <p:nvPr/>
            </p:nvSpPr>
            <p:spPr bwMode="auto">
              <a:xfrm>
                <a:off x="1255" y="2192"/>
                <a:ext cx="2964" cy="2128"/>
              </a:xfrm>
              <a:prstGeom prst="roundRect">
                <a:avLst>
                  <a:gd name="adj" fmla="val 6333"/>
                </a:avLst>
              </a:prstGeom>
              <a:solidFill>
                <a:srgbClr val="CCFFCC">
                  <a:alpha val="8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21" name="Rectangle 24"/>
              <p:cNvSpPr>
                <a:spLocks noChangeArrowheads="1"/>
              </p:cNvSpPr>
              <p:nvPr/>
            </p:nvSpPr>
            <p:spPr bwMode="auto">
              <a:xfrm>
                <a:off x="1514" y="2263"/>
                <a:ext cx="2369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600" b="1" dirty="0" smtClean="0">
                    <a:cs typeface="+mn-cs"/>
                  </a:rPr>
                  <a:t>CRYRING @ ESR = </a:t>
                </a:r>
                <a:r>
                  <a:rPr lang="en-US" sz="2600" b="1" dirty="0" smtClean="0"/>
                  <a:t>SIS1.4</a:t>
                </a:r>
                <a:endParaRPr lang="de-DE" sz="2600" b="1" dirty="0">
                  <a:cs typeface="+mn-cs"/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8536" y="2138362"/>
              <a:ext cx="7720832" cy="349604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045994" y="4637026"/>
            <a:ext cx="2561920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Umfang = 54 m</a:t>
            </a:r>
          </a:p>
          <a:p>
            <a:pPr algn="l"/>
            <a:r>
              <a:rPr lang="de-DE" dirty="0" smtClean="0">
                <a:latin typeface="Symbol" panose="05050102010706020507" pitchFamily="18" charset="2"/>
              </a:rPr>
              <a:t>b</a:t>
            </a:r>
            <a:r>
              <a:rPr lang="de-DE" dirty="0" smtClean="0"/>
              <a:t> = 0.22 (0 - 25 </a:t>
            </a:r>
            <a:r>
              <a:rPr lang="de-DE" dirty="0" err="1" smtClean="0"/>
              <a:t>MeV</a:t>
            </a:r>
            <a:r>
              <a:rPr lang="de-DE" dirty="0" smtClean="0"/>
              <a:t>/u)</a:t>
            </a:r>
          </a:p>
          <a:p>
            <a:pPr algn="l"/>
            <a:r>
              <a:rPr lang="de-DE" dirty="0" smtClean="0"/>
              <a:t>bis 10</a:t>
            </a:r>
            <a:r>
              <a:rPr lang="de-DE" baseline="30000" dirty="0" smtClean="0"/>
              <a:t>8</a:t>
            </a:r>
            <a:r>
              <a:rPr lang="de-DE" dirty="0" smtClean="0"/>
              <a:t> Teilchen</a:t>
            </a:r>
          </a:p>
        </p:txBody>
      </p: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8F3EEA66-E362-436C-8CA7-213FCED05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21167"/>
              </p:ext>
            </p:extLst>
          </p:nvPr>
        </p:nvGraphicFramePr>
        <p:xfrm>
          <a:off x="986248" y="4422084"/>
          <a:ext cx="4340703" cy="203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645">
                  <a:extLst>
                    <a:ext uri="{9D8B030D-6E8A-4147-A177-3AD203B41FA5}">
                      <a16:colId xmlns:a16="http://schemas.microsoft.com/office/drawing/2014/main" val="1623432032"/>
                    </a:ext>
                  </a:extLst>
                </a:gridCol>
                <a:gridCol w="1268361">
                  <a:extLst>
                    <a:ext uri="{9D8B030D-6E8A-4147-A177-3AD203B41FA5}">
                      <a16:colId xmlns:a16="http://schemas.microsoft.com/office/drawing/2014/main" val="4159000289"/>
                    </a:ext>
                  </a:extLst>
                </a:gridCol>
                <a:gridCol w="1248697">
                  <a:extLst>
                    <a:ext uri="{9D8B030D-6E8A-4147-A177-3AD203B41FA5}">
                      <a16:colId xmlns:a16="http://schemas.microsoft.com/office/drawing/2014/main" val="1936645130"/>
                    </a:ext>
                  </a:extLst>
                </a:gridCol>
              </a:tblGrid>
              <a:tr h="407077">
                <a:tc>
                  <a:txBody>
                    <a:bodyPr/>
                    <a:lstStyle/>
                    <a:p>
                      <a:r>
                        <a:rPr lang="en-US" dirty="0"/>
                        <a:t>Pb</a:t>
                      </a:r>
                      <a:r>
                        <a:rPr lang="en-US" baseline="30000" dirty="0"/>
                        <a:t>82</a:t>
                      </a:r>
                      <a:r>
                        <a:rPr lang="en-US" baseline="30000" dirty="0" smtClean="0"/>
                        <a:t>+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MeV/u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MeV/u</a:t>
                      </a:r>
                      <a:endParaRPr lang="en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980729"/>
                  </a:ext>
                </a:extLst>
              </a:tr>
              <a:tr h="407077">
                <a:tc>
                  <a:txBody>
                    <a:bodyPr/>
                    <a:lstStyle/>
                    <a:p>
                      <a:r>
                        <a:rPr lang="en-US" dirty="0"/>
                        <a:t>ion current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</a:t>
                      </a:r>
                      <a:r>
                        <a:rPr lang="en-US" dirty="0" smtClean="0"/>
                        <a:t>5 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A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smtClean="0"/>
                        <a:t>A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396276"/>
                  </a:ext>
                </a:extLst>
              </a:tr>
              <a:tr h="407077">
                <a:tc>
                  <a:txBody>
                    <a:bodyPr/>
                    <a:lstStyle/>
                    <a:p>
                      <a:r>
                        <a:rPr lang="en-US" dirty="0"/>
                        <a:t>velocity </a:t>
                      </a:r>
                      <a:r>
                        <a:rPr lang="en-US" i="1" dirty="0">
                          <a:latin typeface="Symbol" panose="05050102010706020507" pitchFamily="18" charset="2"/>
                        </a:rPr>
                        <a:t>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14% c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3.2% c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82733"/>
                  </a:ext>
                </a:extLst>
              </a:tr>
              <a:tr h="4070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ecooler</a:t>
                      </a:r>
                      <a:r>
                        <a:rPr lang="en-US" dirty="0"/>
                        <a:t> voltage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5495 V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 </a:t>
                      </a:r>
                      <a:r>
                        <a:rPr lang="en-US" dirty="0"/>
                        <a:t>V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880524"/>
                  </a:ext>
                </a:extLst>
              </a:tr>
              <a:tr h="407077">
                <a:tc>
                  <a:txBody>
                    <a:bodyPr/>
                    <a:lstStyle/>
                    <a:p>
                      <a:r>
                        <a:rPr lang="en-US" dirty="0" smtClean="0"/>
                        <a:t>beam </a:t>
                      </a:r>
                      <a:r>
                        <a:rPr lang="en-US" dirty="0"/>
                        <a:t>lifetime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20-30 </a:t>
                      </a:r>
                      <a:r>
                        <a:rPr lang="en-US" dirty="0"/>
                        <a:t>sec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</a:t>
                      </a:r>
                      <a:r>
                        <a:rPr lang="en-US" dirty="0"/>
                        <a:t>sec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80120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152155" y="1397516"/>
            <a:ext cx="3794629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gelieferte GPAC Experimente:</a:t>
            </a:r>
          </a:p>
          <a:p>
            <a:pPr algn="l"/>
            <a:r>
              <a:rPr lang="de-DE" dirty="0" smtClean="0"/>
              <a:t>(ESR + lokal)</a:t>
            </a:r>
          </a:p>
          <a:p>
            <a:pPr algn="l"/>
            <a:r>
              <a:rPr lang="de-DE" dirty="0" smtClean="0"/>
              <a:t>2022: </a:t>
            </a:r>
            <a:r>
              <a:rPr lang="de-DE" b="1" dirty="0" smtClean="0"/>
              <a:t>2+6</a:t>
            </a:r>
            <a:r>
              <a:rPr lang="de-DE" dirty="0" smtClean="0"/>
              <a:t>;   2023: </a:t>
            </a:r>
            <a:r>
              <a:rPr lang="de-DE" b="1" dirty="0" smtClean="0"/>
              <a:t>0+2</a:t>
            </a:r>
            <a:r>
              <a:rPr lang="de-DE" dirty="0" smtClean="0"/>
              <a:t>;   2024: </a:t>
            </a:r>
            <a:r>
              <a:rPr lang="de-DE" b="1" dirty="0" smtClean="0"/>
              <a:t>1+7</a:t>
            </a:r>
          </a:p>
        </p:txBody>
      </p:sp>
    </p:spTree>
    <p:extLst>
      <p:ext uri="{BB962C8B-B14F-4D97-AF65-F5344CB8AC3E}">
        <p14:creationId xmlns:p14="http://schemas.microsoft.com/office/powerpoint/2010/main" val="22714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33594 -0.3094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Was ist am CRYRING anders?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810" y="1450685"/>
            <a:ext cx="5437987" cy="4903585"/>
          </a:xfrm>
        </p:spPr>
        <p:txBody>
          <a:bodyPr/>
          <a:lstStyle/>
          <a:p>
            <a:pPr marL="0" indent="0">
              <a:buNone/>
            </a:pPr>
            <a:r>
              <a:rPr lang="de-DE" u="sng" dirty="0" smtClean="0"/>
              <a:t>Unterschiede:</a:t>
            </a:r>
          </a:p>
          <a:p>
            <a:r>
              <a:rPr lang="de-DE" dirty="0" smtClean="0"/>
              <a:t>nur ein Strahl gleichzeitig!</a:t>
            </a:r>
          </a:p>
          <a:p>
            <a:r>
              <a:rPr lang="de-DE" dirty="0" smtClean="0"/>
              <a:t>drei mögliche Energiebereiche:</a:t>
            </a:r>
          </a:p>
          <a:p>
            <a:pPr lvl="1"/>
            <a:r>
              <a:rPr lang="de-DE" dirty="0" smtClean="0"/>
              <a:t>Strahl vom ESR @ 4-15 </a:t>
            </a:r>
            <a:r>
              <a:rPr lang="de-DE" dirty="0" err="1" smtClean="0"/>
              <a:t>MeV</a:t>
            </a:r>
            <a:r>
              <a:rPr lang="de-DE" dirty="0" smtClean="0"/>
              <a:t>/u</a:t>
            </a:r>
          </a:p>
          <a:p>
            <a:pPr lvl="1"/>
            <a:r>
              <a:rPr lang="de-DE" dirty="0" smtClean="0"/>
              <a:t>Strahl vom lok. Injektor @ 300 </a:t>
            </a:r>
            <a:r>
              <a:rPr lang="de-DE" dirty="0" err="1" smtClean="0"/>
              <a:t>keV</a:t>
            </a:r>
            <a:r>
              <a:rPr lang="de-DE" dirty="0" smtClean="0"/>
              <a:t>/u</a:t>
            </a:r>
          </a:p>
          <a:p>
            <a:pPr lvl="1"/>
            <a:r>
              <a:rPr lang="de-DE" dirty="0" smtClean="0"/>
              <a:t>Strahl vom Injektor @ 1-5 </a:t>
            </a:r>
            <a:r>
              <a:rPr lang="de-DE" dirty="0" err="1" smtClean="0"/>
              <a:t>keV</a:t>
            </a:r>
            <a:r>
              <a:rPr lang="de-DE" dirty="0" smtClean="0"/>
              <a:t>/u</a:t>
            </a:r>
          </a:p>
          <a:p>
            <a:r>
              <a:rPr lang="de-DE" dirty="0" smtClean="0"/>
              <a:t>kleine Energie, kleine Intensität</a:t>
            </a:r>
          </a:p>
          <a:p>
            <a:pPr lvl="1"/>
            <a:r>
              <a:rPr lang="de-DE" dirty="0" smtClean="0"/>
              <a:t>keine direkte Anwendung für MASP</a:t>
            </a:r>
          </a:p>
          <a:p>
            <a:pPr lvl="1"/>
            <a:r>
              <a:rPr lang="de-DE" dirty="0" smtClean="0"/>
              <a:t>Einstellung komplizierter als SIS18</a:t>
            </a:r>
          </a:p>
          <a:p>
            <a:r>
              <a:rPr lang="de-DE" dirty="0" err="1" smtClean="0"/>
              <a:t>coasting</a:t>
            </a:r>
            <a:r>
              <a:rPr lang="de-DE" dirty="0" smtClean="0"/>
              <a:t> </a:t>
            </a:r>
            <a:r>
              <a:rPr lang="de-DE" dirty="0" err="1" smtClean="0"/>
              <a:t>Schottky</a:t>
            </a:r>
            <a:r>
              <a:rPr lang="de-DE" dirty="0" smtClean="0"/>
              <a:t>, Profilgitter, DC Trafo</a:t>
            </a:r>
            <a:r>
              <a:rPr lang="en-DE" dirty="0" smtClean="0"/>
              <a:t>…</a:t>
            </a:r>
            <a:r>
              <a:rPr lang="de-DE" dirty="0" smtClean="0"/>
              <a:t> oft kein Signal</a:t>
            </a:r>
          </a:p>
          <a:p>
            <a:r>
              <a:rPr lang="de-DE" dirty="0" smtClean="0"/>
              <a:t>Lebensdauer oft kurz (Sekunden)</a:t>
            </a:r>
          </a:p>
          <a:p>
            <a:endParaRPr lang="de-DE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223240" y="1450685"/>
            <a:ext cx="5569367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u="sng" dirty="0" smtClean="0"/>
              <a:t>Gleich bei allen Synchrotronen:</a:t>
            </a:r>
          </a:p>
          <a:p>
            <a:r>
              <a:rPr lang="de-DE" dirty="0" smtClean="0"/>
              <a:t>Injektion </a:t>
            </a:r>
            <a:r>
              <a:rPr lang="en-DE" dirty="0" smtClean="0"/>
              <a:t>–</a:t>
            </a:r>
            <a:r>
              <a:rPr lang="de-DE" dirty="0" smtClean="0"/>
              <a:t> </a:t>
            </a:r>
            <a:r>
              <a:rPr lang="de-DE" dirty="0" err="1" smtClean="0"/>
              <a:t>Bunching</a:t>
            </a:r>
            <a:r>
              <a:rPr lang="de-DE" dirty="0" smtClean="0"/>
              <a:t> / Rampe </a:t>
            </a:r>
            <a:r>
              <a:rPr lang="en-DE" dirty="0" smtClean="0"/>
              <a:t>–</a:t>
            </a:r>
            <a:r>
              <a:rPr lang="de-DE" dirty="0" smtClean="0"/>
              <a:t> Kühlen </a:t>
            </a:r>
            <a:r>
              <a:rPr lang="en-DE" dirty="0" smtClean="0"/>
              <a:t>–</a:t>
            </a:r>
            <a:r>
              <a:rPr lang="de-DE" dirty="0" smtClean="0"/>
              <a:t> Experiment </a:t>
            </a:r>
            <a:r>
              <a:rPr lang="de-DE" dirty="0"/>
              <a:t>/</a:t>
            </a:r>
            <a:r>
              <a:rPr lang="de-DE" dirty="0" smtClean="0"/>
              <a:t> Extraktion</a:t>
            </a:r>
          </a:p>
          <a:p>
            <a:r>
              <a:rPr lang="de-DE" dirty="0" smtClean="0"/>
              <a:t>Strahllage bei Injektion entscheidend</a:t>
            </a:r>
          </a:p>
          <a:p>
            <a:r>
              <a:rPr lang="de-DE" dirty="0" smtClean="0"/>
              <a:t>Injektionskick oder </a:t>
            </a:r>
            <a:r>
              <a:rPr lang="de-DE" dirty="0" err="1" smtClean="0"/>
              <a:t>Bumper</a:t>
            </a:r>
            <a:endParaRPr lang="de-DE" dirty="0" smtClean="0"/>
          </a:p>
          <a:p>
            <a:r>
              <a:rPr lang="de-DE" dirty="0" smtClean="0"/>
              <a:t>Multiturn-Injektion (elektrostatisch und nur mit dem lokalen Strahl)</a:t>
            </a:r>
          </a:p>
          <a:p>
            <a:r>
              <a:rPr lang="de-DE" dirty="0" smtClean="0"/>
              <a:t>CRYRING @ ESR (Modi) </a:t>
            </a:r>
            <a:r>
              <a:rPr lang="de-DE" dirty="0" err="1" smtClean="0"/>
              <a:t>Parammodi</a:t>
            </a:r>
            <a:r>
              <a:rPr lang="de-DE" dirty="0" smtClean="0"/>
              <a:t> aufgebaut wie am SIS18</a:t>
            </a:r>
          </a:p>
          <a:p>
            <a:r>
              <a:rPr lang="de-DE" dirty="0" err="1" smtClean="0"/>
              <a:t>Lassie</a:t>
            </a:r>
            <a:r>
              <a:rPr lang="de-DE" dirty="0" smtClean="0"/>
              <a:t> für die Beobachtung der Intensität</a:t>
            </a:r>
          </a:p>
        </p:txBody>
      </p:sp>
    </p:spTree>
    <p:extLst>
      <p:ext uri="{BB962C8B-B14F-4D97-AF65-F5344CB8AC3E}">
        <p14:creationId xmlns:p14="http://schemas.microsoft.com/office/powerpoint/2010/main" val="27733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Standardmodi CRYRING@ESR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972994"/>
              </p:ext>
            </p:extLst>
          </p:nvPr>
        </p:nvGraphicFramePr>
        <p:xfrm>
          <a:off x="2166992" y="1450975"/>
          <a:ext cx="8212138" cy="490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02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 Schichtteam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35860"/>
              </p:ext>
            </p:extLst>
          </p:nvPr>
        </p:nvGraphicFramePr>
        <p:xfrm>
          <a:off x="769118" y="1450975"/>
          <a:ext cx="2592529" cy="490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941069" y="1358538"/>
            <a:ext cx="6359070" cy="499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>
                <a:solidFill>
                  <a:srgbClr val="333333"/>
                </a:solidFill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>
                <a:solidFill>
                  <a:srgbClr val="333333"/>
                </a:solidFill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>
                <a:solidFill>
                  <a:srgbClr val="33333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 smtClean="0"/>
              <a:t>Einstellung ESR Strahl:</a:t>
            </a:r>
            <a:endParaRPr lang="de-DE" dirty="0"/>
          </a:p>
          <a:p>
            <a:pPr lvl="1"/>
            <a:r>
              <a:rPr lang="de-DE" u="sng" dirty="0" smtClean="0"/>
              <a:t>Transport durch HEST</a:t>
            </a:r>
          </a:p>
          <a:p>
            <a:pPr lvl="1"/>
            <a:r>
              <a:rPr lang="de-DE" dirty="0" smtClean="0"/>
              <a:t>Injektion + </a:t>
            </a:r>
            <a:r>
              <a:rPr lang="de-DE" dirty="0"/>
              <a:t>erster </a:t>
            </a:r>
            <a:r>
              <a:rPr lang="de-DE" dirty="0" smtClean="0"/>
              <a:t>Umlauf</a:t>
            </a:r>
          </a:p>
          <a:p>
            <a:r>
              <a:rPr lang="de-DE" dirty="0"/>
              <a:t>Einstellung lokaler Strahl: </a:t>
            </a:r>
          </a:p>
          <a:p>
            <a:pPr lvl="1"/>
            <a:r>
              <a:rPr lang="de-DE" u="sng" dirty="0"/>
              <a:t>keine Ionenquelle einstellen</a:t>
            </a:r>
          </a:p>
          <a:p>
            <a:pPr lvl="1"/>
            <a:r>
              <a:rPr lang="de-DE" dirty="0"/>
              <a:t>Strahl von </a:t>
            </a:r>
            <a:r>
              <a:rPr lang="de-DE" dirty="0" smtClean="0"/>
              <a:t>der Ionenquelle </a:t>
            </a:r>
            <a:r>
              <a:rPr lang="de-DE" dirty="0"/>
              <a:t>bis </a:t>
            </a:r>
            <a:r>
              <a:rPr lang="de-DE" dirty="0" smtClean="0"/>
              <a:t>zum Ring</a:t>
            </a:r>
            <a:endParaRPr lang="de-DE" dirty="0"/>
          </a:p>
          <a:p>
            <a:pPr lvl="1"/>
            <a:r>
              <a:rPr lang="de-DE" dirty="0"/>
              <a:t>Injektion + erster </a:t>
            </a:r>
            <a:r>
              <a:rPr lang="de-DE" dirty="0" smtClean="0"/>
              <a:t>Umlauf</a:t>
            </a:r>
          </a:p>
          <a:p>
            <a:r>
              <a:rPr lang="de-DE" dirty="0" smtClean="0"/>
              <a:t>Für beide Strahlen:</a:t>
            </a:r>
          </a:p>
          <a:p>
            <a:pPr lvl="1"/>
            <a:r>
              <a:rPr lang="de-DE" dirty="0" smtClean="0"/>
              <a:t>Intensität verbessern (Transport, Injektion, Beschleunigung)</a:t>
            </a:r>
          </a:p>
          <a:p>
            <a:pPr lvl="1"/>
            <a:r>
              <a:rPr lang="de-DE" dirty="0" smtClean="0"/>
              <a:t>Speicherung und Beschleunigung nicht erwartet aber grundsätzlich möglich</a:t>
            </a:r>
          </a:p>
          <a:p>
            <a:pPr lvl="1"/>
            <a:r>
              <a:rPr lang="de-DE" dirty="0"/>
              <a:t>k</a:t>
            </a:r>
            <a:r>
              <a:rPr lang="de-DE" dirty="0" smtClean="0"/>
              <a:t>einen e-Kühler einstellen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941068" y="4274102"/>
            <a:ext cx="6359071" cy="231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>
                <a:solidFill>
                  <a:srgbClr val="333333"/>
                </a:solidFill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>
                <a:solidFill>
                  <a:srgbClr val="333333"/>
                </a:solidFill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>
                <a:solidFill>
                  <a:srgbClr val="33333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69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Setup über </a:t>
            </a:r>
            <a:r>
              <a:rPr lang="de-DE" dirty="0" err="1" smtClean="0"/>
              <a:t>Parammodi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4" y="1313792"/>
            <a:ext cx="10714177" cy="5206674"/>
          </a:xfrm>
        </p:spPr>
      </p:pic>
      <p:sp>
        <p:nvSpPr>
          <p:cNvPr id="5" name="TextBox 4"/>
          <p:cNvSpPr txBox="1"/>
          <p:nvPr/>
        </p:nvSpPr>
        <p:spPr>
          <a:xfrm>
            <a:off x="7310252" y="4402521"/>
            <a:ext cx="3855859" cy="2031325"/>
          </a:xfrm>
          <a:prstGeom prst="rect">
            <a:avLst/>
          </a:prstGeom>
          <a:solidFill>
            <a:srgbClr val="F4F4F4">
              <a:alpha val="60000"/>
            </a:srgb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zu beachten: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CRYRING@ESR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wie am SIS18, alle strahlrelevante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Verdoppelung in anderen Tabs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möglich</a:t>
            </a:r>
            <a:endParaRPr lang="de-DE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Injektion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Injektor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auch wichtig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nicht alle Felder immer benutzt</a:t>
            </a:r>
          </a:p>
        </p:txBody>
      </p:sp>
    </p:spTree>
    <p:extLst>
      <p:ext uri="{BB962C8B-B14F-4D97-AF65-F5344CB8AC3E}">
        <p14:creationId xmlns:p14="http://schemas.microsoft.com/office/powerpoint/2010/main" val="35174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Schichtteam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663904"/>
              </p:ext>
            </p:extLst>
          </p:nvPr>
        </p:nvGraphicFramePr>
        <p:xfrm>
          <a:off x="422275" y="1450975"/>
          <a:ext cx="2610636" cy="490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2"/>
          <p:cNvSpPr txBox="1"/>
          <p:nvPr/>
        </p:nvSpPr>
        <p:spPr>
          <a:xfrm>
            <a:off x="3594226" y="1450975"/>
            <a:ext cx="6863567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>
                <a:solidFill>
                  <a:srgbClr val="333333"/>
                </a:solidFill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>
                <a:solidFill>
                  <a:srgbClr val="333333"/>
                </a:solidFill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>
                <a:solidFill>
                  <a:srgbClr val="33333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 smtClean="0"/>
              <a:t>Überwachung </a:t>
            </a:r>
            <a:r>
              <a:rPr lang="de-DE" dirty="0"/>
              <a:t>der </a:t>
            </a:r>
            <a:r>
              <a:rPr lang="de-DE" dirty="0" smtClean="0"/>
              <a:t>Strahlintensität</a:t>
            </a:r>
            <a:endParaRPr lang="de-DE" dirty="0"/>
          </a:p>
          <a:p>
            <a:pPr lvl="1"/>
            <a:r>
              <a:rPr lang="de-DE" dirty="0"/>
              <a:t>LASSIE </a:t>
            </a:r>
            <a:r>
              <a:rPr lang="de-DE" dirty="0" smtClean="0"/>
              <a:t>Monitor,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Analyser</a:t>
            </a:r>
            <a:r>
              <a:rPr lang="de-DE" dirty="0" smtClean="0"/>
              <a:t>, </a:t>
            </a:r>
            <a:r>
              <a:rPr lang="de-DE" b="1" dirty="0" err="1" smtClean="0"/>
              <a:t>Grafana</a:t>
            </a:r>
            <a:endParaRPr lang="de-DE" b="1" dirty="0" smtClean="0"/>
          </a:p>
          <a:p>
            <a:pPr lvl="1"/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dirty="0" smtClean="0"/>
              <a:t>Erhaltung </a:t>
            </a:r>
            <a:r>
              <a:rPr lang="de-DE" dirty="0"/>
              <a:t>des Betriebszustands durch beseitigen „offensichtlicher“ Fehler</a:t>
            </a:r>
          </a:p>
          <a:p>
            <a:pPr lvl="1"/>
            <a:r>
              <a:rPr lang="de-DE" dirty="0"/>
              <a:t>Geräte wieder </a:t>
            </a:r>
            <a:r>
              <a:rPr lang="de-DE" dirty="0" smtClean="0"/>
              <a:t>einschalten / Ventile </a:t>
            </a:r>
            <a:r>
              <a:rPr lang="de-DE" dirty="0"/>
              <a:t>wieder öffnen</a:t>
            </a:r>
          </a:p>
          <a:p>
            <a:pPr lvl="1"/>
            <a:r>
              <a:rPr lang="de-DE" dirty="0"/>
              <a:t>Wiederherstellen nach Cave Access</a:t>
            </a:r>
          </a:p>
          <a:p>
            <a:pPr lvl="1"/>
            <a:r>
              <a:rPr lang="de-DE" dirty="0"/>
              <a:t>Nachtunen </a:t>
            </a:r>
            <a:r>
              <a:rPr lang="de-DE" dirty="0" smtClean="0"/>
              <a:t>HEST / lokaler Injektor</a:t>
            </a:r>
            <a:endParaRPr lang="de-DE" dirty="0"/>
          </a:p>
          <a:p>
            <a:pPr lvl="1"/>
            <a:r>
              <a:rPr lang="de-DE" dirty="0"/>
              <a:t>Beseitigung von Gerätefehlern mit der Rufbereitschaft der Fachgruppen</a:t>
            </a:r>
          </a:p>
        </p:txBody>
      </p:sp>
    </p:spTree>
    <p:extLst>
      <p:ext uri="{BB962C8B-B14F-4D97-AF65-F5344CB8AC3E}">
        <p14:creationId xmlns:p14="http://schemas.microsoft.com/office/powerpoint/2010/main" val="3236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Beobachtung über </a:t>
            </a:r>
            <a:r>
              <a:rPr lang="de-DE" dirty="0" err="1" smtClean="0"/>
              <a:t>Grafana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61" y="1256964"/>
            <a:ext cx="11051631" cy="520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2332" y="3861539"/>
            <a:ext cx="4750675" cy="2308324"/>
          </a:xfrm>
          <a:prstGeom prst="rect">
            <a:avLst/>
          </a:prstGeom>
          <a:solidFill>
            <a:srgbClr val="F4F4F4">
              <a:alpha val="60000"/>
            </a:srgb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zu beachten: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https://lxyrpc02.gsi.de/grafana/</a:t>
            </a: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für alle verfügbar, läuft immer an der Konsole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Panels für die Quelle, Ringintensität, usw.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Refresh-Zeit &amp; Zeitfenster einstellbar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zurückblättern immer möglich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Datenaufnahme läuft nur (!) mit einem laufenden Pattern</a:t>
            </a:r>
          </a:p>
        </p:txBody>
      </p:sp>
    </p:spTree>
    <p:extLst>
      <p:ext uri="{BB962C8B-B14F-4D97-AF65-F5344CB8AC3E}">
        <p14:creationId xmlns:p14="http://schemas.microsoft.com/office/powerpoint/2010/main" val="17162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 Schichtteam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37173"/>
              </p:ext>
            </p:extLst>
          </p:nvPr>
        </p:nvGraphicFramePr>
        <p:xfrm>
          <a:off x="422275" y="1450975"/>
          <a:ext cx="2610636" cy="490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594226" y="1584356"/>
            <a:ext cx="6642850" cy="2647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>
                <a:solidFill>
                  <a:srgbClr val="333333"/>
                </a:solidFill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>
                <a:solidFill>
                  <a:srgbClr val="333333"/>
                </a:solidFill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>
                <a:solidFill>
                  <a:srgbClr val="33333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Kontakt mit dem </a:t>
            </a:r>
            <a:r>
              <a:rPr lang="de-DE" dirty="0" smtClean="0"/>
              <a:t>Experiment</a:t>
            </a:r>
          </a:p>
          <a:p>
            <a:pPr lvl="1"/>
            <a:r>
              <a:rPr lang="de-DE" dirty="0" smtClean="0"/>
              <a:t>beachten: sie nutzen nicht immer die gleiche Betriebssprache wie wir</a:t>
            </a:r>
          </a:p>
          <a:p>
            <a:r>
              <a:rPr lang="de-DE" dirty="0" smtClean="0"/>
              <a:t>kleine Änderungen nach Absprache</a:t>
            </a:r>
            <a:endParaRPr lang="de-DE" dirty="0"/>
          </a:p>
          <a:p>
            <a:pPr lvl="1"/>
            <a:r>
              <a:rPr lang="de-DE" dirty="0" smtClean="0"/>
              <a:t>Energie, Intensität, </a:t>
            </a:r>
            <a:r>
              <a:rPr lang="de-DE" dirty="0" err="1" smtClean="0"/>
              <a:t>SubChain</a:t>
            </a:r>
            <a:r>
              <a:rPr lang="de-DE" dirty="0" smtClean="0"/>
              <a:t> Länge / </a:t>
            </a:r>
            <a:r>
              <a:rPr lang="de-DE" dirty="0" err="1" smtClean="0"/>
              <a:t>Repetitions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594226" y="4231660"/>
            <a:ext cx="6642850" cy="2291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>
                <a:solidFill>
                  <a:srgbClr val="333333"/>
                </a:solidFill>
                <a:latin typeface="Arial"/>
                <a:cs typeface="Arial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>
                <a:solidFill>
                  <a:srgbClr val="333333"/>
                </a:solidFill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>
                <a:solidFill>
                  <a:srgbClr val="33333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>
              <a:buNone/>
            </a:pPr>
            <a:r>
              <a:rPr lang="de-DE" b="1" dirty="0"/>
              <a:t>Rufbereitschaft Maschine:</a:t>
            </a:r>
          </a:p>
          <a:p>
            <a:r>
              <a:rPr lang="de-DE" dirty="0" err="1"/>
              <a:t>Orbitänderungen</a:t>
            </a:r>
            <a:r>
              <a:rPr lang="de-DE" dirty="0"/>
              <a:t>, Kühlungsänderungen, </a:t>
            </a:r>
            <a:r>
              <a:rPr lang="de-DE" dirty="0" err="1"/>
              <a:t>Targetüberlapp</a:t>
            </a:r>
            <a:r>
              <a:rPr lang="de-DE" dirty="0"/>
              <a:t>, </a:t>
            </a:r>
            <a:r>
              <a:rPr lang="de-DE" dirty="0" smtClean="0"/>
              <a:t>… </a:t>
            </a:r>
            <a:endParaRPr lang="de-DE" dirty="0"/>
          </a:p>
          <a:p>
            <a:r>
              <a:rPr lang="en-DE" dirty="0" smtClean="0"/>
              <a:t>…</a:t>
            </a:r>
            <a:r>
              <a:rPr lang="de-DE" dirty="0" smtClean="0"/>
              <a:t> und Probleme die OPE nicht lösen kann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1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4" id="{F395C2AE-BE17-204E-B78B-80960EBFEC08}" vid="{0D7BF73E-5158-474F-A29B-4B67545AFA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gsi-folienmaster_2018</Template>
  <TotalTime>0</TotalTime>
  <Words>1021</Words>
  <Application>Microsoft Office PowerPoint</Application>
  <PresentationFormat>Widescreen</PresentationFormat>
  <Paragraphs>184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gsi-folienmaster_2018</vt:lpstr>
      <vt:lpstr>Betrieb vom CRYRING@ESR in 2025-26 Zoran Andelkovic, Frank Herfurth</vt:lpstr>
      <vt:lpstr>Was ist CRYRING@ESR?</vt:lpstr>
      <vt:lpstr>Was ist am CRYRING anders?</vt:lpstr>
      <vt:lpstr>Standardmodi CRYRING@ESR</vt:lpstr>
      <vt:lpstr>Aufgaben Schichtteam</vt:lpstr>
      <vt:lpstr>Setup über Parammodi</vt:lpstr>
      <vt:lpstr>Aufgaben Schichtteam</vt:lpstr>
      <vt:lpstr>Beobachtung über Grafana</vt:lpstr>
      <vt:lpstr>Aufgaben Schichtteam</vt:lpstr>
      <vt:lpstr>Änderung / Messung über Lassie (Monitor)</vt:lpstr>
      <vt:lpstr>Was hat bisher gut geklappt?</vt:lpstr>
      <vt:lpstr>Was hat bisher nicht gut geklappt?</vt:lpstr>
      <vt:lpstr>Grundsätzliches</vt:lpstr>
      <vt:lpstr>Info</vt:lpstr>
      <vt:lpstr>CRYRING@ESR Betrieb 2025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Andelkovic, Zoran Dr.</dc:creator>
  <cp:lastModifiedBy>Andelkovic, Zoran Dr.</cp:lastModifiedBy>
  <cp:revision>661</cp:revision>
  <cp:lastPrinted>2018-09-20T11:47:47Z</cp:lastPrinted>
  <dcterms:created xsi:type="dcterms:W3CDTF">2018-09-13T08:53:31Z</dcterms:created>
  <dcterms:modified xsi:type="dcterms:W3CDTF">2024-12-03T18:33:46Z</dcterms:modified>
</cp:coreProperties>
</file>