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4" r:id="rId2"/>
    <p:sldId id="257" r:id="rId3"/>
    <p:sldId id="273" r:id="rId4"/>
    <p:sldId id="265" r:id="rId5"/>
    <p:sldId id="268" r:id="rId6"/>
    <p:sldId id="269" r:id="rId7"/>
    <p:sldId id="264" r:id="rId8"/>
    <p:sldId id="267" r:id="rId9"/>
    <p:sldId id="272" r:id="rId10"/>
    <p:sldId id="258" r:id="rId11"/>
    <p:sldId id="276" r:id="rId12"/>
    <p:sldId id="277" r:id="rId13"/>
    <p:sldId id="279" r:id="rId14"/>
    <p:sldId id="280" r:id="rId15"/>
    <p:sldId id="275" r:id="rId16"/>
    <p:sldId id="263" r:id="rId17"/>
    <p:sldId id="270" r:id="rId18"/>
    <p:sldId id="281" r:id="rId19"/>
    <p:sldId id="282" r:id="rId20"/>
    <p:sldId id="286" r:id="rId21"/>
    <p:sldId id="287" r:id="rId22"/>
    <p:sldId id="288" r:id="rId23"/>
    <p:sldId id="293" r:id="rId24"/>
    <p:sldId id="285" r:id="rId25"/>
    <p:sldId id="289" r:id="rId26"/>
    <p:sldId id="283" r:id="rId2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55" autoAdjust="0"/>
  </p:normalViewPr>
  <p:slideViewPr>
    <p:cSldViewPr snapToGrid="0" snapToObjects="1">
      <p:cViewPr varScale="1">
        <p:scale>
          <a:sx n="205" d="100"/>
          <a:sy n="205" d="100"/>
        </p:scale>
        <p:origin x="150" y="4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11400" y="2351631"/>
            <a:ext cx="4303059" cy="584900"/>
          </a:xfrm>
        </p:spPr>
        <p:txBody>
          <a:bodyPr/>
          <a:lstStyle/>
          <a:p>
            <a:r>
              <a:rPr lang="de-DE" dirty="0" err="1" smtClean="0"/>
              <a:t>SIS18</a:t>
            </a:r>
            <a:r>
              <a:rPr lang="de-DE" dirty="0" smtClean="0"/>
              <a:t> - </a:t>
            </a:r>
            <a:r>
              <a:rPr lang="de-DE" dirty="0" err="1" smtClean="0"/>
              <a:t>IPM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11400" y="3057047"/>
            <a:ext cx="4303060" cy="531851"/>
          </a:xfrm>
        </p:spPr>
        <p:txBody>
          <a:bodyPr/>
          <a:lstStyle/>
          <a:p>
            <a:r>
              <a:rPr lang="de-DE" dirty="0" err="1" smtClean="0"/>
              <a:t>FESA</a:t>
            </a:r>
            <a:r>
              <a:rPr lang="de-DE" dirty="0" smtClean="0"/>
              <a:t> - Software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913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r>
              <a:rPr lang="de-DE" dirty="0" smtClean="0"/>
              <a:t> - Status Tab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99802" y="1018829"/>
            <a:ext cx="144943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Device Status</a:t>
            </a:r>
          </a:p>
          <a:p>
            <a:pPr algn="l"/>
            <a:r>
              <a:rPr lang="de-DE" sz="1600" dirty="0" smtClean="0"/>
              <a:t>Check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3" y="1018829"/>
            <a:ext cx="6896099" cy="387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1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Start - Internal Timing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99802" y="1018829"/>
            <a:ext cx="1930208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1st</a:t>
            </a:r>
            <a:r>
              <a:rPr lang="de-DE" sz="1600" dirty="0" smtClean="0"/>
              <a:t> Start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Internal Trigger </a:t>
            </a:r>
            <a:r>
              <a:rPr lang="de-DE" sz="1600" dirty="0" err="1" smtClean="0"/>
              <a:t>Src</a:t>
            </a:r>
            <a:endParaRPr lang="de-DE" sz="1600" dirty="0" smtClean="0"/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Cam Data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No</a:t>
            </a:r>
            <a:r>
              <a:rPr lang="de-DE" sz="1600" dirty="0" smtClean="0"/>
              <a:t> BW, BP, PI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inactive</a:t>
            </a:r>
            <a:r>
              <a:rPr lang="de-DE" sz="1600" dirty="0" smtClean="0"/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7" y="1018829"/>
            <a:ext cx="6792684" cy="38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Internal Timing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6387" y="1008958"/>
            <a:ext cx="2050561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Stop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Cam Data </a:t>
            </a:r>
          </a:p>
          <a:p>
            <a:pPr algn="l"/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full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</a:t>
            </a:r>
            <a:endParaRPr lang="de-DE" sz="1600" dirty="0" smtClean="0"/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No</a:t>
            </a:r>
            <a:r>
              <a:rPr lang="de-DE" sz="1600" dirty="0" smtClean="0"/>
              <a:t> BW, BP, PI</a:t>
            </a:r>
          </a:p>
          <a:p>
            <a:pPr algn="l"/>
            <a:endParaRPr lang="de-DE" sz="1600" dirty="0"/>
          </a:p>
          <a:p>
            <a:pPr algn="l"/>
            <a:endParaRPr lang="de-DE" sz="1600" dirty="0" smtClean="0"/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Internal Timing:</a:t>
            </a:r>
          </a:p>
          <a:p>
            <a:pPr algn="l"/>
            <a:r>
              <a:rPr lang="de-DE" sz="1600" dirty="0" smtClean="0"/>
              <a:t>Cams </a:t>
            </a:r>
            <a:r>
              <a:rPr lang="de-DE" sz="1600" dirty="0" err="1" smtClean="0"/>
              <a:t>free</a:t>
            </a:r>
            <a:r>
              <a:rPr lang="de-DE" sz="1600" dirty="0" smtClean="0"/>
              <a:t> </a:t>
            </a:r>
            <a:r>
              <a:rPr lang="de-DE" sz="1600" dirty="0" err="1" smtClean="0"/>
              <a:t>running</a:t>
            </a:r>
            <a:r>
              <a:rPr lang="de-DE" sz="1600" dirty="0" smtClean="0"/>
              <a:t> =</a:t>
            </a:r>
          </a:p>
          <a:p>
            <a:pPr algn="l"/>
            <a:r>
              <a:rPr lang="de-DE" sz="1600" dirty="0" smtClean="0"/>
              <a:t>internal </a:t>
            </a:r>
            <a:r>
              <a:rPr lang="de-DE" sz="1600" dirty="0" err="1" smtClean="0"/>
              <a:t>triggered</a:t>
            </a:r>
            <a:r>
              <a:rPr lang="de-DE" sz="1600" dirty="0" smtClean="0"/>
              <a:t>. </a:t>
            </a:r>
          </a:p>
          <a:p>
            <a:pPr algn="l"/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FTRN</a:t>
            </a:r>
            <a:r>
              <a:rPr lang="de-DE" sz="1600" dirty="0" smtClean="0"/>
              <a:t> </a:t>
            </a:r>
            <a:r>
              <a:rPr lang="de-DE" sz="1600" dirty="0" err="1" smtClean="0"/>
              <a:t>involved</a:t>
            </a:r>
            <a:r>
              <a:rPr lang="de-DE" sz="1600" dirty="0" smtClean="0"/>
              <a:t>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6" y="1018829"/>
            <a:ext cx="6723781" cy="378212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16718" y="2280005"/>
            <a:ext cx="128753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Cam </a:t>
            </a:r>
            <a:r>
              <a:rPr lang="de-DE" dirty="0" err="1" smtClean="0"/>
              <a:t>noise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0609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Manual Timing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99802" y="1018829"/>
            <a:ext cx="1816523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Manual Timing: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FTRN</a:t>
            </a:r>
            <a:r>
              <a:rPr lang="de-DE" sz="1600" dirty="0" smtClean="0"/>
              <a:t> </a:t>
            </a:r>
            <a:r>
              <a:rPr lang="de-DE" sz="1600" dirty="0" err="1" smtClean="0"/>
              <a:t>generates</a:t>
            </a:r>
            <a:endParaRPr lang="de-DE" sz="1600" dirty="0" smtClean="0"/>
          </a:p>
          <a:p>
            <a:pPr algn="l"/>
            <a:r>
              <a:rPr lang="de-DE" sz="1600" dirty="0" err="1" smtClean="0"/>
              <a:t>triggers</a:t>
            </a:r>
            <a:r>
              <a:rPr lang="de-DE" sz="1600" dirty="0" smtClean="0"/>
              <a:t> after </a:t>
            </a:r>
          </a:p>
          <a:p>
            <a:pPr algn="l"/>
            <a:r>
              <a:rPr lang="de-DE" sz="1600" dirty="0" smtClean="0"/>
              <a:t>Start/Stop.</a:t>
            </a:r>
          </a:p>
          <a:p>
            <a:pPr algn="l"/>
            <a:r>
              <a:rPr lang="de-DE" sz="1600" dirty="0" smtClean="0"/>
              <a:t>Cams extern </a:t>
            </a:r>
          </a:p>
          <a:p>
            <a:pPr algn="l"/>
            <a:r>
              <a:rPr lang="de-DE" sz="1600" dirty="0" err="1" smtClean="0"/>
              <a:t>triggered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No</a:t>
            </a:r>
            <a:r>
              <a:rPr lang="de-DE" sz="1600" dirty="0" smtClean="0"/>
              <a:t> Ma #</a:t>
            </a:r>
            <a:r>
              <a:rPr lang="de-DE" sz="1600" dirty="0" err="1" smtClean="0"/>
              <a:t>Ev</a:t>
            </a:r>
            <a:r>
              <a:rPr lang="de-DE" sz="1600" dirty="0" smtClean="0"/>
              <a:t> </a:t>
            </a:r>
            <a:r>
              <a:rPr lang="de-DE" sz="1600" dirty="0" err="1" smtClean="0"/>
              <a:t>yet</a:t>
            </a:r>
            <a:r>
              <a:rPr lang="de-DE" sz="1600" dirty="0" smtClean="0"/>
              <a:t>.</a:t>
            </a:r>
          </a:p>
          <a:p>
            <a:pPr algn="l"/>
            <a:r>
              <a:rPr lang="de-DE" sz="1600" dirty="0" err="1" smtClean="0"/>
              <a:t>Determin</a:t>
            </a:r>
            <a:r>
              <a:rPr lang="de-DE" sz="1600" dirty="0" smtClean="0"/>
              <a:t>. </a:t>
            </a:r>
            <a:r>
              <a:rPr lang="de-DE" sz="1600" dirty="0" err="1" smtClean="0"/>
              <a:t>triggers</a:t>
            </a:r>
            <a:endParaRPr lang="de-DE" sz="16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1" y="1018829"/>
            <a:ext cx="6810235" cy="38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FTRN</a:t>
            </a:r>
            <a:r>
              <a:rPr lang="de-DE" dirty="0" smtClean="0"/>
              <a:t> - Timing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99802" y="1018829"/>
            <a:ext cx="1699504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FTRN</a:t>
            </a:r>
            <a:r>
              <a:rPr lang="de-DE" sz="1600" dirty="0" smtClean="0"/>
              <a:t> Timing: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err="1" smtClean="0"/>
              <a:t>FTRN</a:t>
            </a:r>
            <a:r>
              <a:rPr lang="de-DE" sz="1600" dirty="0" smtClean="0"/>
              <a:t> </a:t>
            </a:r>
            <a:r>
              <a:rPr lang="de-DE" sz="1600" dirty="0" err="1" smtClean="0"/>
              <a:t>generates</a:t>
            </a:r>
            <a:endParaRPr lang="de-DE" sz="1600" dirty="0" smtClean="0"/>
          </a:p>
          <a:p>
            <a:pPr algn="l"/>
            <a:r>
              <a:rPr lang="de-DE" sz="1600" dirty="0" err="1" smtClean="0"/>
              <a:t>triggers</a:t>
            </a:r>
            <a:r>
              <a:rPr lang="de-DE" sz="1600" dirty="0" smtClean="0"/>
              <a:t> after </a:t>
            </a:r>
          </a:p>
          <a:p>
            <a:pPr algn="l"/>
            <a:r>
              <a:rPr lang="de-DE" sz="1600" dirty="0" smtClean="0"/>
              <a:t>Ma #</a:t>
            </a:r>
            <a:r>
              <a:rPr lang="de-DE" sz="1600" dirty="0" err="1" smtClean="0"/>
              <a:t>Ev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smtClean="0"/>
              <a:t>Enabled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smtClean="0"/>
              <a:t>Start-Button.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smtClean="0"/>
              <a:t>Cams extern </a:t>
            </a:r>
          </a:p>
          <a:p>
            <a:pPr algn="l"/>
            <a:r>
              <a:rPr lang="de-DE" sz="1600" dirty="0" err="1" smtClean="0"/>
              <a:t>triggered</a:t>
            </a:r>
            <a:r>
              <a:rPr lang="de-DE" sz="1600" dirty="0" smtClean="0"/>
              <a:t>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57" y="1018829"/>
            <a:ext cx="6879771" cy="3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6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Machine Events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933297"/>
            <a:ext cx="2148802" cy="11836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8813" y="3200430"/>
            <a:ext cx="151836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Stop Event: </a:t>
            </a:r>
          </a:p>
          <a:p>
            <a:pPr algn="l"/>
            <a:r>
              <a:rPr lang="de-DE" sz="1600" dirty="0" err="1" smtClean="0"/>
              <a:t>Extraction</a:t>
            </a:r>
            <a:r>
              <a:rPr lang="de-DE" sz="1600" dirty="0" smtClean="0"/>
              <a:t> End</a:t>
            </a:r>
          </a:p>
          <a:p>
            <a:pPr algn="l"/>
            <a:r>
              <a:rPr lang="de-DE" sz="1600" dirty="0" err="1" smtClean="0"/>
              <a:t>Ev</a:t>
            </a:r>
            <a:r>
              <a:rPr lang="de-DE" sz="1600" dirty="0" smtClean="0"/>
              <a:t> 51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9802" y="1018829"/>
            <a:ext cx="131638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Start Event: </a:t>
            </a:r>
          </a:p>
          <a:p>
            <a:pPr algn="l"/>
            <a:r>
              <a:rPr lang="de-DE" sz="1600" dirty="0" err="1" smtClean="0"/>
              <a:t>Sequ</a:t>
            </a:r>
            <a:r>
              <a:rPr lang="de-DE" sz="1600" dirty="0" smtClean="0"/>
              <a:t>. Start</a:t>
            </a:r>
          </a:p>
          <a:p>
            <a:pPr algn="l"/>
            <a:r>
              <a:rPr lang="de-DE" sz="1600" dirty="0" err="1" smtClean="0"/>
              <a:t>Ev</a:t>
            </a:r>
            <a:r>
              <a:rPr lang="de-DE" sz="1600" dirty="0" smtClean="0"/>
              <a:t> 257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29089" y="4257472"/>
            <a:ext cx="77617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Chain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14" y="1018830"/>
            <a:ext cx="6819912" cy="38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5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31" y="978581"/>
            <a:ext cx="6847923" cy="385195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HV</a:t>
            </a:r>
            <a:r>
              <a:rPr lang="de-DE" dirty="0" smtClean="0"/>
              <a:t> - Setup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1570785"/>
            <a:ext cx="2051958" cy="12299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3208760"/>
            <a:ext cx="1725385" cy="162177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43932" y="1077881"/>
            <a:ext cx="133562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Standby </a:t>
            </a:r>
            <a:r>
              <a:rPr lang="de-DE" sz="1600" dirty="0" err="1" smtClean="0"/>
              <a:t>HV</a:t>
            </a:r>
            <a:r>
              <a:rPr lang="de-DE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9904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" y="978582"/>
            <a:ext cx="4259488" cy="23959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HV</a:t>
            </a:r>
            <a:r>
              <a:rPr lang="de-DE" dirty="0" smtClean="0"/>
              <a:t> - </a:t>
            </a:r>
            <a:r>
              <a:rPr lang="de-DE" dirty="0" smtClean="0"/>
              <a:t>Channels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51857"/>
            <a:ext cx="6096000" cy="3429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97375" y="3847552"/>
            <a:ext cx="116410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HV</a:t>
            </a:r>
            <a:r>
              <a:rPr lang="de-DE" sz="1600" dirty="0" smtClean="0"/>
              <a:t> Check </a:t>
            </a:r>
          </a:p>
        </p:txBody>
      </p:sp>
    </p:spTree>
    <p:extLst>
      <p:ext uri="{BB962C8B-B14F-4D97-AF65-F5344CB8AC3E}">
        <p14:creationId xmlns:p14="http://schemas.microsoft.com/office/powerpoint/2010/main" val="2891586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HV</a:t>
            </a:r>
            <a:r>
              <a:rPr lang="de-DE" dirty="0" smtClean="0"/>
              <a:t> - </a:t>
            </a:r>
            <a:r>
              <a:rPr lang="de-DE" dirty="0" err="1" smtClean="0"/>
              <a:t>Detector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3489396"/>
            <a:ext cx="1491344" cy="1401791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62" y="984024"/>
            <a:ext cx="6838246" cy="384651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4" y="2465065"/>
            <a:ext cx="1634476" cy="10243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4" y="947057"/>
            <a:ext cx="1759616" cy="14097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52828" y="3532414"/>
            <a:ext cx="83388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1600 V</a:t>
            </a:r>
          </a:p>
        </p:txBody>
      </p:sp>
    </p:spTree>
    <p:extLst>
      <p:ext uri="{BB962C8B-B14F-4D97-AF65-F5344CB8AC3E}">
        <p14:creationId xmlns:p14="http://schemas.microsoft.com/office/powerpoint/2010/main" val="319738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Measurement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1" y="983285"/>
            <a:ext cx="6828064" cy="384078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4300" y="996503"/>
            <a:ext cx="1433406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Typ. </a:t>
            </a:r>
            <a:r>
              <a:rPr lang="de-DE" sz="1600" dirty="0" err="1" smtClean="0"/>
              <a:t>GUI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smtClean="0"/>
              <a:t>@ </a:t>
            </a:r>
            <a:r>
              <a:rPr lang="de-DE" sz="1600" dirty="0" err="1" smtClean="0"/>
              <a:t>IPM</a:t>
            </a:r>
            <a:r>
              <a:rPr lang="de-DE" sz="1600" dirty="0" smtClean="0"/>
              <a:t> </a:t>
            </a:r>
            <a:r>
              <a:rPr lang="de-DE" sz="1600" dirty="0" err="1" smtClean="0"/>
              <a:t>meas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smtClean="0"/>
              <a:t>5 Hz</a:t>
            </a:r>
          </a:p>
          <a:p>
            <a:pPr algn="l"/>
            <a:r>
              <a:rPr lang="de-DE" sz="1600" dirty="0" smtClean="0"/>
              <a:t>198 </a:t>
            </a:r>
            <a:r>
              <a:rPr lang="de-DE" sz="1600" dirty="0" err="1" smtClean="0"/>
              <a:t>ms</a:t>
            </a:r>
            <a:endParaRPr lang="de-DE" sz="1600" dirty="0"/>
          </a:p>
          <a:p>
            <a:pPr algn="l"/>
            <a:endParaRPr lang="de-DE" sz="1600" dirty="0" smtClean="0"/>
          </a:p>
          <a:p>
            <a:pPr algn="l"/>
            <a:r>
              <a:rPr lang="de-DE" sz="1600" dirty="0" smtClean="0"/>
              <a:t>#</a:t>
            </a:r>
            <a:r>
              <a:rPr lang="de-DE" sz="1600" dirty="0" err="1" smtClean="0"/>
              <a:t>Ev</a:t>
            </a:r>
            <a:r>
              <a:rPr lang="de-DE" sz="1600" dirty="0" smtClean="0"/>
              <a:t> 257 - 51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HV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smtClean="0"/>
              <a:t>1870 V</a:t>
            </a:r>
          </a:p>
          <a:p>
            <a:pPr algn="l"/>
            <a:r>
              <a:rPr lang="de-DE" sz="1600" dirty="0" smtClean="0"/>
              <a:t>2030 </a:t>
            </a:r>
            <a:r>
              <a:rPr lang="de-DE" sz="1600" dirty="0" smtClean="0"/>
              <a:t>V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smtClean="0"/>
              <a:t>Post </a:t>
            </a:r>
            <a:r>
              <a:rPr lang="de-DE" sz="1600" dirty="0" err="1" smtClean="0"/>
              <a:t>process</a:t>
            </a:r>
            <a:r>
              <a:rPr lang="de-DE" sz="1600" dirty="0" smtClean="0"/>
              <a:t>:</a:t>
            </a:r>
          </a:p>
          <a:p>
            <a:pPr algn="l"/>
            <a:r>
              <a:rPr lang="de-DE" sz="1600" dirty="0" err="1" smtClean="0"/>
              <a:t>Def</a:t>
            </a:r>
            <a:r>
              <a:rPr lang="de-DE" sz="1600" dirty="0" smtClean="0"/>
              <a:t> </a:t>
            </a:r>
            <a:r>
              <a:rPr lang="de-DE" sz="1600" dirty="0" err="1" smtClean="0"/>
              <a:t>Pix</a:t>
            </a:r>
            <a:endParaRPr lang="de-DE" sz="1600" dirty="0" smtClean="0"/>
          </a:p>
          <a:p>
            <a:pPr algn="l"/>
            <a:r>
              <a:rPr lang="de-DE" sz="1600" dirty="0" err="1" smtClean="0"/>
              <a:t>Correction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219792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IPM</a:t>
            </a:r>
            <a:r>
              <a:rPr lang="de-DE" dirty="0" smtClean="0"/>
              <a:t> - </a:t>
            </a:r>
            <a:r>
              <a:rPr lang="de-DE" dirty="0" err="1" smtClean="0"/>
              <a:t>SIS18</a:t>
            </a:r>
            <a:r>
              <a:rPr lang="de-DE" dirty="0" smtClean="0"/>
              <a:t> - Control </a:t>
            </a:r>
            <a:r>
              <a:rPr lang="de-DE" dirty="0" err="1" smtClean="0"/>
              <a:t>Overview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" y="971455"/>
            <a:ext cx="2728703" cy="256484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265102" y="953959"/>
            <a:ext cx="138371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Ionization</a:t>
            </a:r>
            <a:endParaRPr lang="de-DE" sz="1600" dirty="0" smtClean="0"/>
          </a:p>
          <a:p>
            <a:pPr algn="l"/>
            <a:r>
              <a:rPr lang="de-DE" sz="1600" dirty="0" err="1" smtClean="0"/>
              <a:t>IPM</a:t>
            </a:r>
            <a:r>
              <a:rPr lang="de-DE" sz="1600" dirty="0" smtClean="0"/>
              <a:t> </a:t>
            </a:r>
            <a:r>
              <a:rPr lang="de-DE" sz="1600" dirty="0" err="1" smtClean="0"/>
              <a:t>Detector</a:t>
            </a:r>
            <a:endParaRPr lang="de-DE" sz="1600" dirty="0" smtClean="0"/>
          </a:p>
          <a:p>
            <a:pPr algn="l"/>
            <a:r>
              <a:rPr lang="de-DE" sz="1600" dirty="0" err="1" smtClean="0"/>
              <a:t>Camera</a:t>
            </a:r>
            <a:endParaRPr lang="de-DE" sz="160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4530851" y="2052373"/>
            <a:ext cx="1479892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PC</a:t>
            </a:r>
          </a:p>
          <a:p>
            <a:pPr algn="l"/>
            <a:r>
              <a:rPr lang="de-DE" dirty="0" smtClean="0"/>
              <a:t>Cam Control</a:t>
            </a:r>
          </a:p>
          <a:p>
            <a:pPr algn="l"/>
            <a:r>
              <a:rPr lang="de-DE" dirty="0" err="1" smtClean="0"/>
              <a:t>FTRN</a:t>
            </a:r>
            <a:endParaRPr lang="de-DE" dirty="0" smtClean="0"/>
          </a:p>
          <a:p>
            <a:pPr algn="l"/>
            <a:r>
              <a:rPr lang="de-DE" dirty="0" err="1" smtClean="0"/>
              <a:t>HV</a:t>
            </a:r>
            <a:endParaRPr lang="de-DE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27" y="2959496"/>
            <a:ext cx="1829912" cy="147369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857220" y="4066172"/>
            <a:ext cx="10310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Profiles</a:t>
            </a:r>
            <a:endParaRPr lang="de-DE" dirty="0" smtClean="0"/>
          </a:p>
          <a:p>
            <a:pPr algn="l"/>
            <a:r>
              <a:rPr lang="de-DE" dirty="0" err="1" smtClean="0"/>
              <a:t>hor</a:t>
            </a:r>
            <a:r>
              <a:rPr lang="de-DE" dirty="0" smtClean="0"/>
              <a:t> / </a:t>
            </a:r>
            <a:r>
              <a:rPr lang="de-DE" dirty="0" err="1" smtClean="0"/>
              <a:t>ver</a:t>
            </a:r>
            <a:endParaRPr lang="de-DE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5172775" y="1014699"/>
            <a:ext cx="273664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Start/Stop </a:t>
            </a:r>
            <a:r>
              <a:rPr lang="de-DE" dirty="0" err="1" smtClean="0"/>
              <a:t>automated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</a:p>
          <a:p>
            <a:pPr algn="l"/>
            <a:r>
              <a:rPr lang="de-DE" dirty="0" smtClean="0"/>
              <a:t>Ma #</a:t>
            </a:r>
            <a:r>
              <a:rPr lang="de-DE" dirty="0" err="1" smtClean="0"/>
              <a:t>Ev</a:t>
            </a:r>
            <a:r>
              <a:rPr lang="de-DE" dirty="0" smtClean="0"/>
              <a:t> - FAIR Timing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79" y="1791478"/>
            <a:ext cx="5834743" cy="30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Selection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95" y="989044"/>
            <a:ext cx="6742925" cy="37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DIO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07" y="979714"/>
            <a:ext cx="6839339" cy="38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9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HV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3" y="993710"/>
            <a:ext cx="6892211" cy="38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HV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39" y="998376"/>
            <a:ext cx="6892211" cy="38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2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Camera</a:t>
            </a:r>
            <a:r>
              <a:rPr lang="de-DE" dirty="0" smtClean="0"/>
              <a:t> Settings </a:t>
            </a:r>
            <a:r>
              <a:rPr lang="de-DE" dirty="0" err="1" smtClean="0"/>
              <a:t>GUI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68" y="979422"/>
            <a:ext cx="6909318" cy="38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03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59" y="979714"/>
            <a:ext cx="6875625" cy="38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Danke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1116396"/>
            <a:ext cx="4450702" cy="35838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3" y="1116396"/>
            <a:ext cx="4327979" cy="34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47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1" y="983285"/>
            <a:ext cx="6828064" cy="384078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4300" y="1431471"/>
            <a:ext cx="211705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Typ.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</a:p>
          <a:p>
            <a:pPr algn="l"/>
            <a:r>
              <a:rPr lang="de-DE" dirty="0" smtClean="0"/>
              <a:t>@ </a:t>
            </a:r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meas</a:t>
            </a:r>
            <a:r>
              <a:rPr lang="de-DE" dirty="0" smtClean="0"/>
              <a:t>.</a:t>
            </a:r>
          </a:p>
          <a:p>
            <a:pPr algn="l"/>
            <a:r>
              <a:rPr lang="de-DE" dirty="0" err="1" smtClean="0"/>
              <a:t>running</a:t>
            </a:r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Graphs BW, BP, PI</a:t>
            </a:r>
          </a:p>
          <a:p>
            <a:pPr algn="l"/>
            <a:r>
              <a:rPr lang="de-DE" dirty="0" err="1" smtClean="0"/>
              <a:t>or</a:t>
            </a:r>
            <a:endParaRPr lang="de-DE" dirty="0" smtClean="0"/>
          </a:p>
          <a:p>
            <a:pPr algn="l"/>
            <a:r>
              <a:rPr lang="de-DE" dirty="0" smtClean="0"/>
              <a:t>Cam Live Images</a:t>
            </a:r>
          </a:p>
        </p:txBody>
      </p:sp>
    </p:spTree>
    <p:extLst>
      <p:ext uri="{BB962C8B-B14F-4D97-AF65-F5344CB8AC3E}">
        <p14:creationId xmlns:p14="http://schemas.microsoft.com/office/powerpoint/2010/main" val="200429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2" y="990599"/>
            <a:ext cx="6762003" cy="380362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4300" y="1431471"/>
            <a:ext cx="211705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Typ.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</a:p>
          <a:p>
            <a:pPr algn="l"/>
            <a:r>
              <a:rPr lang="de-DE" dirty="0" smtClean="0"/>
              <a:t>@ </a:t>
            </a:r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meas</a:t>
            </a:r>
            <a:r>
              <a:rPr lang="de-DE" dirty="0" smtClean="0"/>
              <a:t>.</a:t>
            </a:r>
          </a:p>
          <a:p>
            <a:pPr algn="l"/>
            <a:r>
              <a:rPr lang="de-DE" dirty="0" err="1" smtClean="0"/>
              <a:t>running</a:t>
            </a:r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Graphs BW, BP, PI</a:t>
            </a:r>
          </a:p>
          <a:p>
            <a:pPr algn="l"/>
            <a:r>
              <a:rPr lang="de-DE" dirty="0" err="1" smtClean="0"/>
              <a:t>or</a:t>
            </a:r>
            <a:endParaRPr lang="de-DE" dirty="0" smtClean="0"/>
          </a:p>
          <a:p>
            <a:pPr algn="l"/>
            <a:r>
              <a:rPr lang="de-DE" dirty="0" smtClean="0"/>
              <a:t>Cam Live Images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1 Profile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77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1147082"/>
            <a:ext cx="6466113" cy="36371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4300" y="1431471"/>
            <a:ext cx="223651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Typ. </a:t>
            </a:r>
            <a:r>
              <a:rPr lang="de-DE" dirty="0" err="1" smtClean="0"/>
              <a:t>GUI</a:t>
            </a:r>
            <a:r>
              <a:rPr lang="de-DE" dirty="0" smtClean="0"/>
              <a:t> after</a:t>
            </a:r>
          </a:p>
          <a:p>
            <a:pPr algn="l"/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meas</a:t>
            </a:r>
            <a:r>
              <a:rPr lang="de-DE" dirty="0" smtClean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All </a:t>
            </a:r>
            <a:r>
              <a:rPr lang="de-DE" dirty="0" err="1" smtClean="0"/>
              <a:t>profiles</a:t>
            </a:r>
            <a:r>
              <a:rPr lang="de-DE" dirty="0" smtClean="0"/>
              <a:t> </a:t>
            </a:r>
            <a:r>
              <a:rPr lang="de-DE" dirty="0" err="1" smtClean="0"/>
              <a:t>analysed</a:t>
            </a:r>
            <a:endParaRPr lang="de-DE" dirty="0" smtClean="0"/>
          </a:p>
          <a:p>
            <a:pPr algn="l"/>
            <a:r>
              <a:rPr lang="de-DE" dirty="0" smtClean="0"/>
              <a:t>&amp; </a:t>
            </a:r>
            <a:r>
              <a:rPr lang="de-DE" dirty="0" err="1" smtClean="0"/>
              <a:t>displayed</a:t>
            </a:r>
            <a:r>
              <a:rPr lang="de-DE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581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0718" y="1095569"/>
            <a:ext cx="2634343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Main </a:t>
            </a:r>
            <a:r>
              <a:rPr lang="de-DE" sz="1600" dirty="0" err="1" smtClean="0"/>
              <a:t>task</a:t>
            </a:r>
            <a:r>
              <a:rPr lang="de-DE" sz="1600" dirty="0" smtClean="0"/>
              <a:t> : </a:t>
            </a:r>
            <a:r>
              <a:rPr lang="de-DE" sz="1600" dirty="0" err="1" smtClean="0"/>
              <a:t>DAQ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err="1" smtClean="0"/>
              <a:t>measure</a:t>
            </a:r>
            <a:r>
              <a:rPr lang="de-DE" sz="1600" dirty="0" smtClean="0"/>
              <a:t> &amp; save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data</a:t>
            </a:r>
            <a:r>
              <a:rPr lang="de-DE" sz="1600" dirty="0" smtClean="0"/>
              <a:t>.</a:t>
            </a:r>
          </a:p>
          <a:p>
            <a:pPr algn="l"/>
            <a:r>
              <a:rPr lang="de-DE" sz="1600" dirty="0" smtClean="0"/>
              <a:t>Random </a:t>
            </a:r>
            <a:r>
              <a:rPr lang="de-DE" sz="1600" dirty="0" err="1" smtClean="0"/>
              <a:t>profiles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GUI</a:t>
            </a:r>
            <a:r>
              <a:rPr lang="de-DE" sz="1600" dirty="0" smtClean="0"/>
              <a:t>.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 smtClean="0"/>
              <a:t>Meas</a:t>
            </a:r>
            <a:r>
              <a:rPr lang="de-DE" sz="1600" dirty="0" smtClean="0"/>
              <a:t> </a:t>
            </a:r>
            <a:r>
              <a:rPr lang="de-DE" sz="1600" dirty="0" err="1" smtClean="0"/>
              <a:t>runs</a:t>
            </a:r>
            <a:r>
              <a:rPr lang="de-DE" sz="1600" dirty="0" smtClean="0"/>
              <a:t> </a:t>
            </a:r>
            <a:r>
              <a:rPr lang="de-DE" sz="1600" dirty="0" err="1" smtClean="0"/>
              <a:t>endless</a:t>
            </a:r>
            <a:r>
              <a:rPr lang="de-DE" sz="1600" dirty="0" smtClean="0"/>
              <a:t> - </a:t>
            </a:r>
          </a:p>
          <a:p>
            <a:pPr algn="l"/>
            <a:r>
              <a:rPr lang="de-DE" sz="1600" dirty="0" err="1" smtClean="0"/>
              <a:t>started</a:t>
            </a:r>
            <a:r>
              <a:rPr lang="de-DE" sz="1600" dirty="0" smtClean="0"/>
              <a:t>/</a:t>
            </a:r>
            <a:r>
              <a:rPr lang="de-DE" sz="1600" dirty="0" err="1" smtClean="0"/>
              <a:t>stopped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</a:p>
          <a:p>
            <a:pPr algn="l"/>
            <a:r>
              <a:rPr lang="de-DE" sz="1600" dirty="0" smtClean="0"/>
              <a:t>Ma #Ev.</a:t>
            </a:r>
          </a:p>
          <a:p>
            <a:pPr algn="l"/>
            <a:endParaRPr lang="de-DE" sz="1600" dirty="0" smtClean="0"/>
          </a:p>
          <a:p>
            <a:pPr algn="l"/>
            <a:r>
              <a:rPr lang="de-DE" sz="1600" dirty="0" smtClean="0"/>
              <a:t>Button </a:t>
            </a:r>
            <a:r>
              <a:rPr lang="de-DE" sz="1600" dirty="0" err="1" smtClean="0"/>
              <a:t>function</a:t>
            </a:r>
            <a:r>
              <a:rPr lang="de-DE" sz="1600" dirty="0" smtClean="0"/>
              <a:t> : </a:t>
            </a:r>
          </a:p>
          <a:p>
            <a:pPr algn="l"/>
            <a:r>
              <a:rPr lang="de-DE" sz="1600" dirty="0" smtClean="0"/>
              <a:t>Start/</a:t>
            </a:r>
            <a:r>
              <a:rPr lang="de-DE" sz="1600" dirty="0" err="1" smtClean="0"/>
              <a:t>Ena</a:t>
            </a:r>
            <a:r>
              <a:rPr lang="de-DE" sz="1600" dirty="0" smtClean="0"/>
              <a:t> - Stop/Dis</a:t>
            </a:r>
            <a:endParaRPr lang="de-DE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3" y="996042"/>
            <a:ext cx="4715326" cy="26523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88" y="2351314"/>
            <a:ext cx="4325254" cy="24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Timing - </a:t>
            </a:r>
            <a:r>
              <a:rPr lang="de-DE" dirty="0" err="1" smtClean="0"/>
              <a:t>FTRN</a:t>
            </a:r>
            <a:r>
              <a:rPr lang="de-DE" dirty="0" smtClean="0"/>
              <a:t> - Cam Trigger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35842" y="1028635"/>
            <a:ext cx="1598515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Start Event: </a:t>
            </a:r>
          </a:p>
          <a:p>
            <a:pPr algn="l"/>
            <a:r>
              <a:rPr lang="de-DE" sz="1600" dirty="0" err="1" smtClean="0"/>
              <a:t>Sequence</a:t>
            </a:r>
            <a:r>
              <a:rPr lang="de-DE" sz="1600" dirty="0" smtClean="0"/>
              <a:t> Start</a:t>
            </a:r>
          </a:p>
          <a:p>
            <a:pPr algn="l"/>
            <a:r>
              <a:rPr lang="de-DE" sz="1600" dirty="0" err="1" smtClean="0"/>
              <a:t>Ev</a:t>
            </a:r>
            <a:r>
              <a:rPr lang="de-DE" sz="1600" dirty="0" smtClean="0"/>
              <a:t> 257</a:t>
            </a:r>
          </a:p>
          <a:p>
            <a:endParaRPr lang="de-DE" sz="1600" dirty="0"/>
          </a:p>
          <a:p>
            <a:r>
              <a:rPr lang="de-DE" sz="1600" dirty="0" err="1" smtClean="0"/>
              <a:t>FTRN</a:t>
            </a:r>
            <a:r>
              <a:rPr lang="de-DE" sz="1600" dirty="0" smtClean="0"/>
              <a:t> </a:t>
            </a:r>
            <a:r>
              <a:rPr lang="de-DE" sz="1600" dirty="0"/>
              <a:t>-</a:t>
            </a:r>
          </a:p>
          <a:p>
            <a:r>
              <a:rPr lang="de-DE" sz="1600" dirty="0"/>
              <a:t>FAIR Timing</a:t>
            </a:r>
          </a:p>
          <a:p>
            <a:r>
              <a:rPr lang="de-DE" sz="1600" dirty="0"/>
              <a:t>Receiver </a:t>
            </a:r>
            <a:r>
              <a:rPr lang="de-DE" sz="1600" dirty="0" err="1" smtClean="0"/>
              <a:t>Node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err="1"/>
              <a:t>ICDC</a:t>
            </a:r>
            <a:r>
              <a:rPr lang="de-DE" sz="1600" dirty="0"/>
              <a:t> - </a:t>
            </a:r>
          </a:p>
          <a:p>
            <a:r>
              <a:rPr lang="de-DE" sz="1600" dirty="0" err="1"/>
              <a:t>IPM</a:t>
            </a:r>
            <a:r>
              <a:rPr lang="de-DE" sz="1600" dirty="0"/>
              <a:t> </a:t>
            </a:r>
            <a:r>
              <a:rPr lang="de-DE" sz="1600" dirty="0" err="1"/>
              <a:t>Camera</a:t>
            </a:r>
            <a:r>
              <a:rPr lang="de-DE" sz="1600" dirty="0"/>
              <a:t> </a:t>
            </a:r>
          </a:p>
          <a:p>
            <a:r>
              <a:rPr lang="de-DE" sz="1600" dirty="0"/>
              <a:t>Device </a:t>
            </a:r>
            <a:r>
              <a:rPr lang="de-DE" sz="1600" dirty="0" smtClean="0"/>
              <a:t>Control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6046098" y="1028635"/>
            <a:ext cx="151836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Stop Event: </a:t>
            </a:r>
          </a:p>
          <a:p>
            <a:pPr algn="l"/>
            <a:r>
              <a:rPr lang="de-DE" sz="1600" dirty="0" err="1" smtClean="0"/>
              <a:t>Extraction</a:t>
            </a:r>
            <a:r>
              <a:rPr lang="de-DE" sz="1600" dirty="0" smtClean="0"/>
              <a:t> End</a:t>
            </a:r>
          </a:p>
          <a:p>
            <a:pPr algn="l"/>
            <a:r>
              <a:rPr lang="de-DE" sz="1600" dirty="0" err="1" smtClean="0"/>
              <a:t>Ev</a:t>
            </a:r>
            <a:r>
              <a:rPr lang="de-DE" sz="1600" dirty="0" smtClean="0"/>
              <a:t> 51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14" y="942392"/>
            <a:ext cx="4008373" cy="382328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89" y="2738535"/>
            <a:ext cx="2875253" cy="19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smtClean="0"/>
              <a:t>Start </a:t>
            </a:r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86" y="1014330"/>
            <a:ext cx="5845224" cy="36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7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38343"/>
          </a:xfrm>
        </p:spPr>
        <p:txBody>
          <a:bodyPr/>
          <a:lstStyle/>
          <a:p>
            <a:r>
              <a:rPr lang="de-DE" dirty="0" err="1" smtClean="0"/>
              <a:t>IPM</a:t>
            </a:r>
            <a:r>
              <a:rPr lang="de-DE" dirty="0" smtClean="0"/>
              <a:t> </a:t>
            </a:r>
            <a:r>
              <a:rPr lang="de-DE" dirty="0" err="1" smtClean="0"/>
              <a:t>GUI</a:t>
            </a:r>
            <a:r>
              <a:rPr lang="de-DE" dirty="0" smtClean="0"/>
              <a:t> - Main Tab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1" y="962252"/>
            <a:ext cx="7062307" cy="3972548"/>
          </a:xfrm>
        </p:spPr>
      </p:pic>
      <p:sp>
        <p:nvSpPr>
          <p:cNvPr id="7" name="Textfeld 6"/>
          <p:cNvSpPr txBox="1"/>
          <p:nvPr/>
        </p:nvSpPr>
        <p:spPr>
          <a:xfrm>
            <a:off x="199802" y="1018829"/>
            <a:ext cx="84670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Startup</a:t>
            </a:r>
          </a:p>
        </p:txBody>
      </p:sp>
    </p:spTree>
    <p:extLst>
      <p:ext uri="{BB962C8B-B14F-4D97-AF65-F5344CB8AC3E}">
        <p14:creationId xmlns:p14="http://schemas.microsoft.com/office/powerpoint/2010/main" val="3404844118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346</Words>
  <Application>Microsoft Office PowerPoint</Application>
  <PresentationFormat>Bildschirmpräsentation (16:9)</PresentationFormat>
  <Paragraphs>157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fair-gsi-folienmaster_2017_onering</vt:lpstr>
      <vt:lpstr>SIS18 - IPM</vt:lpstr>
      <vt:lpstr>IPM - SIS18 - Control Overview </vt:lpstr>
      <vt:lpstr>Main GUI </vt:lpstr>
      <vt:lpstr>Main GUI </vt:lpstr>
      <vt:lpstr>Main GUI </vt:lpstr>
      <vt:lpstr>Main GUI </vt:lpstr>
      <vt:lpstr>Timing - FTRN - Cam Trigger</vt:lpstr>
      <vt:lpstr>Start IPM GUI </vt:lpstr>
      <vt:lpstr>IPM GUI - Main Tab</vt:lpstr>
      <vt:lpstr>IPM GUI - Status Tab</vt:lpstr>
      <vt:lpstr>Start - Internal Timing</vt:lpstr>
      <vt:lpstr>Internal Timing</vt:lpstr>
      <vt:lpstr>Manual Timing</vt:lpstr>
      <vt:lpstr>FTRN - Timing</vt:lpstr>
      <vt:lpstr>Machine Events</vt:lpstr>
      <vt:lpstr>HV - Setup</vt:lpstr>
      <vt:lpstr>HV - Channels</vt:lpstr>
      <vt:lpstr>HV - Detector</vt:lpstr>
      <vt:lpstr>Measurement</vt:lpstr>
      <vt:lpstr>Data Selection GUI</vt:lpstr>
      <vt:lpstr>DIO GUI</vt:lpstr>
      <vt:lpstr>HV Configuration GUI</vt:lpstr>
      <vt:lpstr>HV Configuration GUI</vt:lpstr>
      <vt:lpstr>Camera Settings GUI</vt:lpstr>
      <vt:lpstr>Camera Calibration</vt:lpstr>
      <vt:lpstr>Danke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SIS18 - IPM - FESA Software</dc:title>
  <dc:creator>Giacomini, Tino</dc:creator>
  <cp:lastModifiedBy>Giacomini, Tino</cp:lastModifiedBy>
  <cp:revision>81</cp:revision>
  <cp:lastPrinted>2024-12-03T11:57:00Z</cp:lastPrinted>
  <dcterms:created xsi:type="dcterms:W3CDTF">2024-11-27T10:39:25Z</dcterms:created>
  <dcterms:modified xsi:type="dcterms:W3CDTF">2024-12-03T11:58:43Z</dcterms:modified>
</cp:coreProperties>
</file>