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5" r:id="rId4"/>
    <p:sldId id="266" r:id="rId5"/>
    <p:sldId id="263" r:id="rId6"/>
    <p:sldId id="260" r:id="rId7"/>
    <p:sldId id="259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55" autoAdjust="0"/>
  </p:normalViewPr>
  <p:slideViewPr>
    <p:cSldViewPr snapToGrid="0" snapToObjects="1">
      <p:cViewPr varScale="1">
        <p:scale>
          <a:sx n="127" d="100"/>
          <a:sy n="127" d="100"/>
        </p:scale>
        <p:origin x="326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i.de/fileadmin/Sist/Dokumente/Brandschutz/BSO_B_Deutsch_GSI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i.de/brandschutz" TargetMode="External"/><Relationship Id="rId2" Type="http://schemas.openxmlformats.org/officeDocument/2006/relationships/hyperlink" Target="mailto:brandschutz@gsi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Operator-School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Leitender Brandschutzbeauftragter / S. Kother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8000" dirty="0" smtClean="0"/>
              <a:t>FRAGEN ?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5534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Ansprechpartner Brandschutz</a:t>
            </a:r>
            <a:endParaRPr lang="de-DE" dirty="0"/>
          </a:p>
        </p:txBody>
      </p:sp>
      <p:graphicFrame>
        <p:nvGraphicFramePr>
          <p:cNvPr id="5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560303"/>
              </p:ext>
            </p:extLst>
          </p:nvPr>
        </p:nvGraphicFramePr>
        <p:xfrm>
          <a:off x="0" y="2153654"/>
          <a:ext cx="9143999" cy="255093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71791">
                  <a:extLst>
                    <a:ext uri="{9D8B030D-6E8A-4147-A177-3AD203B41FA5}">
                      <a16:colId xmlns:a16="http://schemas.microsoft.com/office/drawing/2014/main" val="79530681"/>
                    </a:ext>
                  </a:extLst>
                </a:gridCol>
                <a:gridCol w="1712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621">
                  <a:extLst>
                    <a:ext uri="{9D8B030D-6E8A-4147-A177-3AD203B41FA5}">
                      <a16:colId xmlns:a16="http://schemas.microsoft.com/office/drawing/2014/main" val="826101366"/>
                    </a:ext>
                  </a:extLst>
                </a:gridCol>
                <a:gridCol w="164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8470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Leitender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Brandschutzbeauftragter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Brandschutzbeauftragter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Freigabe</a:t>
                      </a:r>
                      <a:r>
                        <a:rPr lang="de-DE" sz="1000" baseline="0" dirty="0" smtClean="0"/>
                        <a:t> von Heißarbeiten + </a:t>
                      </a:r>
                      <a:r>
                        <a:rPr lang="de-DE" sz="1000" baseline="0" dirty="0" err="1" smtClean="0"/>
                        <a:t>Melderabschaltungen</a:t>
                      </a:r>
                      <a:endParaRPr lang="de-D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Baulicher Brandschutz</a:t>
                      </a:r>
                      <a:endParaRPr lang="de-D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Anlagentechnischer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Brandschutz (BMA, BOS, </a:t>
                      </a:r>
                      <a:r>
                        <a:rPr lang="de-DE" sz="1000" baseline="0" dirty="0" err="1" smtClean="0">
                          <a:solidFill>
                            <a:schemeClr val="tx1"/>
                          </a:solidFill>
                        </a:rPr>
                        <a:t>SiBel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1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Sascha Kother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Nils Czak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Andreas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dirty="0"/>
                        <a:t>Demuth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Karolina</a:t>
                      </a:r>
                      <a:r>
                        <a:rPr lang="de-DE" sz="1400" baseline="0" dirty="0"/>
                        <a:t> Siegl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baseline="0" dirty="0"/>
                        <a:t>Rüdiger Siebrasse</a:t>
                      </a:r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226">
                <a:tc>
                  <a:txBody>
                    <a:bodyPr/>
                    <a:lstStyle/>
                    <a:p>
                      <a:r>
                        <a:rPr lang="de-DE" sz="1400" dirty="0"/>
                        <a:t>Phone: - </a:t>
                      </a:r>
                      <a:r>
                        <a:rPr lang="de-DE" sz="1400" dirty="0" smtClean="0"/>
                        <a:t>3101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Phone: - </a:t>
                      </a:r>
                      <a:r>
                        <a:rPr lang="de-DE" sz="1400" dirty="0" smtClean="0"/>
                        <a:t>3165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Phone:</a:t>
                      </a:r>
                      <a:r>
                        <a:rPr lang="de-DE" sz="1400" baseline="0" dirty="0"/>
                        <a:t> - 3130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Phone:</a:t>
                      </a:r>
                      <a:r>
                        <a:rPr lang="de-DE" sz="1400" baseline="0" dirty="0"/>
                        <a:t> - 1744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Phone:</a:t>
                      </a:r>
                      <a:r>
                        <a:rPr lang="de-DE" sz="1400" baseline="0" dirty="0"/>
                        <a:t> -2420</a:t>
                      </a:r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22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S.Kother@gsi.de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N.Czak@gsi.de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A.Demuth@gsi.de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K.Siegl@gsi.de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R.Siebrasse@gsi.de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08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 an HKR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 Operator sollten ausgebildete Brandschutzhelfer sein</a:t>
            </a:r>
          </a:p>
          <a:p>
            <a:r>
              <a:rPr lang="de-DE" dirty="0" smtClean="0"/>
              <a:t>Bei Brandalarm </a:t>
            </a:r>
            <a:r>
              <a:rPr lang="de-DE" dirty="0" smtClean="0"/>
              <a:t>innerhalb der Strahlzeit sollte </a:t>
            </a:r>
            <a:r>
              <a:rPr lang="de-DE" dirty="0" smtClean="0"/>
              <a:t>sich ein Operator (Schichtleiter) an der Pforte bzw. Feuerwehreinsatzraum einfinden und der Feuerwehr beratend zur Verfügung </a:t>
            </a:r>
            <a:r>
              <a:rPr lang="de-DE" dirty="0" smtClean="0"/>
              <a:t>stehen</a:t>
            </a:r>
          </a:p>
          <a:p>
            <a:pPr lvl="1"/>
            <a:r>
              <a:rPr lang="de-DE" dirty="0" smtClean="0"/>
              <a:t>Außerhalb </a:t>
            </a:r>
            <a:r>
              <a:rPr lang="de-DE" dirty="0"/>
              <a:t>der regulären Strahlenschutzschicht (22h – 6h &amp; Wochenende</a:t>
            </a:r>
            <a:r>
              <a:rPr lang="de-DE" dirty="0" smtClean="0"/>
              <a:t>) ist der HKR der erste Ansprechpartner für die Feuerwehr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63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Kennzeichnung Feuerwehr + Werkeinsatzleitung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Einsatzleiter Feuerwehr:</a:t>
            </a:r>
          </a:p>
          <a:p>
            <a:endParaRPr lang="de-DE" sz="1800" dirty="0"/>
          </a:p>
          <a:p>
            <a:endParaRPr lang="de-DE" sz="1800" dirty="0" smtClean="0"/>
          </a:p>
          <a:p>
            <a:r>
              <a:rPr lang="de-DE" sz="1800" dirty="0" smtClean="0"/>
              <a:t>Zugführer Feuerwehr: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r>
              <a:rPr lang="de-DE" sz="1800" dirty="0" smtClean="0"/>
              <a:t>Fahrzeugführer Feuerwehr:</a:t>
            </a:r>
          </a:p>
          <a:p>
            <a:pPr marL="0" indent="0">
              <a:buNone/>
            </a:pPr>
            <a:endParaRPr lang="de-DE" sz="1800" dirty="0"/>
          </a:p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Fachberater Werkeinsatzleitung (Brandschutzbeauftragter, Arbeitssicherheit, Strahlenschutz, HKR):</a:t>
            </a: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44" y="1265321"/>
            <a:ext cx="1066800" cy="12954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52" y="2528683"/>
            <a:ext cx="1104900" cy="12858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485" y="3814558"/>
            <a:ext cx="1057275" cy="13144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352" y="5282334"/>
            <a:ext cx="10763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Meldediagramm Notfälle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898" y="1330658"/>
            <a:ext cx="7052367" cy="51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2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Meldekette Brandschutz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27217"/>
            <a:ext cx="9144000" cy="51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4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Brandschutzordnung Teil A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719" y="1193927"/>
            <a:ext cx="3792618" cy="54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0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Brandschutzordnung Teil 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www.gsi.de/fileadmin/Sist/Dokumente/Brandschutz/BSO_B_Deutsch_GSI.pdf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7774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hlinkClick r:id="rId2"/>
              </a:rPr>
              <a:t>brandschutz@gsi.de</a:t>
            </a:r>
            <a:endParaRPr lang="en-US" dirty="0">
              <a:solidFill>
                <a:schemeClr val="tx1"/>
              </a:solidFill>
            </a:endParaRPr>
          </a:p>
          <a:p>
            <a:pPr marL="40005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hlinkClick r:id="rId3"/>
              </a:rPr>
              <a:t>www.gsi.de/brandschutz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60607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161</Words>
  <Application>Microsoft Office PowerPoint</Application>
  <PresentationFormat>Bildschirmpräsentation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fair-gsi-folienmaster_2016_onering</vt:lpstr>
      <vt:lpstr>Operator-School</vt:lpstr>
      <vt:lpstr>Ansprechpartner Brandschutz</vt:lpstr>
      <vt:lpstr>Anforderungen an HKR</vt:lpstr>
      <vt:lpstr>Kennzeichnung Feuerwehr + Werkeinsatzleitung</vt:lpstr>
      <vt:lpstr>Meldediagramm Notfälle</vt:lpstr>
      <vt:lpstr>Meldekette Brandschutz</vt:lpstr>
      <vt:lpstr>Brandschutzordnung Teil A</vt:lpstr>
      <vt:lpstr>Brandschutzordnung Teil B</vt:lpstr>
      <vt:lpstr>Kontakt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Operateursschulung</dc:title>
  <dc:creator>Kother, Sascha</dc:creator>
  <cp:lastModifiedBy>Kother, Sascha</cp:lastModifiedBy>
  <cp:revision>16</cp:revision>
  <dcterms:created xsi:type="dcterms:W3CDTF">2021-11-08T08:28:50Z</dcterms:created>
  <dcterms:modified xsi:type="dcterms:W3CDTF">2024-12-03T07:19:18Z</dcterms:modified>
</cp:coreProperties>
</file>