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3"/>
  </p:notesMasterIdLst>
  <p:handoutMasterIdLst>
    <p:handoutMasterId r:id="rId34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0080625" cy="567055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13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C066AA1-D2B0-4E4C-94D5-99AA961D247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square" lIns="78903" tIns="39452" rIns="78903" bIns="39452" anchorCtr="0" compatLnSpc="0">
            <a:noAutofit/>
          </a:bodyPr>
          <a:lstStyle/>
          <a:p>
            <a:pPr hangingPunct="0">
              <a:defRPr sz="1400"/>
            </a:pPr>
            <a:endParaRPr lang="de-DE" sz="1200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EA8CB9-5BAA-472F-B6F5-CB5F31A0E6DC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1795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square" lIns="78903" tIns="39452" rIns="78903" bIns="39452" anchorCtr="0" compatLnSpc="0">
            <a:noAutofit/>
          </a:bodyPr>
          <a:lstStyle/>
          <a:p>
            <a:pPr algn="r" hangingPunct="0">
              <a:defRPr sz="1400"/>
            </a:pPr>
            <a:endParaRPr lang="de-DE" sz="1200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7B25C5-F2B3-4EE3-9EE7-6367461F90A6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square" lIns="78903" tIns="39452" rIns="78903" bIns="39452" anchor="b" anchorCtr="0" compatLnSpc="0">
            <a:noAutofit/>
          </a:bodyPr>
          <a:lstStyle/>
          <a:p>
            <a:pPr hangingPunct="0">
              <a:defRPr sz="1400"/>
            </a:pPr>
            <a:endParaRPr lang="de-DE" sz="1200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F23B3E-7F92-4769-97FF-FC13F6720541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1795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square" lIns="78903" tIns="39452" rIns="78903" bIns="39452" anchor="b" anchorCtr="0" compatLnSpc="0">
            <a:noAutofit/>
          </a:bodyPr>
          <a:lstStyle/>
          <a:p>
            <a:pPr algn="r" hangingPunct="0">
              <a:defRPr sz="1400"/>
            </a:pPr>
            <a:fld id="{A9DAD276-BBA0-4E44-A170-1CDFDAE04F4E}" type="slidenum">
              <a:t>‹Nr.›</a:t>
            </a:fld>
            <a:endParaRPr lang="de-DE" sz="1200"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72595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67BEB37-0876-49BB-A918-558A79F630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8213134-CAA3-4704-8A72-DD231D21F7AC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F431D19A-5D69-44B0-AA3C-EC21CB4EEE8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de-DE" sz="1400" kern="1200">
                <a:latin typeface="Liberation Serif" pitchFamily="18"/>
                <a:ea typeface="DejaVu Sans" pitchFamily="2"/>
                <a:cs typeface="Noto Sans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0AB1882-1BBF-4269-B2E0-B634A7EBA3A0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de-DE" sz="1400" kern="1200">
                <a:latin typeface="Liberation Serif" pitchFamily="18"/>
                <a:ea typeface="DejaVu Sans" pitchFamily="2"/>
                <a:cs typeface="Noto Sans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1F9B69C-EF5D-442B-AC39-0A8FBA1501ED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de-DE" sz="1400" kern="1200">
                <a:latin typeface="Liberation Serif" pitchFamily="18"/>
                <a:ea typeface="DejaVu Sans" pitchFamily="2"/>
                <a:cs typeface="Noto Sans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2935F6C-E3C1-4F7E-9BF0-983FE8CE6B7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de-DE" sz="1400" kern="1200">
                <a:latin typeface="Liberation Serif" pitchFamily="18"/>
                <a:ea typeface="DejaVu Sans" pitchFamily="2"/>
                <a:cs typeface="Noto Sans" pitchFamily="2"/>
              </a:defRPr>
            </a:lvl1pPr>
          </a:lstStyle>
          <a:p>
            <a:pPr lvl="0"/>
            <a:fld id="{3E2478B6-42FE-4CC1-933A-EB9DB8907CF9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163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de-DE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3FDD88-153F-4FEA-B825-2745A9BDD6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759" y="8685360"/>
            <a:ext cx="2971440" cy="458279"/>
          </a:xfrm>
        </p:spPr>
        <p:txBody>
          <a:bodyPr wrap="square" lIns="91440" tIns="45720" rIns="91440" bIns="45720"/>
          <a:lstStyle/>
          <a:p>
            <a:pPr lvl="0" hangingPunct="1">
              <a:tabLst>
                <a:tab pos="0" algn="l"/>
              </a:tabLst>
            </a:pPr>
            <a:fld id="{66B6B436-11BA-4925-BC23-8989556201EC}" type="slidenum">
              <a:t>1</a:t>
            </a:fld>
            <a:endParaRPr lang="de-DE" sz="12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Calibri"/>
              <a:ea typeface="+mn-ea"/>
              <a:cs typeface="+mn-cs"/>
            </a:endParaRPr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D6E836ED-FE57-4B9F-BBD0-3D330329251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7ECAE5B-66D7-4B09-9D7F-047C049E1083}" type="slidenum">
              <a:t>1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B64137A-BC95-4D97-9986-326302B3265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254DF59-0125-44B0-8B6B-C4BFF71227D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400639"/>
            <a:ext cx="5486040" cy="3600000"/>
          </a:xfrm>
        </p:spPr>
        <p:txBody>
          <a:bodyPr vert="horz" wrap="square" lIns="91440" tIns="45720" rIns="91440" bIns="45720" anchor="t">
            <a:noAutofit/>
          </a:bodyPr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C0019E-E5B1-426E-A046-C271772F401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13B17F8-4EE5-4A5B-A0AD-65B73D94608B}" type="slidenum">
              <a:t>10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C55F62-CABF-41A1-8DD4-24F3BC60990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992F3F9-5EC4-485E-8264-B6FC619C5AD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D6EA44-BD5E-4927-AC02-E9C46F5FEFC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7A449B4-ECB3-4DC6-B1FF-9C07E2AEC032}" type="slidenum">
              <a:t>11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6378501-C468-47E6-A4DE-BC38D85D1CE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B5C9BBC-CB29-4964-89E5-A8760239D0C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B0E1519-4C14-4887-92E2-ACB783863B4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2E60C61-FF7F-4707-A2EE-E6344894941B}" type="slidenum">
              <a:t>12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06517E1-374A-44A8-A100-55E01FCC10B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1F88E57-86F2-42FB-B2B2-7D83D9D867F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F08596-E4D6-4193-92FD-7957DC1397D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45678BF-4045-4232-92C6-372EE7C72B4F}" type="slidenum">
              <a:t>13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0FEDFBC-A5CC-4BA5-9A27-4F723D1B5EF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F21CA57-E435-48AD-BD39-B8AD54A785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188662-69CD-4633-9555-5A16A09B1A2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B0B6993-DD71-43B2-A5E2-E1FEAF56EADD}" type="slidenum">
              <a:t>14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9364B1-936B-4C83-86FA-65741B13286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80BDBDD-339B-43B7-A356-E7FC8FF7896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_1">
            <a:extLst>
              <a:ext uri="{FF2B5EF4-FFF2-40B4-BE49-F238E27FC236}">
                <a16:creationId xmlns:a16="http://schemas.microsoft.com/office/drawing/2014/main" id="{59E9763D-3E7D-4CE2-A157-530E90C6F6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759" y="8685360"/>
            <a:ext cx="2971440" cy="458279"/>
          </a:xfrm>
        </p:spPr>
        <p:txBody>
          <a:bodyPr wrap="square" lIns="91440" tIns="45720" rIns="91440" bIns="45720"/>
          <a:lstStyle/>
          <a:p>
            <a:pPr lvl="0" hangingPunct="1">
              <a:tabLst>
                <a:tab pos="0" algn="l"/>
              </a:tabLst>
            </a:pPr>
            <a:fld id="{200A8A82-5C3E-4F98-B590-B6D4CDF7F4AC}" type="slidenum">
              <a:t>15</a:t>
            </a:fld>
            <a:endParaRPr lang="de-DE" sz="12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Calibri"/>
              <a:ea typeface="+mn-ea"/>
              <a:cs typeface="+mn-cs"/>
            </a:endParaRPr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804E2F0E-7A30-4178-9C38-70541520A2C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88ECC3C-B133-4033-8247-BAE715C5F763}" type="slidenum">
              <a:t>15</a:t>
            </a:fld>
            <a:endParaRPr lang="de-DE"/>
          </a:p>
        </p:txBody>
      </p:sp>
      <p:sp>
        <p:nvSpPr>
          <p:cNvPr id="2" name="Folienbildplatzhalter 1_0">
            <a:extLst>
              <a:ext uri="{FF2B5EF4-FFF2-40B4-BE49-F238E27FC236}">
                <a16:creationId xmlns:a16="http://schemas.microsoft.com/office/drawing/2014/main" id="{C12909A8-4EC1-44F0-B3D3-4C89D92C38E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_1">
            <a:extLst>
              <a:ext uri="{FF2B5EF4-FFF2-40B4-BE49-F238E27FC236}">
                <a16:creationId xmlns:a16="http://schemas.microsoft.com/office/drawing/2014/main" id="{DB8BEDDD-3E95-4A9A-8233-D8CF89CC54F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400639"/>
            <a:ext cx="5486040" cy="3600000"/>
          </a:xfrm>
        </p:spPr>
        <p:txBody>
          <a:bodyPr vert="horz" wrap="square" lIns="91440" tIns="45720" rIns="91440" bIns="45720" anchor="t">
            <a:noAutofit/>
          </a:bodyPr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DBBAD3C-85B2-4A7F-AF90-EA5C13E1B0D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0C0D5D3-0339-4823-892A-24AEE263F39E}" type="slidenum">
              <a:t>16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4BAA681-61BA-4D6F-9A7E-9C18159DADF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1077972-CAD6-47AD-81DA-140ACE6F5E7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>
            <a:spAutoFit/>
          </a:bodyPr>
          <a:lstStyle/>
          <a:p>
            <a:pPr lvl="0" rtl="0"/>
            <a:r>
              <a:rPr lang="de-DE"/>
              <a:t>900.161 – ADDAC2</a:t>
            </a:r>
          </a:p>
          <a:p>
            <a:pPr lvl="0" rtl="0"/>
            <a:r>
              <a:rPr lang="de-DE"/>
              <a:t>900.770 – SPSIO</a:t>
            </a:r>
          </a:p>
          <a:p>
            <a:pPr lvl="0" rtl="0"/>
            <a:r>
              <a:rPr lang="de-DE"/>
              <a:t>900.150 – SIO</a:t>
            </a:r>
          </a:p>
          <a:p>
            <a:pPr lvl="0" rtl="0"/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A96D7D-DF2E-4D6E-9ED1-93E4889B63C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93E38E0-487D-447F-AA2D-D8E9CA06583B}" type="slidenum">
              <a:t>17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27DE24-42FD-4E85-B762-5B9B782A834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1FA3D49-7091-48ED-B531-CB5A95D34B2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lvl="0" rtl="0"/>
            <a:r>
              <a:rPr lang="de-DE"/>
              <a:t>700er DIOB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89EA111-DA97-421A-AF52-BB4BDE1A402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4C7C748-1054-4F2D-A509-D010217AC056}" type="slidenum">
              <a:t>18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394B6D5-5E68-4AC6-ACC7-5A3EA59D627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AF8BF6D-6421-4757-BB0D-FD29F38B0EB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9E33C00-0E38-49F4-BA6D-927294DD791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CC95E8F-7F7A-48AA-9D3F-26440159A8E6}" type="slidenum">
              <a:t>19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AD17CC4-0875-42DC-AC7A-5ED1E8C39AC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4555B3-F145-4FD8-A23B-2BBC43F9C1A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38CE7D6-06F5-4EF8-A358-747BBE24E43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D286C98-D55C-4527-9B37-A81A6EE1C8A0}" type="slidenum">
              <a:t>2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307553F-C70B-4C2E-BC1B-92F288F3C03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5267A74-94C3-496F-868E-B4156C672B1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>
            <a:spAutoFit/>
          </a:bodyPr>
          <a:lstStyle/>
          <a:p>
            <a:pPr lvl="0" rtl="0"/>
            <a:r>
              <a:rPr lang="de-DE"/>
              <a:t>900.161 – ADDAC2</a:t>
            </a:r>
          </a:p>
          <a:p>
            <a:pPr lvl="0" rtl="0"/>
            <a:r>
              <a:rPr lang="de-DE"/>
              <a:t>900.770 – SPSIO</a:t>
            </a:r>
          </a:p>
          <a:p>
            <a:pPr lvl="0" rtl="0"/>
            <a:r>
              <a:rPr lang="de-DE"/>
              <a:t>900.150 – SIO</a:t>
            </a:r>
          </a:p>
          <a:p>
            <a:pPr lvl="0" rtl="0"/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CE8C7D0-591B-4F72-8950-78FBE430755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E6633AF-20F4-4C30-81D6-04A2ACD8EE4A}" type="slidenum">
              <a:t>20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BA1A5A8-43D6-4637-A1B4-1DDBFB02D4C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13E2AE3-C472-4E71-8D25-281B53325D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5A69E4-943D-4763-9F78-7F4F2D64E0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8A9D446-3936-4487-82F0-801468E7A739}" type="slidenum">
              <a:t>21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4C1EB1C-6910-4A3D-A5B4-79D434F0C2E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13C0758-DB8A-4469-BC45-7ADA3C33A28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554DC2E-F7DD-46A9-946D-B891880FB3F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82C6CA7-C8F7-476A-946E-372B20FA3AD4}" type="slidenum">
              <a:t>22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C4EEAAD-1344-4F99-8DD6-E79E1E9EA17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EAF6F3-FF92-42EE-B286-5EBA63EB635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0AFAD9-6849-4BD8-AB9A-8C9DDF83602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551FE7F-358B-4BA9-8431-D382A9781160}" type="slidenum">
              <a:t>23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4D3B0AE-8CD3-4FC0-8F95-946EA161C1B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6F4AAA-78E5-45AC-B8E7-A7AAF93C24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EC41B0B-0AA8-47B6-B198-6B1293C58E4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B0FE848-0B80-4105-BDAB-54B501E50CEF}" type="slidenum">
              <a:t>24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5BA166D-55DE-4E4D-97B1-08C28A7ED93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3138C80-2EF5-4ACE-99FB-210FC8FE511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9A9D00B-837A-4362-BF84-9D1E9894F92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9D754C8-4E93-46DC-8B4F-8AA6FD4D2621}" type="slidenum">
              <a:t>25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D5930F4-D7B2-4CB3-9ABD-8A3891D69EE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B4BF9EF-F300-457A-A04C-1C69692A3F8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972F73-F6AB-48DE-999B-9D497951546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E0DEC6A-53D4-4DA2-A440-B671B9D81091}" type="slidenum">
              <a:t>26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2F4F22A-E05F-4779-B9C6-7B7F68B2514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3F68994-0DAA-4C25-804C-CBEF183B1B8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2F37772-390A-401F-976A-FC4CB23C902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3BDBF52-C30D-49E4-AEBC-13DED65A6A92}" type="slidenum">
              <a:t>27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538E3B1-9019-4303-9682-98F55266265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51E4B59-E3CB-425C-916D-EC44DBAE4ED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E37CC8-E390-4777-9C33-51BD3CEBA98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53F89B5-C6FE-4953-A007-C5BE331B87F3}" type="slidenum">
              <a:t>28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0C4028E-993D-4FC5-85F5-FC924A1C6B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6883773-1F72-4B74-90C3-1EAA260E4A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D36A0A-E474-4E54-9120-B7C2201413E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F5D477A-40B3-4E36-A903-7FD0BE6521D6}" type="slidenum">
              <a:t>3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85B6E8-37BA-490B-9007-48BF9B15378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72AB77D-4919-427D-88D8-7984AC2EA91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lvl="0" rtl="0"/>
            <a:r>
              <a:rPr lang="de-DE"/>
              <a:t>700er DIOB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1C0416-7379-4F5D-8A3B-0FC3112E4C7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B5B58FE-5771-438F-A787-97DB153FAA26}" type="slidenum">
              <a:t>4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8E7C058-AF4C-44EC-AAFB-FD65FFBB837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2215E4A-9188-4EBB-9424-43E199547AB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01A5F39-1060-4642-852B-FAAB8D2089E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BBF75D0-06E4-485D-A722-265F88F01D68}" type="slidenum">
              <a:t>5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2855354-873C-4598-B31B-FE2422E5A9A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615892C-E5A1-4CBB-9829-80F648A6E00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BF54BC3-52BD-491A-AA29-D9FE9089A8F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AED6719-5C20-4076-AAD3-0632A6F6F22E}" type="slidenum">
              <a:t>6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70FD248-A3B1-4AD0-877A-8DB93DC4436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22D417B-8850-469F-B347-4E6686AF7D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B2D8E40-F598-485F-A160-FE1203347BF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DCCF73C-1484-482D-9C1E-15C6669F015E}" type="slidenum">
              <a:t>7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775D963-ECF1-4F7E-90D1-F120257F39E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4BA15A6-714C-43EC-BA42-C68DEF99E93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975D436-782A-44A0-B6ED-CC5ADD085D8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C86A753-6FF4-4323-9519-CEA28AB77A5F}" type="slidenum">
              <a:t>8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E376FCE-4E29-4062-B5DC-82FAE25A4A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A475F1-0DCC-4ADE-86FA-F5602DB5A04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69E108-7A46-4B33-96C2-5A75B490318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DC14DCA-93DE-4F31-9CD0-5E6673E760CC}" type="slidenum">
              <a:t>9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ECDDBC6-920D-4A42-B435-5EAB721B9E8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9E823F8-C7C2-4769-967E-FBB94385939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vert="horz"/>
          <a:lstStyle/>
          <a:p>
            <a:pPr rtl="0"/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57EE4-6F04-4857-BEA3-B585ACA4C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A668187-57C6-419E-A26C-78B29F820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DB42D7-D114-401C-9FD6-F1613B19D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0608-CBC5-4D2A-9C05-C263166158D4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E6B79E-86D9-4CC3-8340-BF85298F6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D349E4-C098-4EE8-9E76-2E4B8A021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F8887-DEA8-437D-9C51-C1D56BDBF0B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419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60A6C-28E0-4486-A1B7-2BB2AC7C8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3E2A1F2-A17B-4DC5-A208-3FFE24D4B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56B6C0-5726-4112-9694-62D7251A8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0608-CBC5-4D2A-9C05-C263166158D4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929629-61D9-44D1-B0E2-C3B39E5DE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C43814-8C60-4399-A4E7-8068399C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9D206-E5DC-4CD9-8AD7-20895249AA8A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571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98E93F6-4128-4C05-B521-A764CC030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3600" y="301625"/>
            <a:ext cx="2173288" cy="4805363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C94D929-A678-4B9E-815E-AEA2029C6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3738" y="301625"/>
            <a:ext cx="6367462" cy="480536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52DB9E-B1C4-4530-ABEF-68BCD6E0F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0608-CBC5-4D2A-9C05-C263166158D4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DF3C52-004B-4B99-BAAD-9CC456D11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9140DD-C2AB-4E76-994F-07EE5A11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B514E-BEA3-4C91-9E19-B9179F6EB560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7483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134390-9F48-47FC-928D-057F2A27B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A9A4069-A0D5-4BE1-A719-93163D59A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6253B8-EEF5-4F14-A81F-A55C1ACAB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32A35A-8B64-4675-B0EC-20F32457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F8D26D-A35B-4FA5-BF78-84677A79F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686B1-4FA7-41E2-8113-8989ACAEB1FE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2838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1DCC6A-9602-4CB7-A73F-A64F1129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AFB451-6A7B-4E19-A8BC-78B3F8190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BF0B94-72A3-4AA2-B1AF-C006132C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2B65F-DF04-4A30-8784-6D2F8B7B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07281B-66C9-4863-99E4-EE6D5BD0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ECCE6-625A-4774-A447-EB942F0A9AE0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8325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15CCB6-2602-4A66-910C-9296032C7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C785F3-9B67-4F1F-B226-D14B99050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D268F8-0D88-4867-B4B5-F9E47FA0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2AFCD9-5BCF-4DCE-B26E-30CB13B45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EE86B-7F32-49C2-A72A-AF9A1A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48CD6-3EBC-4E8A-9913-A5670EA3FD28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034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ECAF00-DC85-445B-8C9B-97E51F7EA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B15C63-3BDA-4733-A03E-65082EB84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738" y="1509713"/>
            <a:ext cx="4270375" cy="35972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2C49C2F-3EC4-4AEB-B4E3-B38AFAF75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6513" y="1509713"/>
            <a:ext cx="4270375" cy="35972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C6363F-E08A-433B-8976-EE7980AA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49C1EB1-7D0F-4ADD-83FB-C82051A41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B45C7D7-C12F-4B02-84FD-748C2668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BAC41-F8C6-4CA4-A370-45D4F9809B35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7456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7BFE24-03BA-4B3A-9C9B-BAEB1B887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492B6F-0569-40AD-B83D-9215A6125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708E7A-EA59-49DF-B323-70F86D65E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0D119C-40A1-4FFA-B69B-B27206D138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52B4934-8828-4B50-8703-53FEABC976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D6D2052-6150-47DF-89C5-42B15623E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19630EF-4953-4F9B-93EB-E302E566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EAAC843-4B9A-4D3F-875A-D4186737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4E40A-40F6-47C4-9A1F-EE73DF003C49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44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B1252-4C9A-4CCC-BD8D-FC78D380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DE316E6-5FC7-4AB3-9E6F-2BE7A6F54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C7FFA2-1A15-4CBB-A0B8-E99354D04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215DC0-5066-40C2-9B8C-E832BD96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9964-2A85-4238-A44D-70708225778F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2686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BB4534-8692-4A70-9908-7E295C1DD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3DF4E0-C065-4053-B052-06652FC84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0EADD0-1944-4FE6-89CC-D1B723BC9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C784-6694-4510-84B4-D746E6EA1C7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54739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21745-4AB2-4D30-8199-8D91E2141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BEDE30-9B2D-44BB-907A-3CF4623E1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4A8551-07C5-4FC2-A61B-2B5147113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2D6BB1-D317-437B-8C98-9076C37C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2FE25E5-5F98-480C-9AE8-B8167138F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D0258B-BBA6-4C3A-AAE7-D384380C0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A6419-7D38-46A9-AC51-8D5420221A9B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987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4CAE96-C107-4AE7-AB63-CFE87A706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2184C9-F0BF-402F-A0EE-FCCBE5D34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25039C-E77F-4643-9094-F2F1B66C3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0608-CBC5-4D2A-9C05-C263166158D4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CD6748-5B74-478C-AD7B-72C9EBB22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59DBB4-CCA4-439E-9574-41A3E220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FE32-7EA9-4930-A9E7-5AEC4C3BCFAE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30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E7557-1E3B-47E7-8291-4865F789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3B9A0BE-222C-40E7-AD68-9217EC5DC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E105B6-77AA-45D4-A711-ECF96F684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B434B78-291B-4AA7-A5BD-FEA95AB3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6F368D-ACCD-4404-AA7E-B18499635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A004BE-2D40-4EA8-AE4F-DBD5F6CD5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D909A-69E4-409B-9F6E-BEC17F07F0F8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718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01F64-F4E6-4947-B05B-433C81C4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39D096C-0B74-4226-B3B1-70457E1E7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21C924-6129-4E1F-BCB6-CD19C509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59C5A2-BD71-4519-8265-993013170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0BF93D-7F22-4CEA-80A2-F670A8BEA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03ED-B240-42E2-93A7-EB2F1FE422B9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949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AF448E5-C683-474B-8234-A35E33287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3600" y="301625"/>
            <a:ext cx="2173288" cy="4805363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547907-FD23-47B6-A840-CA63F51BF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3738" y="301625"/>
            <a:ext cx="6367462" cy="480536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7419E2-D4EE-417B-B536-899D595B7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D49037-A939-4CAA-A791-2142A9A07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9EA250-2313-4C62-ACD8-E47F71AB4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73EAD-3627-4CEE-80F7-ADF710CDB510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093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969BF-1355-48B7-AEF6-DE290E621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17CE65-A333-4713-ABF5-29EC79161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AEBEE8-4899-4AFF-AA60-3E79FF4E7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158EBC-E0E7-4EE4-92C1-C0D989765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0BD183-03F8-475D-895D-43B984C4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1CC0E-41AB-45E5-9587-4BB5263E8C7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0933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73E1BF-6F5C-4DC8-9372-450A189C4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ECBD38-9CC2-402F-83E2-697821F73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A05CE3-ECEA-423F-88AF-235F38B19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7F722C-B772-4465-8BC7-247131A66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809BE6-072B-4E1F-89A5-1D018C55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984C-EBC3-4A73-8FC2-9CE2C2F20D03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3334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32D52-FB35-49BC-A19B-65711A74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CD205A-348E-411D-805E-65C79E832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92018E-8F9A-475B-B266-1A632A2E0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7C444F-3249-4AF0-8187-C39C63D6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17EBF3-431A-40BA-A8BE-BB93ECFE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C0AD7-8A49-4A7C-93DC-07B3570988BF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575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3195CE-5030-49AF-AA5F-23DBCB2FF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017236-7640-47CD-B54D-37D7CFFDE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738" y="1509713"/>
            <a:ext cx="4270375" cy="35972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92E04F-8A02-4C87-A572-11F37D97B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6513" y="1509713"/>
            <a:ext cx="4270375" cy="35972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468125-6528-4E53-BE98-B93BCF7B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F5AEC0C-7DD4-4E2B-899A-A4D3080C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EE4B9C8-A09D-44B0-95D1-29BEF3C7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A7F7-D004-4F98-BDB5-DB285E931037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7601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46046F-2081-4045-B168-3AC50F4FE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29EB93-48DA-47D4-B477-C0CA791CB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C98C435-BF6D-44E5-94E6-B0F413F87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09D9E21-4BAE-4B05-8663-0EC0B3ACB2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8733BE6-869F-496F-9D8B-F0105B9E5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1EDB157-D8EF-4815-8501-EF45E55A8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E335D10-3CA1-4065-A503-750D9E736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E14C535-6139-487F-BFF3-36D5BF26F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AA4D6-C33B-400A-A243-E3D1B966F4D0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7742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691765-5939-4924-B341-65D144266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F9539E-35F8-4631-BE4F-841686A05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4EBE3B-E89F-4102-BE97-F44B9CB30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6C325E-7602-435E-B638-737DA9D87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4C567-42BE-4910-801D-5B454CCEAC4F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592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6114D6E-F008-48BE-9B3B-BDD6C8F62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7853145-EC19-4823-8ED6-AC6D9231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9475E4-296F-4B20-8F0D-751DB56CE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649B-FE53-46C8-837A-65692DCDD4D3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8931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C5AE87-26FB-4E9A-8DA2-54207C2BE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11041C-B3DA-4CA6-9257-B66CB7787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BF93ED-0269-4546-8979-B18FD34B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0608-CBC5-4D2A-9C05-C263166158D4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1B254C-AE3F-4EA0-A95C-F2CDB3E46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905016-2B44-4B80-9239-B93AEADA3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9D9EB-FAF5-44F6-8F85-6EA11D52D8E7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968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2D3C0D-D236-4116-A1E0-767A3114D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35D07F-283A-4D71-8F50-76E8ED3C1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0326DC6-5C7B-4BB4-B466-914FA524F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0DF40D-56E7-4403-8A96-81F9C3FDD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A8E118-DB57-4869-A6B6-AED9B824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A130D18-87B9-4154-AF55-BF959B76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3785-8A38-4224-B5C5-4F4B8ABA91F4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4812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3BB061-5763-48A5-AE4D-B3FF50B3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781B607-0EB7-404D-821B-3B639FFD4E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15603BC-2A51-4329-8B9E-5704D9C82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606713-D9B1-4EAF-B226-AC415B954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E2ED195-F6EF-4312-97DB-BC86F0D3F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E21B6C-296C-4C15-8BCB-905E9760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33F3-2BBF-483F-85BC-1A2B07D2A56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793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2949B2-CCBF-4A4B-90DA-D7BBAB39D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748FEC0-DCD0-423C-B72A-5C9A5D470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A3B512-19DF-4725-A61D-CDD6458A4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15BA68-D3F6-451D-B7A4-2AD7E9B1B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528447-5019-481D-897B-B50D0D3E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F377B-5B98-4749-90F5-BC4E72B26FC0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202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B94C342-C40C-401E-B44B-99F292383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3600" y="301625"/>
            <a:ext cx="2173288" cy="4805363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3666574-EF44-4199-AD04-24EF8311A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3738" y="301625"/>
            <a:ext cx="6367462" cy="480536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4E8435-25B1-40BD-BCED-6FC37D6D1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BF65A6-C99B-45A4-A7CF-D7E61D0F9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D1B53F-9184-47CB-A2E3-8826C246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D5BC2-2A15-47F7-8BCE-A6A01494A3BA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070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3FF8D3-14FE-46E1-A3CB-AD96EB610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C3DCAD4-1C45-4AD7-BDC5-AF3B87441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3B4FC0-C38C-4414-81F5-82CD5F472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16C-730C-44BC-A08E-C651E6A2784C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630610-2BDE-4BEF-AC2F-0A715E949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2E544F-BC6F-4D6F-B2A2-1E7B478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BCE89-1FAE-4A8B-A89F-C2ECD21A5A1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59479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054D28-388D-49B6-8CFF-D47BA9EC1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11AB72-03D3-4D7E-AD70-64EE12586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2F9E1C-BE9F-4E01-8C22-D87BB5822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16C-730C-44BC-A08E-C651E6A2784C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EAFEBD-9C86-4C5A-A8D5-9E255D375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157976-9699-4DCE-8365-59903B13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41F50-D6C2-43D6-9271-0B28440F4B74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52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B604A-AA3C-4084-A58F-72E12DEC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459664-4AE2-41EC-9920-D0EF45A86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3A35FF-6049-4CCE-9517-B2670F0ED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16C-730C-44BC-A08E-C651E6A2784C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C91838-C348-4944-B2B8-5F7465EA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4B6227-C2EB-4215-B6A3-3607ABB9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EDDAE-2EE5-45EF-9AC7-C872BC056B5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9765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98400C-5831-420A-BBD1-213E46B5C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486CAB-C79B-45D2-AFD0-BCF6DC57E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738" y="1509713"/>
            <a:ext cx="4270375" cy="35972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D80A3B-7CF3-4784-A8A6-B4D7B533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6513" y="1509713"/>
            <a:ext cx="4270375" cy="35972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D0BACAF-99F1-4E37-85D9-99F944544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16C-730C-44BC-A08E-C651E6A2784C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27E001-CB67-4E9B-AFD1-8768C675C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FFB7CDE-6704-4496-B6BA-A0824014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E1ACB-A8B5-40A3-A33F-55670CBBD60E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6831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F12A7F-E5F3-4513-BFDD-15153EAE8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DEC6F4-CD90-4E69-A8B5-CE374D618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ED43A00-5F05-4CDE-8FF6-5F9833709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B32320D-EF1A-401F-A4FD-9E0935496E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BCC2DC-8BAC-44AC-9B30-C72A13C098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C274631-BD51-45BC-9DC0-C29319ABD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16C-730C-44BC-A08E-C651E6A2784C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C42C6DA-9C3E-4033-9CDA-86F2240E8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59C4E3C-7F01-4592-9738-02674FB9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5A19-3F4B-47C6-9C4B-103A6827E709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103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E96D0A-9651-4CCF-9D46-CFAF40BA6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B07673-41AB-4455-BC80-AA0476F5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16C-730C-44BC-A08E-C651E6A2784C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D9102D-338A-4963-93DB-B4FC772C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D93A26-D2F1-4FDC-862D-C3F91C402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5CAFB-5868-4FCA-932B-892C966F294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937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15D3-732C-4296-9054-11FB2011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4D97DE-0DC0-48D1-8451-55B9FBD951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738" y="1509713"/>
            <a:ext cx="4270375" cy="35972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C9557D-3562-47C4-BB8C-F61085EA1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6513" y="1509713"/>
            <a:ext cx="4270375" cy="35972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A27A282-138D-4BC1-9C3F-24174F141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0608-CBC5-4D2A-9C05-C263166158D4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BC48246-00D8-4C48-B710-A2C96D2FB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42C161-3C20-4D86-BC71-B8C5B6D6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83B2F-E51E-4CDA-8A7A-4B3DF141581C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60737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898130C-AE57-421C-A940-48B6C6281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16C-730C-44BC-A08E-C651E6A2784C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B409374-0156-4BEF-8A30-06E5A22A5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B64D62-2530-41CE-9D4B-0DF6CC976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CE61-EA40-4AA9-9F70-AB97A2D7A053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718780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B08D6-F58A-4B9A-B9F8-7ACE3F0EB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06F959-FD52-4082-A20A-4F9C056DB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22CD01-DE5E-4318-8C7E-645513059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E21D42-3E56-4D0B-A525-879BB9065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16C-730C-44BC-A08E-C651E6A2784C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81AAA0F-7CAD-4F06-B11B-D08022AC4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5419EF-2147-4469-A072-F0177434E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790A-5212-403E-B74F-7146DEFAE0DA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8535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F737C-0049-471F-BE7D-8BCD52AA6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F5C4EBD-D0FE-4E66-96B0-6D2DF6132C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D24DB95-916E-4DC5-8749-31C263B1C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E4A13D-743F-4673-9992-C432271BB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16C-730C-44BC-A08E-C651E6A2784C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61916AC-A774-46CF-9CE4-55174679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F6717AB-216C-42BF-BD0D-6E391DAD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101D-E169-4B6E-8DE1-46910D5D7568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848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3D8CE4-3AF2-425D-A0ED-19806EF5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B58623C-BCD4-4CEC-8CDF-C5419FA8D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F01587-4118-48FA-9D2D-34DAFEAF9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16C-730C-44BC-A08E-C651E6A2784C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B49768-EB16-48CB-886E-8D8E1A243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B65519-67F1-4991-AB92-1883649A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47786-2381-47D9-8CB0-A6FA1BA523B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5583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F793CCC-E761-4CAE-96FE-1D53BD2B6F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3600" y="301625"/>
            <a:ext cx="2173288" cy="4805363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A7D35D-D03B-492D-A31E-74C974BD8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3738" y="301625"/>
            <a:ext cx="6367462" cy="480536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AE1574-A3B2-41E1-8014-4EB23BC7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8716C-730C-44BC-A08E-C651E6A2784C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3BA2-9576-4BD8-8F08-E7812C26D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A922FF-5029-4AFE-8368-D35C97BAE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8700-6813-4387-9E49-4567EFE1839A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40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FD10AF-8EAF-4F87-9362-A60DC61A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92A972-4032-4DF2-9653-927E68201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8FB591-C08A-4120-9AAF-EC7332F17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ED695F-7481-4697-AD4E-2B6B570752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D04978-DA90-4909-912F-40AD7319D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FED30C4-F6FF-4969-B2B1-2BFE40E5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0608-CBC5-4D2A-9C05-C263166158D4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1CDC437-458F-47FC-800E-580E29559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312C5E8-DCA9-484C-AA10-2F357100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10DFD-107D-4AE9-A134-8211F0B0EDC5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583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35EC3-96D6-4FB8-A057-BFE6B3359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2C22B13-CAAE-4BF1-A405-9090F6FC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0608-CBC5-4D2A-9C05-C263166158D4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B81802E-0A66-4834-962C-E67834502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ACCB1F0-5131-4FD4-ACE5-187D3DAA8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CDDCE-1EB2-47E0-98CD-46805F304EB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949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0F54310-FF23-4CBE-8BAE-E64D1EF4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0608-CBC5-4D2A-9C05-C263166158D4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46CBD72-4AF0-42FE-A36F-062A1066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81E40B-8110-47BC-A3E2-07A93A921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99B7C-9C51-4D06-915A-30877AEE35C4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0215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ED7FCC-4187-4478-B936-E2E0BC1F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05744C-45A4-46B4-9F10-9BFD702C9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4062B3A-2947-4464-98B2-A8774724C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A17156-B1ED-4F8B-AB11-4BF28C32B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0608-CBC5-4D2A-9C05-C263166158D4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EFC944-B8D3-407C-954C-418B2294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75B75FB-0A90-479D-B8E4-95959406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EB715-506A-44DA-8D27-7D4D81BBDF4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38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09608C-0E47-42AC-AF31-C6B6F5DBB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42E4F27-F247-4F79-926D-21BA667B65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2562F31-12FA-4DB5-BB1D-50B303171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B5D105F-4874-462B-AB12-ADFB66B1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0608-CBC5-4D2A-9C05-C263166158D4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AC9F2E4-2BEB-445E-98DF-AB6B50FE8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3F6BA91-CE41-4BAB-82EA-94F5EB9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B2EA-AB95-4B69-AF03-8C9AA0D135B9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98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CC5DF1B-3765-42AE-BFBB-E6BA9B23F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3150" cy="1096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75C36D-B39F-4E4D-A050-39DD6F72D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509713"/>
            <a:ext cx="8693150" cy="3597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EA66A7-7971-4BD6-AC84-0D10C8820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5256213"/>
            <a:ext cx="226695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B0608-CBC5-4D2A-9C05-C263166158D4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FE103D-965C-4FCD-8B66-FCEC0BAAE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8513" y="5256213"/>
            <a:ext cx="340360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E53DE4-6906-4315-9F10-81A9942F2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938" y="5256213"/>
            <a:ext cx="226695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B34E-F77C-473A-8FB1-91215106FDEF}" type="slidenum"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FA7BFA7-9BFE-4D5B-8384-74B1EC40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3150" cy="1096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7BF352-EC75-4F44-B13F-38BAE4EC3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509713"/>
            <a:ext cx="8693150" cy="3597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E0C8EC-E8D4-4F76-BF41-35A4A011C4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5256213"/>
            <a:ext cx="226695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1443F1-05C4-453B-A189-AB6F05BFB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8513" y="5256213"/>
            <a:ext cx="340360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7CF22B-4D63-460A-BA97-6D896E124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938" y="5256213"/>
            <a:ext cx="226695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FD777-26DD-40B3-9881-F7B0CF087649}" type="slidenum"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C04071E-165F-4E7D-B331-92B217C38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3150" cy="1096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DD845D-6E75-47AC-B7E6-27F765DAD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509713"/>
            <a:ext cx="8693150" cy="3597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3521BA-D08B-4FE1-BC4F-B33F3533E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5256213"/>
            <a:ext cx="226695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FC56D2-012D-40E1-8F59-9464FC38E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8513" y="5256213"/>
            <a:ext cx="340360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BA8790-B5EF-458F-8F3C-DBE223F82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938" y="5256213"/>
            <a:ext cx="226695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9080B-9DA5-4A92-81AD-D9581438BD84}" type="slidenum"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1F3731F-68B8-4C50-AC84-FC6F9CF92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3150" cy="1096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CDA66D-B935-41B7-896A-C5F4CD83F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509713"/>
            <a:ext cx="8693150" cy="3597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5FF986-9AF5-455A-9C12-CB9B671BC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5256213"/>
            <a:ext cx="226695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8716C-730C-44BC-A08E-C651E6A2784C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C3DDFD-B154-4B9E-8969-5A9787559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8513" y="5256213"/>
            <a:ext cx="340360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1618FF-E24A-47D1-ADFD-2C2C67BC8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938" y="5256213"/>
            <a:ext cx="2266950" cy="30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C9A53-72B3-4FDC-92CE-CE5814732D00}" type="slidenum"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3812B2-9EA6-4F38-A3F4-1981748E1F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67960" y="2728080"/>
            <a:ext cx="4743720" cy="64440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en-US" sz="3200" b="1">
                <a:solidFill>
                  <a:srgbClr val="666666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Gerätesteuerung /</a:t>
            </a:r>
            <a:br>
              <a:rPr lang="en-US" sz="3200" b="1">
                <a:solidFill>
                  <a:srgbClr val="666666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</a:br>
            <a:r>
              <a:rPr lang="en-US" sz="3200" b="1">
                <a:solidFill>
                  <a:srgbClr val="666666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FESA Frontend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8A6DF79-057F-45F8-B0F7-87F39F667F0B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67960" y="3626640"/>
            <a:ext cx="4743720" cy="980280"/>
          </a:xfrm>
          <a:noFill/>
          <a:ln>
            <a:noFill/>
          </a:ln>
        </p:spPr>
        <p:txBody>
          <a:bodyPr wrap="square" anchor="t"/>
          <a:lstStyle/>
          <a:p>
            <a:pPr marL="0" lvl="0" indent="0" algn="ctr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en-US" sz="200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cs typeface="Arial" pitchFamily="2"/>
              </a:rPr>
              <a:t>M. Wiebel</a:t>
            </a:r>
          </a:p>
          <a:p>
            <a:pPr marL="0" lvl="0" indent="0" algn="ctr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en-US" sz="200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cs typeface="Arial" pitchFamily="2"/>
              </a:rPr>
              <a:t>ACO FEC</a:t>
            </a:r>
          </a:p>
          <a:p>
            <a:pPr marL="0" lvl="0" indent="0" algn="ctr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en-US" sz="200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cs typeface="Arial" pitchFamily="2"/>
              </a:rPr>
              <a:t>Darmstadt, 2.12.2024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07429A2E-4CCA-4B78-B989-37F93F228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0878FCB-C6B6-4027-B677-00C9EA23C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CB35-DF00-4F5B-9642-E88D3DAFBEA2}" type="slidenum">
              <a:t>10</a:t>
            </a:fld>
            <a:endParaRPr lang="de-DE"/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76639110-B047-44A8-9A06-5A420FD30C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Benutzung (Fehlerfälle)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032E95C-6FBF-476E-A644-8B53DF4FF08C}"/>
              </a:ext>
            </a:extLst>
          </p:cNvPr>
          <p:cNvSpPr txBox="1"/>
          <p:nvPr/>
        </p:nvSpPr>
        <p:spPr>
          <a:xfrm>
            <a:off x="540000" y="1440000"/>
            <a:ext cx="9000000" cy="408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Gerät (FESA-Klasse) nicht erreichbar [Frontend aber schon]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Angemeldet beim Nameserver?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Läuft die FESA-Klasse auf dem Frontend?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→ RB kontaktieren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Frontend (SCU) nicht mehr erreichbar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Mögliches Problem: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Frontend hat kein Netzwerk mehr oder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Frontend ist abgestürzt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Lösungen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(Nicht ohne zu fragen) vor Ort aus- &amp; einschalten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Reset über das Timing-Netzwerk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Danach: Pattern anhalten und Daten neu versorgen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Tagsüber: FE-Rufbereitschaft anrufen (sonst keine Diagnose mögl.)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endParaRPr lang="de-DE" sz="22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BA8FD6CC-A396-4672-80AD-B470542B8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06D2BBB-35BF-449A-B2F7-14D112418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BB7FE-DC98-4E3F-B13A-69480D80592B}" type="slidenum">
              <a:t>11</a:t>
            </a:fld>
            <a:endParaRPr lang="de-DE"/>
          </a:p>
        </p:txBody>
      </p:sp>
      <p:sp>
        <p:nvSpPr>
          <p:cNvPr id="2" name="Titel 9">
            <a:extLst>
              <a:ext uri="{FF2B5EF4-FFF2-40B4-BE49-F238E27FC236}">
                <a16:creationId xmlns:a16="http://schemas.microsoft.com/office/drawing/2014/main" id="{06EE5548-4088-4BE0-99C1-6CB2A079920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Benutzung (Fehlerfälle)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5857DFC-6E00-448D-A7CD-3B544A93DF26}"/>
              </a:ext>
            </a:extLst>
          </p:cNvPr>
          <p:cNvSpPr txBox="1"/>
          <p:nvPr/>
        </p:nvSpPr>
        <p:spPr>
          <a:xfrm>
            <a:off x="540000" y="1440000"/>
            <a:ext cx="9000000" cy="36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Frontend (SCU) nicht mehr erreichbar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Viel schlimmer: Kaputt?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Frontend in Absprache mit FEC tauschen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FEC muss danach umgetragen werden (DB oder Nomenfile)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FEC muss potenziell neu eingerichtet werden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endParaRPr lang="de-DE" sz="22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Danach: (Pattern anhalten) und </a:t>
            </a:r>
            <a:r>
              <a:rPr lang="de-DE" sz="2200" b="0" i="0" u="none" strike="noStrike" kern="1200" cap="none">
                <a:ln>
                  <a:noFill/>
                </a:ln>
                <a:solidFill>
                  <a:srgbClr val="FFBF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Daten neu versorgen</a:t>
            </a: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!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2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1A1ED9EF-B53F-4CD3-B309-7233D03E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45AE7525-E838-407D-AB1A-48032CB30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E921-B870-47AE-8B64-04B79D467A8F}" type="slidenum">
              <a:t>12</a:t>
            </a:fld>
            <a:endParaRPr lang="de-DE"/>
          </a:p>
        </p:txBody>
      </p:sp>
      <p:sp>
        <p:nvSpPr>
          <p:cNvPr id="2" name="Titel 10">
            <a:extLst>
              <a:ext uri="{FF2B5EF4-FFF2-40B4-BE49-F238E27FC236}">
                <a16:creationId xmlns:a16="http://schemas.microsoft.com/office/drawing/2014/main" id="{1B30E9FF-7083-4FB9-9223-A7292D50DC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Benutzung (Anlage)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87CBA94-B644-4305-8877-C75010EE7501}"/>
              </a:ext>
            </a:extLst>
          </p:cNvPr>
          <p:cNvSpPr txBox="1"/>
          <p:nvPr/>
        </p:nvSpPr>
        <p:spPr>
          <a:xfrm>
            <a:off x="540000" y="1440000"/>
            <a:ext cx="9000000" cy="36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Kein Strahl mehr in der Anlage?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Pattern anhalten (macht idR auch MASP schon)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Reset auf das fehlerhafte Geräte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Vollversorgung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Viele Geräte fallen halbwegs gleichzeitig aus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Passt das Timing zu den Daten?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Es gab in der Vergangenheit falsche Rampenlängen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Falsche Min/Max-Werte in Klassen konfiguriert?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ArmFg falsch gesetzt?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DcMode des Geräts aktiviert?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8F9769A1-DC7F-48BE-957C-2C5BB56CB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189D3B53-E365-486E-A4E2-707CC9143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76844-F0FD-4411-A19A-2F9FC1E75963}" type="slidenum">
              <a:t>13</a:t>
            </a:fld>
            <a:endParaRPr lang="de-DE"/>
          </a:p>
        </p:txBody>
      </p:sp>
      <p:sp>
        <p:nvSpPr>
          <p:cNvPr id="2" name="Titel 12">
            <a:extLst>
              <a:ext uri="{FF2B5EF4-FFF2-40B4-BE49-F238E27FC236}">
                <a16:creationId xmlns:a16="http://schemas.microsoft.com/office/drawing/2014/main" id="{C63B1029-460E-4BCA-B2E7-9097BCF01B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Benutzung (Ist-Daten)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FEDA103-7DC5-4ECC-9E1C-7340F4F23B62}"/>
              </a:ext>
            </a:extLst>
          </p:cNvPr>
          <p:cNvSpPr txBox="1"/>
          <p:nvPr/>
        </p:nvSpPr>
        <p:spPr>
          <a:xfrm>
            <a:off x="540000" y="1980000"/>
            <a:ext cx="9000000" cy="30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Kein Daten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Ist FESA-Klasse erreichbar?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Hat FESA-Klasse einen Status/Timing?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Event zur Datenaufnahme kam noch nicht vorbei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Daten falsch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Skalierung falsch konfiguriert?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Event falsch konfiguriert?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75D3D485-280D-4982-B108-78025CFE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884E8663-B991-499A-A185-22997734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3CC29-16CE-4533-A301-A98D85DEF31E}" type="slidenum">
              <a:t>14</a:t>
            </a:fld>
            <a:endParaRPr lang="de-DE"/>
          </a:p>
        </p:txBody>
      </p:sp>
      <p:sp>
        <p:nvSpPr>
          <p:cNvPr id="2" name="Titel 13">
            <a:extLst>
              <a:ext uri="{FF2B5EF4-FFF2-40B4-BE49-F238E27FC236}">
                <a16:creationId xmlns:a16="http://schemas.microsoft.com/office/drawing/2014/main" id="{11A82523-5936-4767-932B-474264701F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Error Collection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E6F8B48-ACDE-423A-9272-D14B92FAF051}"/>
              </a:ext>
            </a:extLst>
          </p:cNvPr>
          <p:cNvSpPr txBox="1"/>
          <p:nvPr/>
        </p:nvSpPr>
        <p:spPr>
          <a:xfrm>
            <a:off x="540000" y="2160000"/>
            <a:ext cx="9000000" cy="28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Fehler zur Laufzeit landen in der </a:t>
            </a:r>
            <a:r>
              <a:rPr lang="de-DE" sz="2200" b="0" i="0" u="none" strike="noStrike" kern="1200" cap="none">
                <a:ln>
                  <a:noFill/>
                </a:ln>
                <a:solidFill>
                  <a:srgbClr val="FFBF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ErrorCollection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Die </a:t>
            </a:r>
            <a:r>
              <a:rPr lang="de-DE" sz="2200" b="0" i="0" u="none" strike="noStrike" kern="1200" cap="none">
                <a:ln>
                  <a:noFill/>
                </a:ln>
                <a:solidFill>
                  <a:srgbClr val="FFBF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Error Collection </a:t>
            </a:r>
            <a:r>
              <a:rPr lang="de-DE" sz="22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verschwindet bei einem Neustart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endParaRPr lang="de-DE" sz="2200" b="0" i="0" u="none" strike="noStrike" kern="1200" cap="none">
              <a:ln>
                <a:noFill/>
              </a:ln>
              <a:solidFill>
                <a:srgbClr val="000000"/>
              </a:solidFill>
              <a:latin typeface="Liberation Sans" pitchFamily="18"/>
              <a:ea typeface="Noto Sans CJK SC" pitchFamily="2"/>
              <a:cs typeface="Noto Sans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→ Bitte deshalb tagsüber die RB vor einem Neustart kontaktieren, damit Diagnose möglich. Danke. :)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_0">
            <a:extLst>
              <a:ext uri="{FF2B5EF4-FFF2-40B4-BE49-F238E27FC236}">
                <a16:creationId xmlns:a16="http://schemas.microsoft.com/office/drawing/2014/main" id="{60D3396B-868C-4968-8B4A-60C6FAF0006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67960" y="2728080"/>
            <a:ext cx="4743720" cy="64440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en-US" sz="3200" b="1">
                <a:solidFill>
                  <a:srgbClr val="666666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Device Control /</a:t>
            </a:r>
            <a:br>
              <a:rPr lang="en-US" sz="3200" b="1">
                <a:solidFill>
                  <a:srgbClr val="666666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</a:br>
            <a:r>
              <a:rPr lang="en-US" sz="3200" b="1">
                <a:solidFill>
                  <a:srgbClr val="666666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FESA Frontend</a:t>
            </a:r>
          </a:p>
        </p:txBody>
      </p:sp>
      <p:sp>
        <p:nvSpPr>
          <p:cNvPr id="3" name="Untertitel 2_1">
            <a:extLst>
              <a:ext uri="{FF2B5EF4-FFF2-40B4-BE49-F238E27FC236}">
                <a16:creationId xmlns:a16="http://schemas.microsoft.com/office/drawing/2014/main" id="{8451639F-2EE5-47F8-B1D6-419158F540A9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667960" y="3626640"/>
            <a:ext cx="4743720" cy="980280"/>
          </a:xfrm>
          <a:noFill/>
          <a:ln>
            <a:noFill/>
          </a:ln>
        </p:spPr>
        <p:txBody>
          <a:bodyPr wrap="square" anchor="t"/>
          <a:lstStyle/>
          <a:p>
            <a:pPr marL="0" lvl="0" indent="0" algn="ctr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en-US" sz="200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cs typeface="Arial" pitchFamily="2"/>
              </a:rPr>
              <a:t>M. Wiebel</a:t>
            </a:r>
          </a:p>
          <a:p>
            <a:pPr marL="0" lvl="0" indent="0" algn="ctr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en-US" sz="200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cs typeface="Arial" pitchFamily="2"/>
              </a:rPr>
              <a:t>ACO FEC</a:t>
            </a:r>
          </a:p>
          <a:p>
            <a:pPr marL="0" lvl="0" indent="0" algn="ctr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en-US" sz="2000">
                <a:solidFill>
                  <a:srgbClr val="A6A6A6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cs typeface="Arial" pitchFamily="2"/>
              </a:rPr>
              <a:t>Darmstadt, 2.12.2024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6B5AA853-749A-44CF-8146-3E4F9EBD2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6F79485B-59C0-47D3-86F8-F99E155CC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E5FF-B0C5-427C-9231-87F0B73575F4}" type="slidenum">
              <a:t>16</a:t>
            </a:fld>
            <a:endParaRPr lang="de-DE"/>
          </a:p>
        </p:txBody>
      </p:sp>
      <p:sp>
        <p:nvSpPr>
          <p:cNvPr id="2" name="Titel 1_1">
            <a:extLst>
              <a:ext uri="{FF2B5EF4-FFF2-40B4-BE49-F238E27FC236}">
                <a16:creationId xmlns:a16="http://schemas.microsoft.com/office/drawing/2014/main" id="{E0D503DA-DE0F-410A-B096-B9634AC2D30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72566803-B01A-4C3E-AF0D-22005823D0A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0560" y="1367280"/>
            <a:ext cx="6481440" cy="176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1AEE56BC-D48F-44C1-AC61-E182D6A6E33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50560" y="1692000"/>
            <a:ext cx="4141440" cy="209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3E5DC2B6-B025-4853-809F-357D4C8A07F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353240" y="3491999"/>
            <a:ext cx="6818760" cy="180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09CB44C-0555-4A3B-AD32-601C373C6A45}"/>
              </a:ext>
            </a:extLst>
          </p:cNvPr>
          <p:cNvGrpSpPr/>
          <p:nvPr/>
        </p:nvGrpSpPr>
        <p:grpSpPr>
          <a:xfrm>
            <a:off x="360000" y="1326600"/>
            <a:ext cx="9360000" cy="3975840"/>
            <a:chOff x="360000" y="1326600"/>
            <a:chExt cx="9360000" cy="397584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4E946782-F65C-42E8-833B-B1C04D83EA13}"/>
                </a:ext>
              </a:extLst>
            </p:cNvPr>
            <p:cNvSpPr/>
            <p:nvPr/>
          </p:nvSpPr>
          <p:spPr>
            <a:xfrm>
              <a:off x="2064960" y="1326600"/>
              <a:ext cx="1051200" cy="17333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36000">
              <a:solidFill>
                <a:srgbClr val="FFBF00"/>
              </a:solidFill>
              <a:prstDash val="solid"/>
            </a:ln>
          </p:spPr>
          <p:txBody>
            <a:bodyPr wrap="square" lIns="108000" tIns="63000" rIns="108000" bIns="63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2569416A-C352-401B-AB10-FE5D752CA745}"/>
                </a:ext>
              </a:extLst>
            </p:cNvPr>
            <p:cNvSpPr/>
            <p:nvPr/>
          </p:nvSpPr>
          <p:spPr>
            <a:xfrm>
              <a:off x="3316679" y="3430440"/>
              <a:ext cx="1080000" cy="1872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36000">
              <a:solidFill>
                <a:srgbClr val="FFBF00"/>
              </a:solidFill>
              <a:prstDash val="solid"/>
            </a:ln>
          </p:spPr>
          <p:txBody>
            <a:bodyPr wrap="square" lIns="108000" tIns="63000" rIns="108000" bIns="63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440D0BFF-A324-4118-A824-22CAEE514171}"/>
                </a:ext>
              </a:extLst>
            </p:cNvPr>
            <p:cNvSpPr/>
            <p:nvPr/>
          </p:nvSpPr>
          <p:spPr>
            <a:xfrm>
              <a:off x="6877800" y="2106000"/>
              <a:ext cx="622800" cy="1080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36000">
              <a:solidFill>
                <a:srgbClr val="FFBF00"/>
              </a:solidFill>
              <a:prstDash val="solid"/>
            </a:ln>
          </p:spPr>
          <p:txBody>
            <a:bodyPr wrap="square" lIns="108000" tIns="63000" rIns="108000" bIns="63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3B7218D6-4D2D-4CA8-8FB8-92401D2EB439}"/>
                </a:ext>
              </a:extLst>
            </p:cNvPr>
            <p:cNvSpPr txBox="1"/>
            <p:nvPr/>
          </p:nvSpPr>
          <p:spPr>
            <a:xfrm>
              <a:off x="360000" y="4140000"/>
              <a:ext cx="72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de-DE" sz="1800" b="0" i="0" u="none" strike="noStrike" kern="1200" cap="none">
                  <a:ln>
                    <a:noFill/>
                  </a:ln>
                  <a:solidFill>
                    <a:srgbClr val="FFBF00"/>
                  </a:solidFill>
                  <a:latin typeface="Liberation Sans" pitchFamily="18"/>
                  <a:ea typeface="Noto Sans CJK SC" pitchFamily="2"/>
                  <a:cs typeface="Noto Sans Devanagari" pitchFamily="2"/>
                </a:rPr>
                <a:t>SCU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3D760859-2960-4205-8821-B05733F82EA3}"/>
                </a:ext>
              </a:extLst>
            </p:cNvPr>
            <p:cNvSpPr txBox="1"/>
            <p:nvPr/>
          </p:nvSpPr>
          <p:spPr>
            <a:xfrm>
              <a:off x="8460000" y="4320000"/>
              <a:ext cx="1260000" cy="540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de-DE" sz="1800" b="0" i="0" u="none" strike="noStrike" kern="1200" cap="none">
                  <a:ln>
                    <a:noFill/>
                  </a:ln>
                  <a:solidFill>
                    <a:srgbClr val="FFBF00"/>
                  </a:solidFill>
                  <a:latin typeface="Liberation Sans" pitchFamily="18"/>
                  <a:ea typeface="Noto Sans CJK SC" pitchFamily="2"/>
                  <a:cs typeface="Noto Sans Devanagari" pitchFamily="2"/>
                </a:rPr>
                <a:t>CryTyp11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1">
            <a:extLst>
              <a:ext uri="{FF2B5EF4-FFF2-40B4-BE49-F238E27FC236}">
                <a16:creationId xmlns:a16="http://schemas.microsoft.com/office/drawing/2014/main" id="{6F825630-5C04-4750-9484-4F460807A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4F5E3445-E7BD-437F-9B24-4D37BD194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FD39E-7B19-48BC-A93C-5BDF9046A3F7}" type="slidenum">
              <a:t>17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F95998-6791-4C29-8124-B0FA3F90E5C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lang="de-DE" sz="148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</p:txBody>
      </p:sp>
      <p:sp>
        <p:nvSpPr>
          <p:cNvPr id="3" name="Titel 2_0">
            <a:extLst>
              <a:ext uri="{FF2B5EF4-FFF2-40B4-BE49-F238E27FC236}">
                <a16:creationId xmlns:a16="http://schemas.microsoft.com/office/drawing/2014/main" id="{13C05C2F-9271-4490-B4CE-E7FF3B9C7C8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FESA access (CLI)</a:t>
            </a: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409A08B0-060E-4C8D-B5B3-F5EC3B966592}"/>
              </a:ext>
            </a:extLst>
          </p:cNvPr>
          <p:cNvSpPr/>
          <p:nvPr/>
        </p:nvSpPr>
        <p:spPr>
          <a:xfrm>
            <a:off x="-540000" y="2340000"/>
            <a:ext cx="35964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squar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7AE178B5-53F5-4132-BF41-688DCCA3516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4080" y="1548360"/>
            <a:ext cx="3805920" cy="34916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8DC0496-50DC-488B-A1DB-E3F9319E4454}"/>
              </a:ext>
            </a:extLst>
          </p:cNvPr>
          <p:cNvGrpSpPr/>
          <p:nvPr/>
        </p:nvGrpSpPr>
        <p:grpSpPr>
          <a:xfrm>
            <a:off x="4680000" y="1620000"/>
            <a:ext cx="4320000" cy="2880000"/>
            <a:chOff x="4680000" y="1620000"/>
            <a:chExt cx="4320000" cy="2880000"/>
          </a:xfrm>
        </p:grpSpPr>
        <p:pic>
          <p:nvPicPr>
            <p:cNvPr id="7" name="">
              <a:extLst>
                <a:ext uri="{FF2B5EF4-FFF2-40B4-BE49-F238E27FC236}">
                  <a16:creationId xmlns:a16="http://schemas.microsoft.com/office/drawing/2014/main" id="{F3A4BD12-C94C-4669-B49D-899547DC3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680000" y="1620000"/>
              <a:ext cx="4285440" cy="1396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">
              <a:extLst>
                <a:ext uri="{FF2B5EF4-FFF2-40B4-BE49-F238E27FC236}">
                  <a16:creationId xmlns:a16="http://schemas.microsoft.com/office/drawing/2014/main" id="{49A895DF-9F3E-4A20-AB13-ABD330AAE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4680000" y="3171240"/>
              <a:ext cx="4320000" cy="13287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F152BD2D-30F3-4BA4-9917-38377ED19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90CD7D72-12E7-441C-BC46-80F5B380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046D0-54CD-4B4D-A78D-06CFAF8FED95}" type="slidenum">
              <a:t>18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1BF27E-080D-403B-AAD5-F67F7EE627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lang="de-DE" sz="148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</p:txBody>
      </p:sp>
      <p:sp>
        <p:nvSpPr>
          <p:cNvPr id="3" name="Titel 3_0">
            <a:extLst>
              <a:ext uri="{FF2B5EF4-FFF2-40B4-BE49-F238E27FC236}">
                <a16:creationId xmlns:a16="http://schemas.microsoft.com/office/drawing/2014/main" id="{599E5052-BE51-4685-9CAA-DEB145500AB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FESA access (fex)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A200DC93-7262-41D5-9DEB-E16162F42BF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30320" y="1225080"/>
            <a:ext cx="3289679" cy="381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F4D84E56-FA93-4A8B-B4C4-130004DDFB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4080" y="1548719"/>
            <a:ext cx="3805920" cy="349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B62F2257-A9B0-4A64-9541-C96136E4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DC385ADF-391F-4FF9-A51B-F36E34FD4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D9D25-469A-48D9-BCF7-AEE7832CA52B}" type="slidenum">
              <a:t>19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688A28-0B74-4172-A747-0D218E59E37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lang="de-DE" sz="148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</p:txBody>
      </p:sp>
      <p:sp>
        <p:nvSpPr>
          <p:cNvPr id="3" name="Titel 4_0">
            <a:extLst>
              <a:ext uri="{FF2B5EF4-FFF2-40B4-BE49-F238E27FC236}">
                <a16:creationId xmlns:a16="http://schemas.microsoft.com/office/drawing/2014/main" id="{2C7E10BC-8EAE-4A81-B246-BC634DE53AD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DeviceControl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DB292D8-18E3-452B-B5A7-9410A3D9BB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80000" y="1383119"/>
            <a:ext cx="6120000" cy="3694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itl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4F65BAD5-FF90-4543-A377-004C0C730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6A39DF26-52F8-4DB0-BB18-FE0D421C7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B1E9B-D8B0-4009-B5C1-AC248871C632}" type="slidenum">
              <a:t>2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F3ADF8-6F0A-406F-9134-1C036734E1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7E555011-6665-450B-A9B4-CD59A5615B4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0560" y="1367280"/>
            <a:ext cx="6481440" cy="176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9A070F5-4187-43C0-9DA2-3CD0CBD32B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50560" y="1692000"/>
            <a:ext cx="4141440" cy="209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CEA3D98E-B880-4449-86E7-4EBBF393912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353240" y="3491999"/>
            <a:ext cx="6818760" cy="180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A4C83B4-230B-4E24-A9BA-EF68F742091F}"/>
              </a:ext>
            </a:extLst>
          </p:cNvPr>
          <p:cNvGrpSpPr/>
          <p:nvPr/>
        </p:nvGrpSpPr>
        <p:grpSpPr>
          <a:xfrm>
            <a:off x="360000" y="1326600"/>
            <a:ext cx="9360000" cy="3975840"/>
            <a:chOff x="360000" y="1326600"/>
            <a:chExt cx="9360000" cy="397584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D4A378BB-C6C1-4FD4-84D5-6D9B55F9D651}"/>
                </a:ext>
              </a:extLst>
            </p:cNvPr>
            <p:cNvSpPr/>
            <p:nvPr/>
          </p:nvSpPr>
          <p:spPr>
            <a:xfrm>
              <a:off x="2064960" y="1326600"/>
              <a:ext cx="1051200" cy="17333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36000">
              <a:solidFill>
                <a:srgbClr val="FFBF00"/>
              </a:solidFill>
              <a:prstDash val="solid"/>
            </a:ln>
          </p:spPr>
          <p:txBody>
            <a:bodyPr wrap="square" lIns="108000" tIns="63000" rIns="108000" bIns="63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AEDD8F95-ECB2-4D3D-BF6B-1576E36445C7}"/>
                </a:ext>
              </a:extLst>
            </p:cNvPr>
            <p:cNvSpPr/>
            <p:nvPr/>
          </p:nvSpPr>
          <p:spPr>
            <a:xfrm>
              <a:off x="3316679" y="3430440"/>
              <a:ext cx="1080000" cy="1872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36000">
              <a:solidFill>
                <a:srgbClr val="FFBF00"/>
              </a:solidFill>
              <a:prstDash val="solid"/>
            </a:ln>
          </p:spPr>
          <p:txBody>
            <a:bodyPr wrap="square" lIns="108000" tIns="63000" rIns="108000" bIns="63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BF78E4AE-0025-462B-AD7B-2ACEBFF7B85B}"/>
                </a:ext>
              </a:extLst>
            </p:cNvPr>
            <p:cNvSpPr/>
            <p:nvPr/>
          </p:nvSpPr>
          <p:spPr>
            <a:xfrm>
              <a:off x="6877800" y="2106000"/>
              <a:ext cx="622800" cy="1080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36000">
              <a:solidFill>
                <a:srgbClr val="FFBF00"/>
              </a:solidFill>
              <a:prstDash val="solid"/>
            </a:ln>
          </p:spPr>
          <p:txBody>
            <a:bodyPr wrap="square" lIns="108000" tIns="63000" rIns="108000" bIns="63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288748D-0FE5-4331-8F3E-0B5F42720C2D}"/>
                </a:ext>
              </a:extLst>
            </p:cNvPr>
            <p:cNvSpPr txBox="1"/>
            <p:nvPr/>
          </p:nvSpPr>
          <p:spPr>
            <a:xfrm>
              <a:off x="360000" y="4140000"/>
              <a:ext cx="7200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de-DE" sz="1800" b="0" i="0" u="none" strike="noStrike" kern="1200" cap="none">
                  <a:ln>
                    <a:noFill/>
                  </a:ln>
                  <a:solidFill>
                    <a:srgbClr val="FFBF00"/>
                  </a:solidFill>
                  <a:latin typeface="Liberation Sans" pitchFamily="18"/>
                  <a:ea typeface="Noto Sans CJK SC" pitchFamily="2"/>
                  <a:cs typeface="Noto Sans Devanagari" pitchFamily="2"/>
                </a:rPr>
                <a:t>SCU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E82BCC4-ABF5-4697-A6E9-5D39DF37CA15}"/>
                </a:ext>
              </a:extLst>
            </p:cNvPr>
            <p:cNvSpPr txBox="1"/>
            <p:nvPr/>
          </p:nvSpPr>
          <p:spPr>
            <a:xfrm>
              <a:off x="8460000" y="4320000"/>
              <a:ext cx="1260000" cy="540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de-DE" sz="1800" b="0" i="0" u="none" strike="noStrike" kern="1200" cap="none">
                  <a:ln>
                    <a:noFill/>
                  </a:ln>
                  <a:solidFill>
                    <a:srgbClr val="FFBF00"/>
                  </a:solidFill>
                  <a:latin typeface="Liberation Sans" pitchFamily="18"/>
                  <a:ea typeface="Noto Sans CJK SC" pitchFamily="2"/>
                  <a:cs typeface="Noto Sans Devanagari" pitchFamily="2"/>
                </a:rPr>
                <a:t>CryTyp11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64C9512F-81B5-4A7B-B703-A9691F68B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81E60BD4-EFEE-4A77-9EC0-7C1F1BBF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493E-FDF2-4425-B3AD-93325F7C1B53}" type="slidenum">
              <a:t>20</a:t>
            </a:fld>
            <a:endParaRPr lang="de-DE"/>
          </a:p>
        </p:txBody>
      </p:sp>
      <p:sp>
        <p:nvSpPr>
          <p:cNvPr id="2" name="Titel 5_0">
            <a:extLst>
              <a:ext uri="{FF2B5EF4-FFF2-40B4-BE49-F238E27FC236}">
                <a16:creationId xmlns:a16="http://schemas.microsoft.com/office/drawing/2014/main" id="{B299F816-AC17-420B-93FF-BD29E1C743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Usage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76B9813-784B-4E0C-8C67-7CDCAE99A939}"/>
              </a:ext>
            </a:extLst>
          </p:cNvPr>
          <p:cNvSpPr txBox="1"/>
          <p:nvPr/>
        </p:nvSpPr>
        <p:spPr>
          <a:xfrm>
            <a:off x="540000" y="1800000"/>
            <a:ext cx="9000000" cy="30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Query status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cap="none">
                <a:ln>
                  <a:noFill/>
                </a:ln>
                <a:solidFill>
                  <a:srgbClr val="3CB371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OK</a:t>
            </a: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</a:t>
            </a:r>
            <a:r>
              <a:rPr lang="de-DE" sz="3200" b="0" i="0" u="none" strike="noStrike" kern="1200" cap="none">
                <a:ln>
                  <a:noFill/>
                </a:ln>
                <a:solidFill>
                  <a:srgbClr val="DC143C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Error</a:t>
            </a: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None coming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Supply ref data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cap="none">
                <a:ln>
                  <a:noFill/>
                </a:ln>
                <a:solidFill>
                  <a:srgbClr val="3CB371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OK</a:t>
            </a: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</a:t>
            </a:r>
            <a:r>
              <a:rPr lang="de-DE" sz="3200" b="0" i="0" u="none" strike="noStrike" kern="1200" cap="none">
                <a:ln>
                  <a:noFill/>
                </a:ln>
                <a:solidFill>
                  <a:srgbClr val="DC143C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data incorrect</a:t>
            </a: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device cannot be reached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Query actual data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cap="none">
                <a:ln>
                  <a:noFill/>
                </a:ln>
                <a:solidFill>
                  <a:srgbClr val="3CB371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OK</a:t>
            </a: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</a:t>
            </a:r>
            <a:r>
              <a:rPr lang="de-DE" sz="3200" b="0" i="0" u="none" strike="noStrike" kern="1200" cap="none">
                <a:ln>
                  <a:noFill/>
                </a:ln>
                <a:solidFill>
                  <a:srgbClr val="DC143C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no data</a:t>
            </a: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device cannot be reached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1">
            <a:extLst>
              <a:ext uri="{FF2B5EF4-FFF2-40B4-BE49-F238E27FC236}">
                <a16:creationId xmlns:a16="http://schemas.microsoft.com/office/drawing/2014/main" id="{69A1B0D7-169B-4CA6-AC29-354FB10FF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9518CA08-DFD0-41FB-907A-E2182610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6523-FAA8-490A-B84A-67665737E24F}" type="slidenum">
              <a:t>21</a:t>
            </a:fld>
            <a:endParaRPr lang="de-DE"/>
          </a:p>
        </p:txBody>
      </p:sp>
      <p:sp>
        <p:nvSpPr>
          <p:cNvPr id="2" name="Titel 7_0">
            <a:extLst>
              <a:ext uri="{FF2B5EF4-FFF2-40B4-BE49-F238E27FC236}">
                <a16:creationId xmlns:a16="http://schemas.microsoft.com/office/drawing/2014/main" id="{BB543C59-C9D9-4BE3-B0AF-04A4032BB43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Usage (Status)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60E50ED-1B9F-4F39-8749-FF03BA6B3858}"/>
              </a:ext>
            </a:extLst>
          </p:cNvPr>
          <p:cNvSpPr txBox="1"/>
          <p:nvPr/>
        </p:nvSpPr>
        <p:spPr>
          <a:xfrm>
            <a:off x="540000" y="1260000"/>
            <a:ext cx="9000000" cy="4152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solidFill>
                  <a:srgbClr val="FFD7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ModulesReady</a:t>
            </a: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(sum bit of ModuleStatus)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Status of the SCU slaves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TrAlive / TrLocked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solidFill>
                  <a:srgbClr val="FFD7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Interlock</a:t>
            </a: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(sum bit of detailedStatus)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Provides information about the connected device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RealTimeError (RuntimeError)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Signals that a (temporary) error has occurred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Various causes → Reset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solidFill>
                  <a:srgbClr val="FFD7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Control</a:t>
            </a: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(remote/local)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Device accepts set values, but then does not run any values locally?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solidFill>
                  <a:srgbClr val="FFD7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PowerState</a:t>
            </a: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(UNKNOWN, ON, OFF)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solidFill>
                  <a:srgbClr val="FFD7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Status</a:t>
            </a: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(UNKNOWN, OK, WARNING, ERROR)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9ED72B5-5E24-4A78-BE3A-ADCCDE534A68}"/>
              </a:ext>
            </a:extLst>
          </p:cNvPr>
          <p:cNvGrpSpPr/>
          <p:nvPr/>
        </p:nvGrpSpPr>
        <p:grpSpPr>
          <a:xfrm>
            <a:off x="2616983" y="3506609"/>
            <a:ext cx="5483017" cy="1455800"/>
            <a:chOff x="2616983" y="3506609"/>
            <a:chExt cx="5483017" cy="145580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45CE590E-76AB-48CC-B2CC-1016DC936BE6}"/>
                </a:ext>
              </a:extLst>
            </p:cNvPr>
            <p:cNvGrpSpPr/>
            <p:nvPr/>
          </p:nvGrpSpPr>
          <p:grpSpPr>
            <a:xfrm>
              <a:off x="2616983" y="3506609"/>
              <a:ext cx="4500000" cy="1455800"/>
              <a:chOff x="2616983" y="3506609"/>
              <a:chExt cx="4500000" cy="1455800"/>
            </a:xfrm>
          </p:grpSpPr>
          <p:sp>
            <p:nvSpPr>
              <p:cNvPr id="6" name="Freihandform: Form 5">
                <a:extLst>
                  <a:ext uri="{FF2B5EF4-FFF2-40B4-BE49-F238E27FC236}">
                    <a16:creationId xmlns:a16="http://schemas.microsoft.com/office/drawing/2014/main" id="{24F6C2F1-355A-47AF-AC8B-D81CDED9FFD1}"/>
                  </a:ext>
                </a:extLst>
              </p:cNvPr>
              <p:cNvSpPr/>
              <p:nvPr/>
            </p:nvSpPr>
            <p:spPr>
              <a:xfrm rot="900000">
                <a:off x="2616983" y="3522409"/>
                <a:ext cx="4500000" cy="144000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FFFF"/>
              </a:solidFill>
              <a:ln w="72000">
                <a:solidFill>
                  <a:srgbClr val="FFBF00"/>
                </a:solidFill>
                <a:prstDash val="solid"/>
              </a:ln>
            </p:spPr>
            <p:txBody>
              <a:bodyPr wrap="square" lIns="126000" tIns="81000" rIns="126000" bIns="81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de-DE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Noto Sans Devanagari" pitchFamily="2"/>
                </a:endParaRPr>
              </a:p>
            </p:txBody>
          </p:sp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DF7E71C5-1EBA-46D4-9C4D-12FDBE23BD21}"/>
                  </a:ext>
                </a:extLst>
              </p:cNvPr>
              <p:cNvSpPr txBox="1"/>
              <p:nvPr/>
            </p:nvSpPr>
            <p:spPr>
              <a:xfrm rot="900000">
                <a:off x="2910649" y="3506609"/>
                <a:ext cx="4140000" cy="126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0000" tIns="45000" rIns="90000" bIns="45000" anchorCtr="0" compatLnSpc="0">
                <a:spAutoFit/>
              </a:bodyPr>
              <a:lstStyle/>
              <a:p>
                <a:pPr marL="0" marR="0" lvl="0" indent="0" algn="just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de-DE" sz="7200" b="1" i="0" u="none" strike="noStrike" kern="1200" cap="none">
                    <a:ln>
                      <a:noFill/>
                    </a:ln>
                    <a:solidFill>
                      <a:srgbClr val="FFBF00"/>
                    </a:solidFill>
                    <a:latin typeface="Liberation Sans" pitchFamily="18"/>
                    <a:ea typeface="Noto Sans CJK SC" pitchFamily="2"/>
                    <a:cs typeface="Noto Sans Devanagari" pitchFamily="2"/>
                  </a:rPr>
                  <a:t>opReady</a:t>
                </a:r>
              </a:p>
            </p:txBody>
          </p:sp>
        </p:grp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90255704-E1AF-4AAA-9D40-DDC13411E2D1}"/>
                </a:ext>
              </a:extLst>
            </p:cNvPr>
            <p:cNvSpPr/>
            <p:nvPr/>
          </p:nvSpPr>
          <p:spPr>
            <a:xfrm>
              <a:off x="6120000" y="3564000"/>
              <a:ext cx="1980000" cy="540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  <a:prstDash val="solid"/>
            </a:ln>
          </p:spPr>
          <p:txBody>
            <a:bodyPr wrap="square" lIns="90000" tIns="45000" rIns="90000" bIns="45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AA75EDA2-65A5-4171-9361-3D3F4CF068AC}"/>
                </a:ext>
              </a:extLst>
            </p:cNvPr>
            <p:cNvSpPr txBox="1"/>
            <p:nvPr/>
          </p:nvSpPr>
          <p:spPr>
            <a:xfrm>
              <a:off x="6120000" y="3600000"/>
              <a:ext cx="1980000" cy="82835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de-DE" sz="26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Liberation Sans" pitchFamily="18"/>
                  <a:ea typeface="Noto Sans CJK SC" pitchFamily="2"/>
                  <a:cs typeface="Noto Sans Devanagari" pitchFamily="2"/>
                </a:rPr>
                <a:t>+ (dcMode)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12964498-4759-426D-9E7F-830DCD2E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B90C1280-DE8F-49F4-8CDF-E1198A884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5AD75-A20C-42BA-A3F6-1B6642A0773B}" type="slidenum">
              <a:t>22</a:t>
            </a:fld>
            <a:endParaRPr lang="de-DE"/>
          </a:p>
        </p:txBody>
      </p:sp>
      <p:sp>
        <p:nvSpPr>
          <p:cNvPr id="2" name="Titel 8_0">
            <a:extLst>
              <a:ext uri="{FF2B5EF4-FFF2-40B4-BE49-F238E27FC236}">
                <a16:creationId xmlns:a16="http://schemas.microsoft.com/office/drawing/2014/main" id="{F8EFC254-7B20-4D94-AF1E-17252111428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Usage (Status)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0F28CB2-ED91-425D-A9B5-DEF8EF7AD1AB}"/>
              </a:ext>
            </a:extLst>
          </p:cNvPr>
          <p:cNvSpPr txBox="1"/>
          <p:nvPr/>
        </p:nvSpPr>
        <p:spPr>
          <a:xfrm>
            <a:off x="540000" y="1440000"/>
            <a:ext cx="9000000" cy="36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No timing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Device has no status/status does not change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No pattern is running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 pattern is running, but it does not reach the device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Misconfiguration of the device (listens to the wrong events)?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Problem in the firmware? (</a:t>
            </a:r>
            <a:r>
              <a:rPr lang="de-DE" sz="2200" b="0" i="0" u="none" strike="noStrike" kern="1200" cap="none">
                <a:ln>
                  <a:noFill/>
                </a:ln>
                <a:solidFill>
                  <a:srgbClr val="FFD7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ModuleStatus</a:t>
            </a: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TrLocked/TrAlive error)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Cable broken?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→ Contact RB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229BBA9A-1DA3-42AA-B357-5292F7F4A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0F78C080-27A2-4861-AA17-8DC4A6957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049B-614C-4101-A960-E16E417F7ABD}" type="slidenum">
              <a:t>23</a:t>
            </a:fld>
            <a:endParaRPr lang="de-DE"/>
          </a:p>
        </p:txBody>
      </p:sp>
      <p:sp>
        <p:nvSpPr>
          <p:cNvPr id="2" name="Titel 6_0">
            <a:extLst>
              <a:ext uri="{FF2B5EF4-FFF2-40B4-BE49-F238E27FC236}">
                <a16:creationId xmlns:a16="http://schemas.microsoft.com/office/drawing/2014/main" id="{842F087B-BA4D-4EC1-9D8C-787C45E49B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Usage (Disabled)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81349F0-F559-4AB2-9F5F-C0A5F46EB5AD}"/>
              </a:ext>
            </a:extLst>
          </p:cNvPr>
          <p:cNvSpPr txBox="1"/>
          <p:nvPr/>
        </p:nvSpPr>
        <p:spPr>
          <a:xfrm>
            <a:off x="540000" y="1800000"/>
            <a:ext cx="9000000" cy="25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Device is disabled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Connected via MIL bus: </a:t>
            </a:r>
            <a:r>
              <a:rPr lang="de-DE" sz="2200" b="0" i="0" u="none" strike="noStrike" kern="1200" cap="none">
                <a:ln>
                  <a:noFill/>
                </a:ln>
                <a:solidFill>
                  <a:srgbClr val="FFD7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ModuleStatus</a:t>
            </a: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shows Error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With ACU installed in the device: Device completely inaccessible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Device was disabled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Connected via MIL bus: SW restart (Init) necessary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With ACU installed in the device: Device accessible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F128C134-F703-4351-84B7-25DF9953D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AEFD5639-26A2-4B8F-9487-FD62080B4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0C383-437D-45E3-BCB1-EE092E0F5402}" type="slidenum">
              <a:t>24</a:t>
            </a:fld>
            <a:endParaRPr lang="de-DE"/>
          </a:p>
        </p:txBody>
      </p:sp>
      <p:sp>
        <p:nvSpPr>
          <p:cNvPr id="2" name="Titel 11_0">
            <a:extLst>
              <a:ext uri="{FF2B5EF4-FFF2-40B4-BE49-F238E27FC236}">
                <a16:creationId xmlns:a16="http://schemas.microsoft.com/office/drawing/2014/main" id="{30478BDA-1EF0-4159-99BB-CD62D82C4D3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Usage (Errors)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1A0C51-2C84-4F82-8F29-52A79403965A}"/>
              </a:ext>
            </a:extLst>
          </p:cNvPr>
          <p:cNvSpPr txBox="1"/>
          <p:nvPr/>
        </p:nvSpPr>
        <p:spPr>
          <a:xfrm>
            <a:off x="540000" y="1440000"/>
            <a:ext cx="9000000" cy="408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Device (FESA class) not available [but frontend is]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Device known to the name server?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Is the FESA class running on the frontend?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→ Contact RB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Frontend (SCU) no longer available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Possible problem: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Frontend no longer has network or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Frontend has crashed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Solutions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(Not without asking) switch off &amp; on on site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Reset via the timing network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Afterwards: Stop pattern and resupply data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During the day: Call FE on-call service (otherwise no diagnosis possible)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endParaRPr lang="de-DE" sz="22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Class="entr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4F708211-7473-4450-9DFB-5729975B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457A470E-566B-4B64-96F8-B04A88BED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069BE-D0D8-456F-AF30-8BBC62C2A969}" type="slidenum">
              <a:t>25</a:t>
            </a:fld>
            <a:endParaRPr lang="de-DE"/>
          </a:p>
        </p:txBody>
      </p:sp>
      <p:sp>
        <p:nvSpPr>
          <p:cNvPr id="2" name="Titel 9_0">
            <a:extLst>
              <a:ext uri="{FF2B5EF4-FFF2-40B4-BE49-F238E27FC236}">
                <a16:creationId xmlns:a16="http://schemas.microsoft.com/office/drawing/2014/main" id="{2DC5C6D9-0AF5-49FC-870A-D595BD8AB0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Usage (Errors)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FCFD1A0-9133-4D76-B884-05B41B0D7E78}"/>
              </a:ext>
            </a:extLst>
          </p:cNvPr>
          <p:cNvSpPr txBox="1"/>
          <p:nvPr/>
        </p:nvSpPr>
        <p:spPr>
          <a:xfrm>
            <a:off x="540000" y="1440000"/>
            <a:ext cx="9000000" cy="36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Frontend (SCU) no longer accessible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Much worse: Broken?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Replace frontend in consultation with FEC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FEC must then be transferred (DB or nomenclature file)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FEC must potentially be set up again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endParaRPr lang="de-DE" sz="22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Then: (stop pattern) and </a:t>
            </a:r>
            <a:r>
              <a:rPr lang="de-DE" sz="2200" b="0" i="0" u="none" strike="noStrike" kern="1200" cap="none">
                <a:ln>
                  <a:noFill/>
                </a:ln>
                <a:solidFill>
                  <a:srgbClr val="FFD7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resupply data</a:t>
            </a: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B8D4B506-6AA7-474A-AAB4-308F5BDBC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E9F4F19C-A6FE-4B5F-96B5-FD158D6C3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44A6-6253-40FE-B940-CDD2303DB460}" type="slidenum">
              <a:t>26</a:t>
            </a:fld>
            <a:endParaRPr lang="de-DE"/>
          </a:p>
        </p:txBody>
      </p:sp>
      <p:sp>
        <p:nvSpPr>
          <p:cNvPr id="2" name="Titel 10_0">
            <a:extLst>
              <a:ext uri="{FF2B5EF4-FFF2-40B4-BE49-F238E27FC236}">
                <a16:creationId xmlns:a16="http://schemas.microsoft.com/office/drawing/2014/main" id="{BA005256-59DA-4765-8369-6E327948C8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Usage (Overall)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08475C-5AB3-4C29-961C-24F375E6C435}"/>
              </a:ext>
            </a:extLst>
          </p:cNvPr>
          <p:cNvSpPr txBox="1"/>
          <p:nvPr/>
        </p:nvSpPr>
        <p:spPr>
          <a:xfrm>
            <a:off x="540000" y="1440000"/>
            <a:ext cx="9000000" cy="36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No more beam in the accelerator?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Stop pattern (usually MASP already does this)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Reset to the faulty device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Full supply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Many devices fail at the same time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Does the timing match the data?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There were incorrect ramp lengths in the past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Incorrect min/max values configured in classes?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ArmFg set incorrectly?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DcMode of the device activated?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6BDF7035-3D6C-4D68-A81F-A1B1C256E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FEF8522-F8F3-41DD-9910-C13AA3B8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04C2-2544-4023-A3EE-9B0F33E6B4C1}" type="slidenum">
              <a:t>27</a:t>
            </a:fld>
            <a:endParaRPr lang="de-DE"/>
          </a:p>
        </p:txBody>
      </p:sp>
      <p:sp>
        <p:nvSpPr>
          <p:cNvPr id="2" name="Titel 12_0">
            <a:extLst>
              <a:ext uri="{FF2B5EF4-FFF2-40B4-BE49-F238E27FC236}">
                <a16:creationId xmlns:a16="http://schemas.microsoft.com/office/drawing/2014/main" id="{AFCD3242-A037-4A06-984E-2EA53E350A1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Usage (Acq-Values)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082B534-D2C1-4F6B-9FD1-501B8BDF2F87}"/>
              </a:ext>
            </a:extLst>
          </p:cNvPr>
          <p:cNvSpPr txBox="1"/>
          <p:nvPr/>
        </p:nvSpPr>
        <p:spPr>
          <a:xfrm>
            <a:off x="540000" y="1980000"/>
            <a:ext cx="9000000" cy="30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No data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Can the FESA class be reached?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Does FESA class have a status/timing?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Event for data acquisition has not yet passed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Data incorrect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Scaling configured incorrectly?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Event configured incorrectly?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A910EE29-0823-44AA-9E0E-523B1F318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6E6D334D-BA52-40E6-BA9B-E88C3B56A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DF24-CCB6-4E81-8DE4-CE8CAD691057}" type="slidenum">
              <a:t>28</a:t>
            </a:fld>
            <a:endParaRPr lang="de-DE"/>
          </a:p>
        </p:txBody>
      </p:sp>
      <p:sp>
        <p:nvSpPr>
          <p:cNvPr id="2" name="Titel 13_0">
            <a:extLst>
              <a:ext uri="{FF2B5EF4-FFF2-40B4-BE49-F238E27FC236}">
                <a16:creationId xmlns:a16="http://schemas.microsoft.com/office/drawing/2014/main" id="{3293F621-88A1-46FC-8178-A25C110568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Error Collection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BD30138-17FD-43FA-9BF7-2E8CEE6C0473}"/>
              </a:ext>
            </a:extLst>
          </p:cNvPr>
          <p:cNvSpPr txBox="1"/>
          <p:nvPr/>
        </p:nvSpPr>
        <p:spPr>
          <a:xfrm>
            <a:off x="540000" y="2160000"/>
            <a:ext cx="9000000" cy="28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Errors at runtime end up in the </a:t>
            </a:r>
            <a:r>
              <a:rPr lang="de-DE" sz="2200" b="0" i="0" u="none" strike="noStrike" kern="1200" cap="none">
                <a:ln>
                  <a:noFill/>
                </a:ln>
                <a:solidFill>
                  <a:srgbClr val="FFD7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ErrorCollection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The </a:t>
            </a:r>
            <a:r>
              <a:rPr lang="de-DE" sz="2200" b="0" i="0" u="none" strike="noStrike" kern="1200" cap="none">
                <a:ln>
                  <a:noFill/>
                </a:ln>
                <a:solidFill>
                  <a:srgbClr val="FFD7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ErrorCollection</a:t>
            </a:r>
            <a:r>
              <a:rPr lang="de-DE" sz="22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 disappears after a restart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endParaRPr lang="de-DE" sz="2200" b="0" i="0" u="none" strike="noStrike" kern="1200" cap="none">
              <a:ln>
                <a:noFill/>
              </a:ln>
              <a:solidFill>
                <a:srgbClr val="000000"/>
              </a:solidFill>
              <a:latin typeface="Liberation Sans" pitchFamily="18"/>
              <a:ea typeface="Noto Sans CJK SC" pitchFamily="2"/>
              <a:cs typeface="Noto Sans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→ Therefore, please contact the RB during the day before a restart so that diagnosis is possible. Thank you. :)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1">
            <a:extLst>
              <a:ext uri="{FF2B5EF4-FFF2-40B4-BE49-F238E27FC236}">
                <a16:creationId xmlns:a16="http://schemas.microsoft.com/office/drawing/2014/main" id="{BDA68E57-D7E7-47C0-AD0D-3DFF970CF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B34B7209-3039-4E18-B1A4-7FB41EF3A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738D-9C0E-4FB8-B2D3-FB9693CE4B15}" type="slidenum">
              <a:t>3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7B4FCB-4266-499B-8EF9-828807E739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lang="de-DE" sz="148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BBF36B2-C5BA-44D8-A8C2-2676CE40A0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FESA Zugriff (CLI)</a:t>
            </a: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71B432F6-193E-4454-928F-C158B6F50306}"/>
              </a:ext>
            </a:extLst>
          </p:cNvPr>
          <p:cNvSpPr/>
          <p:nvPr/>
        </p:nvSpPr>
        <p:spPr>
          <a:xfrm>
            <a:off x="-540000" y="2340000"/>
            <a:ext cx="359640" cy="35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squar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496F79E0-29AF-4196-A36A-E930758D961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4080" y="1548360"/>
            <a:ext cx="3805920" cy="34916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59940C3-A1FC-4A41-ABB7-B9667E4171D3}"/>
              </a:ext>
            </a:extLst>
          </p:cNvPr>
          <p:cNvGrpSpPr/>
          <p:nvPr/>
        </p:nvGrpSpPr>
        <p:grpSpPr>
          <a:xfrm>
            <a:off x="4680000" y="1620000"/>
            <a:ext cx="4320000" cy="2880000"/>
            <a:chOff x="4680000" y="1620000"/>
            <a:chExt cx="4320000" cy="2880000"/>
          </a:xfrm>
        </p:grpSpPr>
        <p:pic>
          <p:nvPicPr>
            <p:cNvPr id="7" name="">
              <a:extLst>
                <a:ext uri="{FF2B5EF4-FFF2-40B4-BE49-F238E27FC236}">
                  <a16:creationId xmlns:a16="http://schemas.microsoft.com/office/drawing/2014/main" id="{1C4BD184-CB45-437C-AB51-CBA1C00A1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680000" y="1620000"/>
              <a:ext cx="4285440" cy="1396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">
              <a:extLst>
                <a:ext uri="{FF2B5EF4-FFF2-40B4-BE49-F238E27FC236}">
                  <a16:creationId xmlns:a16="http://schemas.microsoft.com/office/drawing/2014/main" id="{F8FDD5B0-1D64-4376-8AFA-87B560EE3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4680000" y="3171240"/>
              <a:ext cx="4320000" cy="13287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AD9BA63A-555F-43F5-9B05-E58DC07E4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4B96-6A88-40E7-B5F7-C4B0913B9FA5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1F615B04-C9B2-441B-93DE-9332066D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BFF84-128D-470D-B021-AB462133DA91}" type="slidenum">
              <a:t>4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964CF9-86D1-444D-942D-D02ECFDDE35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lang="de-DE" sz="148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16DC8D7B-0036-4232-B3D5-94AB14E5FF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FESA Zugriff (fex)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E3DEE98F-C704-4E1E-93D1-71E17D1FE10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30320" y="1225080"/>
            <a:ext cx="3289679" cy="381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F3489BAC-B12F-4D10-9E94-5F4F5ED0CF1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4080" y="1548719"/>
            <a:ext cx="3805920" cy="349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AACE9DB6-CCF3-4E6E-8469-28FDE120E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222F0E20-BC88-41C6-A4A7-C995FA059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4FB7-82B8-4B31-9226-45A6E04540A0}" type="slidenum">
              <a:t>5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69A662-2AD3-41D6-9C10-830F1E30FF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lang="de-DE" sz="148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/>
              <a:cs typeface="Arial"/>
            </a:endParaRP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941CFB53-6E93-4A78-AAD2-4689E52B32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DeviceControl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D3C9E419-A83F-43B2-AD49-2A6375CF453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80000" y="1383119"/>
            <a:ext cx="6120000" cy="3694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0D9E481B-DE7C-44C6-A564-68902D4D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E232AC1E-1FEE-45E5-8ECD-EF4493D8D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0EB44-D81A-4367-BC2E-747AAAC24BEB}" type="slidenum">
              <a:t>6</a:t>
            </a:fld>
            <a:endParaRPr lang="de-DE"/>
          </a:p>
        </p:txBody>
      </p:sp>
      <p:sp>
        <p:nvSpPr>
          <p:cNvPr id="2" name="Titel 5">
            <a:extLst>
              <a:ext uri="{FF2B5EF4-FFF2-40B4-BE49-F238E27FC236}">
                <a16:creationId xmlns:a16="http://schemas.microsoft.com/office/drawing/2014/main" id="{D6385838-1859-4C23-BAB8-5DE9C3E3482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Benutzung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958F1C9-6D8D-4E2B-B5BB-E6E5F978800F}"/>
              </a:ext>
            </a:extLst>
          </p:cNvPr>
          <p:cNvSpPr txBox="1"/>
          <p:nvPr/>
        </p:nvSpPr>
        <p:spPr>
          <a:xfrm>
            <a:off x="540000" y="1980000"/>
            <a:ext cx="9000000" cy="30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Status abfragen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cap="none">
                <a:ln>
                  <a:noFill/>
                </a:ln>
                <a:solidFill>
                  <a:srgbClr val="00A933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Alles OK</a:t>
            </a: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</a:t>
            </a:r>
            <a:r>
              <a:rPr lang="de-DE" sz="3200" b="0" i="0" u="none" strike="noStrike" kern="1200" cap="none">
                <a:ln>
                  <a:noFill/>
                </a:ln>
                <a:solidFill>
                  <a:srgbClr val="BF0041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Fehler</a:t>
            </a: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Kommt keiner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Soll-Daten versorgen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cap="none">
                <a:ln>
                  <a:noFill/>
                </a:ln>
                <a:solidFill>
                  <a:srgbClr val="00A933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Alles OK</a:t>
            </a: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</a:t>
            </a:r>
            <a:r>
              <a:rPr lang="de-DE" sz="3200" b="0" i="0" u="none" strike="noStrike" kern="1200" cap="none">
                <a:ln>
                  <a:noFill/>
                </a:ln>
                <a:solidFill>
                  <a:srgbClr val="BF0041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Daten falsch</a:t>
            </a: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Gerät nicht erreichbar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Ist-Daten abfragen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cap="none">
                <a:ln>
                  <a:noFill/>
                </a:ln>
                <a:solidFill>
                  <a:srgbClr val="00A933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Alles OK</a:t>
            </a: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</a:t>
            </a:r>
            <a:r>
              <a:rPr lang="de-DE" sz="3200" b="0" i="0" u="none" strike="noStrike" kern="1200" cap="none">
                <a:ln>
                  <a:noFill/>
                </a:ln>
                <a:solidFill>
                  <a:srgbClr val="BF0041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keine Daten</a:t>
            </a:r>
            <a:r>
              <a:rPr lang="de-DE" sz="3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, Gerät nicht erreichbar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1">
            <a:extLst>
              <a:ext uri="{FF2B5EF4-FFF2-40B4-BE49-F238E27FC236}">
                <a16:creationId xmlns:a16="http://schemas.microsoft.com/office/drawing/2014/main" id="{23A80CE1-4865-47C8-8EDC-B9890BA43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946527EE-C7B6-4D8C-B9FE-7D2402A3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0CA3-52E5-40A0-9FFA-AF5124F29CE2}" type="slidenum">
              <a:t>7</a:t>
            </a:fld>
            <a:endParaRPr lang="de-DE"/>
          </a:p>
        </p:txBody>
      </p:sp>
      <p:sp>
        <p:nvSpPr>
          <p:cNvPr id="2" name="Titel 7">
            <a:extLst>
              <a:ext uri="{FF2B5EF4-FFF2-40B4-BE49-F238E27FC236}">
                <a16:creationId xmlns:a16="http://schemas.microsoft.com/office/drawing/2014/main" id="{93CB7BEE-EEA2-4987-9848-EB409269886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Benutzung (Status)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4F8534D-9864-4A10-A37C-C3E2935ECF06}"/>
              </a:ext>
            </a:extLst>
          </p:cNvPr>
          <p:cNvSpPr txBox="1"/>
          <p:nvPr/>
        </p:nvSpPr>
        <p:spPr>
          <a:xfrm>
            <a:off x="540000" y="1260000"/>
            <a:ext cx="9000000" cy="41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solidFill>
                  <a:srgbClr val="FFBF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ModulesReady</a:t>
            </a:r>
            <a:r>
              <a:rPr lang="de-DE" sz="22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 (Summenbit von ModuleStatus)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Status der SCU-Slaves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TrAlive / TrLocked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solidFill>
                  <a:srgbClr val="FFBF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Interlock</a:t>
            </a: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(Summenbit von detailedStatus)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Liefert Informationen über das angeschlossene Gerät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RealTimeError (RuntimeError)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Signalisiert, dass ein (temporärer) Fehler aufgetreten ist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Verschiedene Ursachen → Reset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solidFill>
                  <a:srgbClr val="FFBF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Control</a:t>
            </a: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(remote/local)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Gerät nimmt Sollwerte an, fährt dann aber vor Ort keine Werte?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1" u="none" strike="noStrike" kern="1200" cap="none">
                <a:ln>
                  <a:noFill/>
                </a:ln>
                <a:solidFill>
                  <a:srgbClr val="FFBF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PowerState </a:t>
            </a:r>
            <a:r>
              <a:rPr lang="de-DE" sz="2200" b="0" i="1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(UNKNOWN, ON, OFF)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solidFill>
                  <a:srgbClr val="FFBF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Status</a:t>
            </a: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(UNKNOWN, OK, WARNING, ERROR)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7121EBF-0EDC-4538-9E3E-B052C11B3142}"/>
              </a:ext>
            </a:extLst>
          </p:cNvPr>
          <p:cNvGrpSpPr/>
          <p:nvPr/>
        </p:nvGrpSpPr>
        <p:grpSpPr>
          <a:xfrm>
            <a:off x="2616983" y="3506609"/>
            <a:ext cx="5483017" cy="1455800"/>
            <a:chOff x="2616983" y="3506609"/>
            <a:chExt cx="5483017" cy="145580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D5CF7F49-A6DD-4D50-BC23-312299145CDA}"/>
                </a:ext>
              </a:extLst>
            </p:cNvPr>
            <p:cNvGrpSpPr/>
            <p:nvPr/>
          </p:nvGrpSpPr>
          <p:grpSpPr>
            <a:xfrm>
              <a:off x="2616983" y="3506609"/>
              <a:ext cx="4500000" cy="1455800"/>
              <a:chOff x="2616983" y="3506609"/>
              <a:chExt cx="4500000" cy="1455800"/>
            </a:xfrm>
          </p:grpSpPr>
          <p:sp>
            <p:nvSpPr>
              <p:cNvPr id="6" name="Freihandform: Form 5">
                <a:extLst>
                  <a:ext uri="{FF2B5EF4-FFF2-40B4-BE49-F238E27FC236}">
                    <a16:creationId xmlns:a16="http://schemas.microsoft.com/office/drawing/2014/main" id="{965A7900-C2FE-4968-B694-C4C7547CA8D8}"/>
                  </a:ext>
                </a:extLst>
              </p:cNvPr>
              <p:cNvSpPr/>
              <p:nvPr/>
            </p:nvSpPr>
            <p:spPr>
              <a:xfrm rot="900000">
                <a:off x="2616983" y="3522409"/>
                <a:ext cx="4500000" cy="144000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FFFF"/>
              </a:solidFill>
              <a:ln w="72000">
                <a:solidFill>
                  <a:srgbClr val="FFBF00"/>
                </a:solidFill>
                <a:prstDash val="solid"/>
              </a:ln>
            </p:spPr>
            <p:txBody>
              <a:bodyPr wrap="square" lIns="126000" tIns="81000" rIns="126000" bIns="81000" anchor="ctr" anchorCtr="0" compatLnSpc="0">
                <a:noAutofit/>
              </a:bodyPr>
              <a:lstStyle/>
              <a:p>
                <a:pPr marL="0" marR="0" lvl="0" indent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de-DE" sz="1800" b="0" i="0" u="none" strike="noStrike" kern="1200" cap="none">
                  <a:ln>
                    <a:noFill/>
                  </a:ln>
                  <a:latin typeface="Liberation Sans" pitchFamily="18"/>
                  <a:ea typeface="Noto Sans CJK SC" pitchFamily="2"/>
                  <a:cs typeface="Noto Sans Devanagari" pitchFamily="2"/>
                </a:endParaRPr>
              </a:p>
            </p:txBody>
          </p:sp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87B5E5AA-D74C-401F-B988-7649DC2635F6}"/>
                  </a:ext>
                </a:extLst>
              </p:cNvPr>
              <p:cNvSpPr txBox="1"/>
              <p:nvPr/>
            </p:nvSpPr>
            <p:spPr>
              <a:xfrm rot="900000">
                <a:off x="2910649" y="3506609"/>
                <a:ext cx="4140000" cy="126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0000" tIns="45000" rIns="90000" bIns="45000" anchorCtr="0" compatLnSpc="0">
                <a:spAutoFit/>
              </a:bodyPr>
              <a:lstStyle/>
              <a:p>
                <a:pPr marL="0" marR="0" lvl="0" indent="0" algn="just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de-DE" sz="7200" b="1" i="0" u="none" strike="noStrike" kern="1200" cap="none">
                    <a:ln>
                      <a:noFill/>
                    </a:ln>
                    <a:solidFill>
                      <a:srgbClr val="FFBF00"/>
                    </a:solidFill>
                    <a:latin typeface="Liberation Sans" pitchFamily="18"/>
                    <a:ea typeface="Noto Sans CJK SC" pitchFamily="2"/>
                    <a:cs typeface="Noto Sans Devanagari" pitchFamily="2"/>
                  </a:rPr>
                  <a:t>opReady</a:t>
                </a:r>
              </a:p>
            </p:txBody>
          </p:sp>
        </p:grp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AF1FD10D-A941-43AD-9500-FEF6DE648E24}"/>
                </a:ext>
              </a:extLst>
            </p:cNvPr>
            <p:cNvSpPr/>
            <p:nvPr/>
          </p:nvSpPr>
          <p:spPr>
            <a:xfrm>
              <a:off x="6120000" y="3564000"/>
              <a:ext cx="1980000" cy="540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  <a:prstDash val="solid"/>
            </a:ln>
          </p:spPr>
          <p:txBody>
            <a:bodyPr wrap="square" lIns="90000" tIns="45000" rIns="90000" bIns="45000" anchor="ctr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de-DE"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EA4FF14-FE3C-4777-B7D3-31493254E843}"/>
                </a:ext>
              </a:extLst>
            </p:cNvPr>
            <p:cNvSpPr txBox="1"/>
            <p:nvPr/>
          </p:nvSpPr>
          <p:spPr>
            <a:xfrm>
              <a:off x="6120000" y="3600000"/>
              <a:ext cx="1980000" cy="82835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de-DE" sz="2600" b="1" i="0" u="none" strike="noStrike" kern="1200" cap="none">
                  <a:ln>
                    <a:noFill/>
                  </a:ln>
                  <a:solidFill>
                    <a:srgbClr val="FFFFFF"/>
                  </a:solidFill>
                  <a:latin typeface="Liberation Sans" pitchFamily="18"/>
                  <a:ea typeface="Noto Sans CJK SC" pitchFamily="2"/>
                  <a:cs typeface="Noto Sans Devanagari" pitchFamily="2"/>
                </a:rPr>
                <a:t>+ (dcMode)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5A877808-1746-4D67-83F1-91CCE0AE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BA6895D3-E42B-4EB5-8C37-DABA0A8F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91A7-FA64-4022-B7B1-7F64CAF5B0B5}" type="slidenum">
              <a:t>8</a:t>
            </a:fld>
            <a:endParaRPr lang="de-DE"/>
          </a:p>
        </p:txBody>
      </p:sp>
      <p:sp>
        <p:nvSpPr>
          <p:cNvPr id="2" name="Titel 8">
            <a:extLst>
              <a:ext uri="{FF2B5EF4-FFF2-40B4-BE49-F238E27FC236}">
                <a16:creationId xmlns:a16="http://schemas.microsoft.com/office/drawing/2014/main" id="{1D97A867-89E9-4F2F-B215-0666098281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Benutzung (Status)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A00A50D-3975-47DD-B6EA-3CB264360088}"/>
              </a:ext>
            </a:extLst>
          </p:cNvPr>
          <p:cNvSpPr txBox="1"/>
          <p:nvPr/>
        </p:nvSpPr>
        <p:spPr>
          <a:xfrm>
            <a:off x="540000" y="1440000"/>
            <a:ext cx="9000000" cy="36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Kein Timing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Gerät hat keinen Status/Status ändert sich nicht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Es läuft kein Pattern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Es läuft ein Pattern, aber es kommt nicht beim Gerät an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Fehlkonfiguration des Geräts (hört auf die falschen Events)?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Problem in der Firmware? (</a:t>
            </a:r>
            <a:r>
              <a:rPr lang="de-DE" sz="2200" b="0" i="0" u="none" strike="noStrike" kern="1200" cap="none">
                <a:ln>
                  <a:noFill/>
                </a:ln>
                <a:solidFill>
                  <a:srgbClr val="FFBF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ModuleStatus</a:t>
            </a: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TrLocked/TrAlive error)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Kabel kaputt?</a:t>
            </a:r>
          </a:p>
          <a:p>
            <a:pPr marL="0" marR="0" lvl="2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→ RB kontaktieren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endParaRPr lang="de-DE" sz="2200" b="0" i="0" u="none" strike="noStrike" kern="1200" cap="none">
              <a:ln>
                <a:noFill/>
              </a:ln>
              <a:latin typeface="Liberation Sans" pitchFamily="18"/>
              <a:ea typeface="Noto Sans CJK SC" pitchFamily="2"/>
              <a:cs typeface="Noto Sans Devanagari" pitchFamily="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1">
            <a:extLst>
              <a:ext uri="{FF2B5EF4-FFF2-40B4-BE49-F238E27FC236}">
                <a16:creationId xmlns:a16="http://schemas.microsoft.com/office/drawing/2014/main" id="{16AC1D89-7D2E-444B-9097-12F8F0392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A4CA4-A9AA-47F2-A3F7-54123D1692DE}" type="datetimeFigureOut">
              <a:rPr lang="de-DE" smtClean="0"/>
              <a:t>02.12.2024</a:t>
            </a:fld>
            <a:endParaRPr lang="de-DE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A4C98E1F-ED72-4D21-8DC8-2D85BCAC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E8EEE-B377-4F75-9E6E-502CD2511F1A}" type="slidenum">
              <a:t>9</a:t>
            </a:fld>
            <a:endParaRPr lang="de-DE"/>
          </a:p>
        </p:txBody>
      </p:sp>
      <p:sp>
        <p:nvSpPr>
          <p:cNvPr id="2" name="Titel 6">
            <a:extLst>
              <a:ext uri="{FF2B5EF4-FFF2-40B4-BE49-F238E27FC236}">
                <a16:creationId xmlns:a16="http://schemas.microsoft.com/office/drawing/2014/main" id="{B152B9C3-AA57-424C-8A1E-375A3594410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4760" y="253440"/>
            <a:ext cx="7386480" cy="650880"/>
          </a:xfrm>
          <a:noFill/>
          <a:ln>
            <a:noFill/>
          </a:ln>
        </p:spPr>
        <p:txBody>
          <a:bodyPr wrap="square" anchor="b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solidFill>
                  <a:srgbClr val="333333"/>
                </a:solidFill>
                <a:highlight>
                  <a:scrgbClr r="0" g="0" b="0">
                    <a:alpha val="0"/>
                  </a:scrgbClr>
                </a:highlight>
                <a:latin typeface="Arial"/>
                <a:cs typeface="Arial"/>
              </a:rPr>
              <a:t>Frontends – Benutzung (Freischaltung)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4F25EBF-30B1-4C88-BB2F-8E0B1CC242DA}"/>
              </a:ext>
            </a:extLst>
          </p:cNvPr>
          <p:cNvSpPr txBox="1"/>
          <p:nvPr/>
        </p:nvSpPr>
        <p:spPr>
          <a:xfrm>
            <a:off x="540000" y="1800000"/>
            <a:ext cx="9000000" cy="25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Gerät ist freigeschaltet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Über MIL-Bus angeschlossen: </a:t>
            </a:r>
            <a:r>
              <a:rPr lang="de-DE" sz="2200" b="0" i="0" u="none" strike="noStrike" kern="1200" cap="none">
                <a:ln>
                  <a:noFill/>
                </a:ln>
                <a:solidFill>
                  <a:srgbClr val="FFBF00"/>
                </a:solidFill>
                <a:latin typeface="Liberation Sans" pitchFamily="18"/>
                <a:ea typeface="Noto Sans CJK SC" pitchFamily="2"/>
                <a:cs typeface="Noto Sans Devanagari" pitchFamily="2"/>
              </a:rPr>
              <a:t>ModuleStatus</a:t>
            </a: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 zeigt Error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Mit ACU im Gerät verbaut: Gerät komplett nicht erreichbar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Gerät war freigeschaltet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Über MIL-Bus angeschlossen: SW-Neustart (Init) nötig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2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Noto Sans Devanagari" pitchFamily="2"/>
              </a:rPr>
              <a:t>Mit ACU im Gerät verbaut: Gerät erreichbar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1214</Words>
  <Application>Microsoft Office PowerPoint</Application>
  <PresentationFormat>Breitbild</PresentationFormat>
  <Paragraphs>278</Paragraphs>
  <Slides>28</Slides>
  <Notes>28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Liberation Sans</vt:lpstr>
      <vt:lpstr>Liberation Serif</vt:lpstr>
      <vt:lpstr>StarSymbol</vt:lpstr>
      <vt:lpstr>Office</vt:lpstr>
      <vt:lpstr>Office</vt:lpstr>
      <vt:lpstr>Office</vt:lpstr>
      <vt:lpstr>Office</vt:lpstr>
      <vt:lpstr>Gerätesteuerung / FESA Frontend</vt:lpstr>
      <vt:lpstr>Frontends</vt:lpstr>
      <vt:lpstr>PowerPoint-Präsentation</vt:lpstr>
      <vt:lpstr>PowerPoint-Präsentation</vt:lpstr>
      <vt:lpstr>PowerPoint-Präsentation</vt:lpstr>
      <vt:lpstr>Frontends – Benutzung</vt:lpstr>
      <vt:lpstr>Frontends – Benutzung (Status)</vt:lpstr>
      <vt:lpstr>Frontends – Benutzung (Status)</vt:lpstr>
      <vt:lpstr>Frontends – Benutzung (Freischaltung)</vt:lpstr>
      <vt:lpstr>Frontends – Benutzung (Fehlerfälle)</vt:lpstr>
      <vt:lpstr>Frontends – Benutzung (Fehlerfälle)</vt:lpstr>
      <vt:lpstr>Frontends – Benutzung (Anlage)</vt:lpstr>
      <vt:lpstr>Frontends – Benutzung (Ist-Daten)</vt:lpstr>
      <vt:lpstr>Frontends – Error Collection</vt:lpstr>
      <vt:lpstr>Device Control / FESA Frontend</vt:lpstr>
      <vt:lpstr>Frontends</vt:lpstr>
      <vt:lpstr>PowerPoint-Präsentation</vt:lpstr>
      <vt:lpstr>PowerPoint-Präsentation</vt:lpstr>
      <vt:lpstr>PowerPoint-Präsentation</vt:lpstr>
      <vt:lpstr>Frontends – Usage</vt:lpstr>
      <vt:lpstr>Frontends – Usage (Status)</vt:lpstr>
      <vt:lpstr>Frontends – Usage (Status)</vt:lpstr>
      <vt:lpstr>Frontends – Usage (Disabled)</vt:lpstr>
      <vt:lpstr>Frontends – Usage (Errors)</vt:lpstr>
      <vt:lpstr>Frontends – Usage (Errors)</vt:lpstr>
      <vt:lpstr>Frontends – Usage (Overall)</vt:lpstr>
      <vt:lpstr>Frontends – Usage (Acq-Values)</vt:lpstr>
      <vt:lpstr>Frontends – Error Collection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Matthias Wiebel</dc:creator>
  <cp:lastModifiedBy>Grigoryev, Kirill</cp:lastModifiedBy>
  <cp:revision>6</cp:revision>
  <dcterms:created xsi:type="dcterms:W3CDTF">2024-12-01T22:41:00Z</dcterms:created>
  <dcterms:modified xsi:type="dcterms:W3CDTF">2024-12-02T09:09:00Z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Notes">
    <vt:r8>1</vt:r8>
  </property>
  <property fmtid="{D5CDD505-2E9C-101B-9397-08002B2CF9AE}" pid="4" name="PresentationFormat">
    <vt:lpwstr>Breitbild</vt:lpwstr>
  </property>
  <property fmtid="{D5CDD505-2E9C-101B-9397-08002B2CF9AE}" pid="5" name="Slides">
    <vt:r8>7</vt:r8>
  </property>
</Properties>
</file>