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5" r:id="rId2"/>
  </p:sldMasterIdLst>
  <p:notesMasterIdLst>
    <p:notesMasterId r:id="rId16"/>
  </p:notesMasterIdLst>
  <p:handoutMasterIdLst>
    <p:handoutMasterId r:id="rId17"/>
  </p:handoutMasterIdLst>
  <p:sldIdLst>
    <p:sldId id="256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1" r:id="rId15"/>
  </p:sldIdLst>
  <p:sldSz cx="9144000" cy="6858000" type="screen4x3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73" autoAdjust="0"/>
  </p:normalViewPr>
  <p:slideViewPr>
    <p:cSldViewPr snapToGrid="0" snapToObjects="1">
      <p:cViewPr varScale="1">
        <p:scale>
          <a:sx n="124" d="100"/>
          <a:sy n="124" d="100"/>
        </p:scale>
        <p:origin x="8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-3762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27.11.2024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27.11.2024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10437" y="1417154"/>
            <a:ext cx="8926586" cy="5056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443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grpSp>
        <p:nvGrpSpPr>
          <p:cNvPr id="12" name="Gruppierung 11"/>
          <p:cNvGrpSpPr/>
          <p:nvPr userDrawn="1"/>
        </p:nvGrpSpPr>
        <p:grpSpPr>
          <a:xfrm>
            <a:off x="3193470" y="150090"/>
            <a:ext cx="5615712" cy="845209"/>
            <a:chOff x="3193470" y="150090"/>
            <a:chExt cx="5615712" cy="845209"/>
          </a:xfrm>
        </p:grpSpPr>
        <p:sp>
          <p:nvSpPr>
            <p:cNvPr id="9" name="Rechteck 8"/>
            <p:cNvSpPr/>
            <p:nvPr userDrawn="1"/>
          </p:nvSpPr>
          <p:spPr>
            <a:xfrm>
              <a:off x="7031182" y="150090"/>
              <a:ext cx="1778000" cy="560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/>
            <p:cNvSpPr txBox="1"/>
            <p:nvPr userDrawn="1"/>
          </p:nvSpPr>
          <p:spPr>
            <a:xfrm>
              <a:off x="3193470" y="595189"/>
              <a:ext cx="55308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dirty="0" smtClean="0">
                  <a:solidFill>
                    <a:srgbClr val="333333"/>
                  </a:solidFill>
                  <a:latin typeface="Arial"/>
                  <a:cs typeface="Arial"/>
                </a:rPr>
                <a:t>GSI Helmholtzzentrum für Schwerionenforschung GmbH</a:t>
              </a:r>
            </a:p>
            <a:p>
              <a:pPr algn="r"/>
              <a:endParaRPr lang="de-DE" sz="1000" dirty="0">
                <a:solidFill>
                  <a:srgbClr val="333333"/>
                </a:solidFill>
                <a:latin typeface="Arial"/>
                <a:cs typeface="Arial"/>
              </a:endParaRPr>
            </a:p>
          </p:txBody>
        </p:sp>
        <p:pic>
          <p:nvPicPr>
            <p:cNvPr id="10" name="Bild 9" descr="GSI_Logo_rgb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7965" y="178975"/>
              <a:ext cx="1349516" cy="449839"/>
            </a:xfrm>
            <a:prstGeom prst="rect">
              <a:avLst/>
            </a:prstGeom>
          </p:spPr>
        </p:pic>
      </p:grp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9538-A396-45DD-A17D-E8D3973BFB07}" type="datetimeFigureOut">
              <a:rPr lang="de-DE" smtClean="0"/>
              <a:t>27.11.2024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5D9C-274E-41E7-B8E1-BBAB3D94BA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8662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9538-A396-45DD-A17D-E8D3973BFB07}" type="datetimeFigureOut">
              <a:rPr lang="de-DE" smtClean="0"/>
              <a:t>27.11.2024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5D9C-274E-41E7-B8E1-BBAB3D94BA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1583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9538-A396-45DD-A17D-E8D3973BFB07}" type="datetimeFigureOut">
              <a:rPr lang="de-DE" smtClean="0"/>
              <a:t>27.11.2024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5D9C-274E-41E7-B8E1-BBAB3D94BA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191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9538-A396-45DD-A17D-E8D3973BFB07}" type="datetimeFigureOut">
              <a:rPr lang="de-DE" smtClean="0"/>
              <a:t>27.11.2024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5D9C-274E-41E7-B8E1-BBAB3D94BA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320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9538-A396-45DD-A17D-E8D3973BFB07}" type="datetimeFigureOut">
              <a:rPr lang="de-DE" smtClean="0"/>
              <a:t>27.11.2024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5D9C-274E-41E7-B8E1-BBAB3D94BA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7457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10437" y="1417154"/>
            <a:ext cx="8926586" cy="5056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443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grpSp>
        <p:nvGrpSpPr>
          <p:cNvPr id="12" name="Gruppierung 11"/>
          <p:cNvGrpSpPr/>
          <p:nvPr userDrawn="1"/>
        </p:nvGrpSpPr>
        <p:grpSpPr>
          <a:xfrm>
            <a:off x="3193470" y="150090"/>
            <a:ext cx="5615712" cy="845209"/>
            <a:chOff x="3193470" y="150090"/>
            <a:chExt cx="5615712" cy="845209"/>
          </a:xfrm>
        </p:grpSpPr>
        <p:sp>
          <p:nvSpPr>
            <p:cNvPr id="9" name="Rechteck 8"/>
            <p:cNvSpPr/>
            <p:nvPr userDrawn="1"/>
          </p:nvSpPr>
          <p:spPr>
            <a:xfrm>
              <a:off x="7031182" y="150090"/>
              <a:ext cx="1778000" cy="560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/>
            <p:cNvSpPr txBox="1"/>
            <p:nvPr userDrawn="1"/>
          </p:nvSpPr>
          <p:spPr>
            <a:xfrm>
              <a:off x="3193470" y="595189"/>
              <a:ext cx="55308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dirty="0" smtClean="0">
                  <a:solidFill>
                    <a:srgbClr val="333333"/>
                  </a:solidFill>
                  <a:latin typeface="Arial"/>
                  <a:cs typeface="Arial"/>
                </a:rPr>
                <a:t>GSI Helmholtzzentrum für Schwerionenforschung GmbH</a:t>
              </a:r>
            </a:p>
            <a:p>
              <a:pPr algn="r"/>
              <a:endParaRPr lang="de-DE" sz="1000" dirty="0">
                <a:solidFill>
                  <a:srgbClr val="333333"/>
                </a:solidFill>
                <a:latin typeface="Arial"/>
                <a:cs typeface="Arial"/>
              </a:endParaRPr>
            </a:p>
          </p:txBody>
        </p:sp>
        <p:pic>
          <p:nvPicPr>
            <p:cNvPr id="10" name="Bild 9" descr="GSI_Logo_rgb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7965" y="178975"/>
              <a:ext cx="1349516" cy="449839"/>
            </a:xfrm>
            <a:prstGeom prst="rect">
              <a:avLst/>
            </a:prstGeom>
          </p:spPr>
        </p:pic>
      </p:grp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179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6242342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 smtClean="0"/>
              <a:t>Markus Vossberg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11.04.18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smtClean="0"/>
              <a:t>Markus Vossberg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3048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 smtClean="0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9538-A396-45DD-A17D-E8D3973BFB07}" type="datetimeFigureOut">
              <a:rPr lang="de-DE" smtClean="0"/>
              <a:t>27.11.2024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5D9C-274E-41E7-B8E1-BBAB3D94BA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7518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9538-A396-45DD-A17D-E8D3973BFB07}" type="datetimeFigureOut">
              <a:rPr lang="de-DE" smtClean="0"/>
              <a:t>27.11.2024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5D9C-274E-41E7-B8E1-BBAB3D94BA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799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9538-A396-45DD-A17D-E8D3973BFB07}" type="datetimeFigureOut">
              <a:rPr lang="de-DE" smtClean="0"/>
              <a:t>27.11.2024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5D9C-274E-41E7-B8E1-BBAB3D94BA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59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9538-A396-45DD-A17D-E8D3973BFB07}" type="datetimeFigureOut">
              <a:rPr lang="de-DE" smtClean="0"/>
              <a:t>27.11.2024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5D9C-274E-41E7-B8E1-BBAB3D94BA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18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9538-A396-45DD-A17D-E8D3973BFB07}" type="datetimeFigureOut">
              <a:rPr lang="de-DE" smtClean="0"/>
              <a:t>27.11.2024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5D9C-274E-41E7-B8E1-BBAB3D94BA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5181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965" y="259790"/>
            <a:ext cx="1349516" cy="449839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20368"/>
            <a:ext cx="378083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smtClean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6242342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dirty="0" smtClean="0"/>
              <a:t>11.04.18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dirty="0" smtClean="0"/>
              <a:t>Markus Vossberg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54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19538-A396-45DD-A17D-E8D3973BFB07}" type="datetimeFigureOut">
              <a:rPr lang="de-DE" smtClean="0"/>
              <a:t>27.11.2024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Markus Vossberg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05D9C-274E-41E7-B8E1-BBAB3D94BA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722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33475" y="3244364"/>
            <a:ext cx="6725604" cy="779866"/>
          </a:xfrm>
        </p:spPr>
        <p:txBody>
          <a:bodyPr/>
          <a:lstStyle/>
          <a:p>
            <a:r>
              <a:rPr lang="de-DE" sz="3200" dirty="0" smtClean="0"/>
              <a:t>Strahlzeit 2025</a:t>
            </a:r>
            <a:endParaRPr lang="de-DE" sz="3200" dirty="0"/>
          </a:p>
        </p:txBody>
      </p:sp>
      <p:sp>
        <p:nvSpPr>
          <p:cNvPr id="3" name="Textfeld 2"/>
          <p:cNvSpPr txBox="1"/>
          <p:nvPr/>
        </p:nvSpPr>
        <p:spPr>
          <a:xfrm>
            <a:off x="3570351" y="4024230"/>
            <a:ext cx="1851852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sz="1200" dirty="0" smtClean="0"/>
              <a:t>Markus Vossberg</a:t>
            </a:r>
          </a:p>
          <a:p>
            <a:pPr algn="ctr"/>
            <a:r>
              <a:rPr lang="de-DE" sz="1200" dirty="0" smtClean="0"/>
              <a:t>OPE Schulung 2.12.24</a:t>
            </a:r>
            <a:endParaRPr lang="de-DE" sz="1200" dirty="0" smtClean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4" y="1060573"/>
            <a:ext cx="9057135" cy="4475834"/>
          </a:xfrm>
          <a:prstGeom prst="rect">
            <a:avLst/>
          </a:prstGeom>
        </p:spPr>
      </p:pic>
      <p:grpSp>
        <p:nvGrpSpPr>
          <p:cNvPr id="45" name="Gruppieren 44"/>
          <p:cNvGrpSpPr/>
          <p:nvPr/>
        </p:nvGrpSpPr>
        <p:grpSpPr>
          <a:xfrm>
            <a:off x="548377" y="1398253"/>
            <a:ext cx="8461943" cy="3043511"/>
            <a:chOff x="731169" y="721336"/>
            <a:chExt cx="11282591" cy="4058015"/>
          </a:xfrm>
        </p:grpSpPr>
        <p:sp>
          <p:nvSpPr>
            <p:cNvPr id="18" name="Abgerundetes Rechteck 17"/>
            <p:cNvSpPr/>
            <p:nvPr/>
          </p:nvSpPr>
          <p:spPr>
            <a:xfrm>
              <a:off x="5754586" y="721336"/>
              <a:ext cx="246197" cy="1317014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19" name="Abgerundetes Rechteck 18"/>
            <p:cNvSpPr/>
            <p:nvPr/>
          </p:nvSpPr>
          <p:spPr>
            <a:xfrm>
              <a:off x="4507451" y="723900"/>
              <a:ext cx="243268" cy="1314450"/>
            </a:xfrm>
            <a:prstGeom prst="roundRect">
              <a:avLst/>
            </a:prstGeom>
            <a:solidFill>
              <a:srgbClr val="00B050">
                <a:alpha val="50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21" name="Abgerundetes Rechteck 20"/>
            <p:cNvSpPr/>
            <p:nvPr/>
          </p:nvSpPr>
          <p:spPr>
            <a:xfrm>
              <a:off x="4750719" y="721336"/>
              <a:ext cx="378873" cy="1317014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22" name="Abgerundetes Rechteck 21"/>
            <p:cNvSpPr/>
            <p:nvPr/>
          </p:nvSpPr>
          <p:spPr>
            <a:xfrm>
              <a:off x="7514181" y="721336"/>
              <a:ext cx="246197" cy="1317014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23" name="Abgerundetes Rechteck 22"/>
            <p:cNvSpPr/>
            <p:nvPr/>
          </p:nvSpPr>
          <p:spPr>
            <a:xfrm>
              <a:off x="8677275" y="721336"/>
              <a:ext cx="121569" cy="1317014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24" name="Abgerundetes Rechteck 23"/>
            <p:cNvSpPr/>
            <p:nvPr/>
          </p:nvSpPr>
          <p:spPr>
            <a:xfrm>
              <a:off x="8819475" y="721336"/>
              <a:ext cx="246197" cy="1317014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25" name="Abgerundetes Rechteck 24"/>
            <p:cNvSpPr/>
            <p:nvPr/>
          </p:nvSpPr>
          <p:spPr>
            <a:xfrm>
              <a:off x="9877424" y="721336"/>
              <a:ext cx="219075" cy="1317014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26" name="Abgerundetes Rechteck 25"/>
            <p:cNvSpPr/>
            <p:nvPr/>
          </p:nvSpPr>
          <p:spPr>
            <a:xfrm>
              <a:off x="10250801" y="721336"/>
              <a:ext cx="219075" cy="1317014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27" name="Abgerundetes Rechteck 26"/>
            <p:cNvSpPr/>
            <p:nvPr/>
          </p:nvSpPr>
          <p:spPr>
            <a:xfrm>
              <a:off x="10605128" y="721336"/>
              <a:ext cx="219075" cy="1317014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28" name="Abgerundetes Rechteck 27"/>
            <p:cNvSpPr/>
            <p:nvPr/>
          </p:nvSpPr>
          <p:spPr>
            <a:xfrm>
              <a:off x="11423668" y="723900"/>
              <a:ext cx="463532" cy="1314450"/>
            </a:xfrm>
            <a:prstGeom prst="roundRect">
              <a:avLst/>
            </a:prstGeom>
            <a:solidFill>
              <a:srgbClr val="00B050">
                <a:alpha val="50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29" name="Abgerundetes Rechteck 28"/>
            <p:cNvSpPr/>
            <p:nvPr/>
          </p:nvSpPr>
          <p:spPr>
            <a:xfrm>
              <a:off x="11892191" y="721336"/>
              <a:ext cx="121569" cy="1317014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30" name="Abgerundetes Rechteck 29"/>
            <p:cNvSpPr/>
            <p:nvPr/>
          </p:nvSpPr>
          <p:spPr>
            <a:xfrm>
              <a:off x="731169" y="2095500"/>
              <a:ext cx="478506" cy="1317014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31" name="Abgerundetes Rechteck 30"/>
            <p:cNvSpPr/>
            <p:nvPr/>
          </p:nvSpPr>
          <p:spPr>
            <a:xfrm>
              <a:off x="1948487" y="2098064"/>
              <a:ext cx="1909138" cy="1314450"/>
            </a:xfrm>
            <a:prstGeom prst="roundRect">
              <a:avLst/>
            </a:prstGeom>
            <a:solidFill>
              <a:srgbClr val="00B050">
                <a:alpha val="50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32" name="Abgerundetes Rechteck 31"/>
            <p:cNvSpPr/>
            <p:nvPr/>
          </p:nvSpPr>
          <p:spPr>
            <a:xfrm>
              <a:off x="3857625" y="2095500"/>
              <a:ext cx="378873" cy="1317014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33" name="Abgerundetes Rechteck 32"/>
            <p:cNvSpPr/>
            <p:nvPr/>
          </p:nvSpPr>
          <p:spPr>
            <a:xfrm>
              <a:off x="4910517" y="2095500"/>
              <a:ext cx="219075" cy="1317014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34" name="Abgerundetes Rechteck 33"/>
            <p:cNvSpPr/>
            <p:nvPr/>
          </p:nvSpPr>
          <p:spPr>
            <a:xfrm>
              <a:off x="5276175" y="2095500"/>
              <a:ext cx="478411" cy="1317014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35" name="Abgerundetes Rechteck 34"/>
            <p:cNvSpPr/>
            <p:nvPr/>
          </p:nvSpPr>
          <p:spPr>
            <a:xfrm>
              <a:off x="6211753" y="2095500"/>
              <a:ext cx="246197" cy="1317014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36" name="Abgerundetes Rechteck 35"/>
            <p:cNvSpPr/>
            <p:nvPr/>
          </p:nvSpPr>
          <p:spPr>
            <a:xfrm>
              <a:off x="6457950" y="2095500"/>
              <a:ext cx="219075" cy="1317014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37" name="Abgerundetes Rechteck 36"/>
            <p:cNvSpPr/>
            <p:nvPr/>
          </p:nvSpPr>
          <p:spPr>
            <a:xfrm>
              <a:off x="6677025" y="2096782"/>
              <a:ext cx="495300" cy="1317014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38" name="Abgerundetes Rechteck 37"/>
            <p:cNvSpPr/>
            <p:nvPr/>
          </p:nvSpPr>
          <p:spPr>
            <a:xfrm>
              <a:off x="7135309" y="2095500"/>
              <a:ext cx="256092" cy="1317014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39" name="Abgerundetes Rechteck 38"/>
            <p:cNvSpPr/>
            <p:nvPr/>
          </p:nvSpPr>
          <p:spPr>
            <a:xfrm>
              <a:off x="7637279" y="2095500"/>
              <a:ext cx="457485" cy="1317014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40" name="Abgerundetes Rechteck 39"/>
            <p:cNvSpPr/>
            <p:nvPr/>
          </p:nvSpPr>
          <p:spPr>
            <a:xfrm>
              <a:off x="9026922" y="2095500"/>
              <a:ext cx="238410" cy="1317014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41" name="Abgerundetes Rechteck 40"/>
            <p:cNvSpPr/>
            <p:nvPr/>
          </p:nvSpPr>
          <p:spPr>
            <a:xfrm>
              <a:off x="9747755" y="2095500"/>
              <a:ext cx="478411" cy="1317014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42" name="Abgerundetes Rechteck 41"/>
            <p:cNvSpPr/>
            <p:nvPr/>
          </p:nvSpPr>
          <p:spPr>
            <a:xfrm>
              <a:off x="10228635" y="2095500"/>
              <a:ext cx="457485" cy="1317014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43" name="Abgerundetes Rechteck 42"/>
            <p:cNvSpPr/>
            <p:nvPr/>
          </p:nvSpPr>
          <p:spPr>
            <a:xfrm>
              <a:off x="11309960" y="2107223"/>
              <a:ext cx="457485" cy="1317014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44" name="Abgerundetes Rechteck 43"/>
            <p:cNvSpPr/>
            <p:nvPr/>
          </p:nvSpPr>
          <p:spPr>
            <a:xfrm>
              <a:off x="885151" y="3462337"/>
              <a:ext cx="353100" cy="1317014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</p:grpSp>
      <p:sp>
        <p:nvSpPr>
          <p:cNvPr id="49" name="Abgerundetes Rechteck 48"/>
          <p:cNvSpPr/>
          <p:nvPr/>
        </p:nvSpPr>
        <p:spPr>
          <a:xfrm>
            <a:off x="6224623" y="1582067"/>
            <a:ext cx="275597" cy="803946"/>
          </a:xfrm>
          <a:prstGeom prst="roundRect">
            <a:avLst/>
          </a:prstGeom>
          <a:pattFill prst="wdUpDiag">
            <a:fgClr>
              <a:schemeClr val="tx1"/>
            </a:fgClr>
            <a:bgClr>
              <a:srgbClr val="FF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50" name="Abgerundetes Rechteck 49"/>
          <p:cNvSpPr/>
          <p:nvPr/>
        </p:nvSpPr>
        <p:spPr>
          <a:xfrm>
            <a:off x="1009574" y="3637817"/>
            <a:ext cx="2312270" cy="803946"/>
          </a:xfrm>
          <a:prstGeom prst="roundRect">
            <a:avLst/>
          </a:prstGeom>
          <a:pattFill prst="wdUpDiag">
            <a:fgClr>
              <a:schemeClr val="tx1"/>
            </a:fgClr>
            <a:bgClr>
              <a:srgbClr val="FF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51" name="Abgerundetes Rechteck 50"/>
          <p:cNvSpPr/>
          <p:nvPr/>
        </p:nvSpPr>
        <p:spPr>
          <a:xfrm>
            <a:off x="8139926" y="2612690"/>
            <a:ext cx="685658" cy="803946"/>
          </a:xfrm>
          <a:prstGeom prst="roundRect">
            <a:avLst/>
          </a:prstGeom>
          <a:pattFill prst="wdUpDiag">
            <a:fgClr>
              <a:schemeClr val="tx1"/>
            </a:fgClr>
            <a:bgClr>
              <a:srgbClr val="FF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52" name="Abgerundetes Rechteck 51"/>
          <p:cNvSpPr/>
          <p:nvPr/>
        </p:nvSpPr>
        <p:spPr>
          <a:xfrm>
            <a:off x="3495060" y="2612690"/>
            <a:ext cx="460219" cy="803946"/>
          </a:xfrm>
          <a:prstGeom prst="roundRect">
            <a:avLst/>
          </a:prstGeom>
          <a:pattFill prst="wdUpDiag">
            <a:fgClr>
              <a:schemeClr val="tx1"/>
            </a:fgClr>
            <a:bgClr>
              <a:srgbClr val="FF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47" name="Textfeld 46"/>
          <p:cNvSpPr txBox="1"/>
          <p:nvPr/>
        </p:nvSpPr>
        <p:spPr>
          <a:xfrm>
            <a:off x="2820042" y="99892"/>
            <a:ext cx="3019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Jahresrahmenplan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77073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185" y="1309611"/>
            <a:ext cx="3046810" cy="430693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780244" y="59467"/>
            <a:ext cx="3456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700" dirty="0" smtClean="0"/>
              <a:t>EH-Keller und Experiment Caves</a:t>
            </a:r>
            <a:endParaRPr lang="de-DE" sz="2700" dirty="0"/>
          </a:p>
        </p:txBody>
      </p:sp>
      <p:sp>
        <p:nvSpPr>
          <p:cNvPr id="10" name="Rechteck 9"/>
          <p:cNvSpPr/>
          <p:nvPr/>
        </p:nvSpPr>
        <p:spPr>
          <a:xfrm>
            <a:off x="3228109" y="2388877"/>
            <a:ext cx="2424546" cy="11914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11" name="Textfeld 10"/>
          <p:cNvSpPr txBox="1"/>
          <p:nvPr/>
        </p:nvSpPr>
        <p:spPr>
          <a:xfrm>
            <a:off x="140547" y="1564516"/>
            <a:ext cx="2757055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350" dirty="0"/>
              <a:t>Der EH Keller ist während der gesamten Strahlzeit geschlossen. Derzeit nur mit Ketten und Flatterband gesperrt. Es ist aber geplant die Türen zu verschließen.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350" dirty="0"/>
              <a:t>Für die EH-Experimente gilt weiterhin die Anweisung vom letzten Jahr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350" dirty="0"/>
              <a:t>Die einzelnen Caves sind mit Ketten verschlossen und können nur vom Strahlenschutz geöffnet werden.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de-DE" sz="1350" dirty="0"/>
          </a:p>
          <a:p>
            <a:endParaRPr lang="de-DE" sz="1350" dirty="0"/>
          </a:p>
        </p:txBody>
      </p:sp>
      <p:sp>
        <p:nvSpPr>
          <p:cNvPr id="12" name="Textfeld 11"/>
          <p:cNvSpPr txBox="1"/>
          <p:nvPr/>
        </p:nvSpPr>
        <p:spPr>
          <a:xfrm>
            <a:off x="6366163" y="1682554"/>
            <a:ext cx="17872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/>
              <a:t>Arbeitsanweisung ist noch im OLOG aktiv</a:t>
            </a:r>
          </a:p>
        </p:txBody>
      </p:sp>
    </p:spTree>
    <p:extLst>
      <p:ext uri="{BB962C8B-B14F-4D97-AF65-F5344CB8AC3E}">
        <p14:creationId xmlns:p14="http://schemas.microsoft.com/office/powerpoint/2010/main" val="209066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l="8872" t="25530" r="12385" b="46117"/>
          <a:stretch/>
        </p:blipFill>
        <p:spPr>
          <a:xfrm>
            <a:off x="651163" y="1702377"/>
            <a:ext cx="7529945" cy="360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7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21030367">
            <a:off x="1133475" y="3244364"/>
            <a:ext cx="6725604" cy="779866"/>
          </a:xfrm>
        </p:spPr>
        <p:txBody>
          <a:bodyPr/>
          <a:lstStyle/>
          <a:p>
            <a:r>
              <a:rPr lang="de-DE" sz="5400" dirty="0" smtClean="0">
                <a:solidFill>
                  <a:srgbClr val="0070C0"/>
                </a:solidFill>
              </a:rPr>
              <a:t>Fragen?</a:t>
            </a:r>
            <a:endParaRPr lang="de-DE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68" y="1074861"/>
            <a:ext cx="7374933" cy="364452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201" y="3247775"/>
            <a:ext cx="1157288" cy="123586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3861" y="1504700"/>
            <a:ext cx="1671638" cy="174307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820042" y="99892"/>
            <a:ext cx="3019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Jahresrahmenplan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65968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0" y="857250"/>
            <a:ext cx="9013820" cy="5077326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820042" y="99892"/>
            <a:ext cx="3019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Strahlzeitplan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06313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9" y="857250"/>
            <a:ext cx="7375358" cy="5069842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6625265" y="1219240"/>
            <a:ext cx="497054" cy="338098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8" name="Ellipse 7"/>
          <p:cNvSpPr/>
          <p:nvPr/>
        </p:nvSpPr>
        <p:spPr>
          <a:xfrm>
            <a:off x="3122008" y="1219239"/>
            <a:ext cx="497054" cy="338098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13" name="Ellipse 12"/>
          <p:cNvSpPr/>
          <p:nvPr/>
        </p:nvSpPr>
        <p:spPr>
          <a:xfrm>
            <a:off x="1201654" y="1219239"/>
            <a:ext cx="748590" cy="338098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14" name="Ellipse 13"/>
          <p:cNvSpPr/>
          <p:nvPr/>
        </p:nvSpPr>
        <p:spPr>
          <a:xfrm>
            <a:off x="745393" y="1219239"/>
            <a:ext cx="497054" cy="338098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9" name="Textfeld 8"/>
          <p:cNvSpPr txBox="1"/>
          <p:nvPr/>
        </p:nvSpPr>
        <p:spPr>
          <a:xfrm>
            <a:off x="2820042" y="99892"/>
            <a:ext cx="3019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Februar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31456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47" y="910264"/>
            <a:ext cx="8119248" cy="5070149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1800225" y="1290795"/>
            <a:ext cx="728663" cy="338098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5" name="Ellipse 4"/>
          <p:cNvSpPr/>
          <p:nvPr/>
        </p:nvSpPr>
        <p:spPr>
          <a:xfrm>
            <a:off x="7064790" y="1290795"/>
            <a:ext cx="971929" cy="338098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7" name="Ellipse 6"/>
          <p:cNvSpPr/>
          <p:nvPr/>
        </p:nvSpPr>
        <p:spPr>
          <a:xfrm>
            <a:off x="1570120" y="1290795"/>
            <a:ext cx="230105" cy="338098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8" name="Ellipse 7"/>
          <p:cNvSpPr/>
          <p:nvPr/>
        </p:nvSpPr>
        <p:spPr>
          <a:xfrm>
            <a:off x="3955002" y="1290795"/>
            <a:ext cx="516985" cy="338098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10" name="Ellipse 9"/>
          <p:cNvSpPr/>
          <p:nvPr/>
        </p:nvSpPr>
        <p:spPr>
          <a:xfrm>
            <a:off x="8061907" y="1290795"/>
            <a:ext cx="217699" cy="338098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11" name="Ellipse 10"/>
          <p:cNvSpPr/>
          <p:nvPr/>
        </p:nvSpPr>
        <p:spPr>
          <a:xfrm>
            <a:off x="5413078" y="1290795"/>
            <a:ext cx="497054" cy="338098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12" name="Ellipse 11"/>
          <p:cNvSpPr/>
          <p:nvPr/>
        </p:nvSpPr>
        <p:spPr>
          <a:xfrm>
            <a:off x="4706036" y="1290795"/>
            <a:ext cx="497054" cy="338098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14" name="Textfeld 13"/>
          <p:cNvSpPr txBox="1"/>
          <p:nvPr/>
        </p:nvSpPr>
        <p:spPr>
          <a:xfrm>
            <a:off x="2820042" y="99892"/>
            <a:ext cx="3019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März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27453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76" y="1002094"/>
            <a:ext cx="7715814" cy="4998656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760522" y="1359363"/>
            <a:ext cx="1003985" cy="338098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8" name="Ellipse 7"/>
          <p:cNvSpPr/>
          <p:nvPr/>
        </p:nvSpPr>
        <p:spPr>
          <a:xfrm>
            <a:off x="6815138" y="1359362"/>
            <a:ext cx="580758" cy="338098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11" name="Ellipse 10"/>
          <p:cNvSpPr/>
          <p:nvPr/>
        </p:nvSpPr>
        <p:spPr>
          <a:xfrm>
            <a:off x="3128963" y="1359362"/>
            <a:ext cx="3779043" cy="338098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7" name="Textfeld 6"/>
          <p:cNvSpPr txBox="1"/>
          <p:nvPr/>
        </p:nvSpPr>
        <p:spPr>
          <a:xfrm>
            <a:off x="2820042" y="99892"/>
            <a:ext cx="3019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April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70282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37" y="931883"/>
            <a:ext cx="8084469" cy="5058635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2350294" y="1306516"/>
            <a:ext cx="942974" cy="338098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4" name="Ellipse 3"/>
          <p:cNvSpPr/>
          <p:nvPr/>
        </p:nvSpPr>
        <p:spPr>
          <a:xfrm>
            <a:off x="1635919" y="1306517"/>
            <a:ext cx="471487" cy="338098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7" name="Ellipse 6"/>
          <p:cNvSpPr/>
          <p:nvPr/>
        </p:nvSpPr>
        <p:spPr>
          <a:xfrm>
            <a:off x="4243388" y="1306516"/>
            <a:ext cx="542925" cy="338098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8" name="Ellipse 7"/>
          <p:cNvSpPr/>
          <p:nvPr/>
        </p:nvSpPr>
        <p:spPr>
          <a:xfrm>
            <a:off x="5179218" y="1306515"/>
            <a:ext cx="1235869" cy="338098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10" name="Ellipse 9"/>
          <p:cNvSpPr/>
          <p:nvPr/>
        </p:nvSpPr>
        <p:spPr>
          <a:xfrm>
            <a:off x="4757550" y="1306515"/>
            <a:ext cx="471487" cy="338098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11" name="Ellipse 10"/>
          <p:cNvSpPr/>
          <p:nvPr/>
        </p:nvSpPr>
        <p:spPr>
          <a:xfrm>
            <a:off x="7182853" y="1306515"/>
            <a:ext cx="875297" cy="338098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12" name="Ellipse 11"/>
          <p:cNvSpPr/>
          <p:nvPr/>
        </p:nvSpPr>
        <p:spPr>
          <a:xfrm>
            <a:off x="6179155" y="1306515"/>
            <a:ext cx="510404" cy="338098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14" name="Textfeld 13"/>
          <p:cNvSpPr txBox="1"/>
          <p:nvPr/>
        </p:nvSpPr>
        <p:spPr>
          <a:xfrm>
            <a:off x="2820042" y="99892"/>
            <a:ext cx="3019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Mai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17759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15" y="899360"/>
            <a:ext cx="7754353" cy="5042637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3704597" y="1265287"/>
            <a:ext cx="1045997" cy="338098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6" name="Ellipse 5"/>
          <p:cNvSpPr/>
          <p:nvPr/>
        </p:nvSpPr>
        <p:spPr>
          <a:xfrm>
            <a:off x="4750594" y="1265287"/>
            <a:ext cx="950119" cy="338098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7" name="Ellipse 6"/>
          <p:cNvSpPr/>
          <p:nvPr/>
        </p:nvSpPr>
        <p:spPr>
          <a:xfrm>
            <a:off x="6850857" y="1265287"/>
            <a:ext cx="950119" cy="338098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8" name="Ellipse 7"/>
          <p:cNvSpPr/>
          <p:nvPr/>
        </p:nvSpPr>
        <p:spPr>
          <a:xfrm>
            <a:off x="2388268" y="1265287"/>
            <a:ext cx="471487" cy="338098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10" name="Textfeld 9"/>
          <p:cNvSpPr txBox="1"/>
          <p:nvPr/>
        </p:nvSpPr>
        <p:spPr>
          <a:xfrm>
            <a:off x="2820042" y="99892"/>
            <a:ext cx="3019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Juni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58561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96" y="1014788"/>
            <a:ext cx="7912267" cy="4888326"/>
          </a:xfrm>
          <a:prstGeom prst="rect">
            <a:avLst/>
          </a:prstGeom>
        </p:spPr>
      </p:pic>
      <p:grpSp>
        <p:nvGrpSpPr>
          <p:cNvPr id="8" name="Gruppieren 7"/>
          <p:cNvGrpSpPr/>
          <p:nvPr/>
        </p:nvGrpSpPr>
        <p:grpSpPr>
          <a:xfrm>
            <a:off x="2057400" y="1633287"/>
            <a:ext cx="1858879" cy="4223085"/>
            <a:chOff x="2743199" y="1034716"/>
            <a:chExt cx="2478505" cy="5630780"/>
          </a:xfrm>
        </p:grpSpPr>
        <p:sp>
          <p:nvSpPr>
            <p:cNvPr id="3" name="Rechteck 2"/>
            <p:cNvSpPr/>
            <p:nvPr/>
          </p:nvSpPr>
          <p:spPr>
            <a:xfrm>
              <a:off x="2743199" y="1034716"/>
              <a:ext cx="2478505" cy="5630780"/>
            </a:xfrm>
            <a:prstGeom prst="rect">
              <a:avLst/>
            </a:prstGeom>
            <a:solidFill>
              <a:srgbClr val="FF0000">
                <a:alpha val="61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5" name="Textfeld 4"/>
            <p:cNvSpPr txBox="1"/>
            <p:nvPr/>
          </p:nvSpPr>
          <p:spPr>
            <a:xfrm rot="17428445">
              <a:off x="2261365" y="2745731"/>
              <a:ext cx="366986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300" dirty="0"/>
                <a:t>Maschinen Experimente</a:t>
              </a:r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3920109" y="1633288"/>
            <a:ext cx="4191878" cy="3674519"/>
            <a:chOff x="5226811" y="1034716"/>
            <a:chExt cx="5589171" cy="4899359"/>
          </a:xfrm>
        </p:grpSpPr>
        <p:sp>
          <p:nvSpPr>
            <p:cNvPr id="4" name="Rechteck 3"/>
            <p:cNvSpPr/>
            <p:nvPr/>
          </p:nvSpPr>
          <p:spPr>
            <a:xfrm>
              <a:off x="5226811" y="1034716"/>
              <a:ext cx="5589171" cy="4899359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6" name="Textfeld 5"/>
            <p:cNvSpPr txBox="1"/>
            <p:nvPr/>
          </p:nvSpPr>
          <p:spPr>
            <a:xfrm rot="18767050">
              <a:off x="5904508" y="2958592"/>
              <a:ext cx="423377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300" dirty="0"/>
                <a:t>Control System Tests</a:t>
              </a:r>
            </a:p>
          </p:txBody>
        </p:sp>
      </p:grpSp>
      <p:sp>
        <p:nvSpPr>
          <p:cNvPr id="7" name="Textfeld 6"/>
          <p:cNvSpPr txBox="1"/>
          <p:nvPr/>
        </p:nvSpPr>
        <p:spPr>
          <a:xfrm>
            <a:off x="3116460" y="1944797"/>
            <a:ext cx="296851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3600" dirty="0"/>
              <a:t>2er Besetzung</a:t>
            </a:r>
          </a:p>
        </p:txBody>
      </p:sp>
      <p:sp>
        <p:nvSpPr>
          <p:cNvPr id="12" name="Ellipse 11"/>
          <p:cNvSpPr/>
          <p:nvPr/>
        </p:nvSpPr>
        <p:spPr>
          <a:xfrm>
            <a:off x="1060468" y="1386757"/>
            <a:ext cx="768332" cy="299195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13" name="Textfeld 12"/>
          <p:cNvSpPr txBox="1"/>
          <p:nvPr/>
        </p:nvSpPr>
        <p:spPr>
          <a:xfrm>
            <a:off x="2820042" y="99892"/>
            <a:ext cx="3019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Juli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23045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theme/theme1.xml><?xml version="1.0" encoding="utf-8"?>
<a:theme xmlns:a="http://schemas.openxmlformats.org/drawingml/2006/main" name="gsi-folienmaster-2014-II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gsi-folienmaster-2014-II</Template>
  <TotalTime>0</TotalTime>
  <Words>87</Words>
  <Application>Microsoft Office PowerPoint</Application>
  <PresentationFormat>Bildschirmpräsentation (4:3)</PresentationFormat>
  <Paragraphs>21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Wingdings</vt:lpstr>
      <vt:lpstr>gsi-folienmaster-2014-II</vt:lpstr>
      <vt:lpstr>Benutzerdefiniertes Design</vt:lpstr>
      <vt:lpstr>Strahlzeit 2025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Fragen?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Vossberg, Markus</dc:creator>
  <cp:lastModifiedBy>Vossberg, Markus Dr.</cp:lastModifiedBy>
  <cp:revision>32</cp:revision>
  <cp:lastPrinted>2016-01-22T13:27:13Z</cp:lastPrinted>
  <dcterms:created xsi:type="dcterms:W3CDTF">2016-01-22T10:07:39Z</dcterms:created>
  <dcterms:modified xsi:type="dcterms:W3CDTF">2024-12-02T07:05:48Z</dcterms:modified>
</cp:coreProperties>
</file>