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heme/_rels/theme1.xml.rels" ContentType="application/vnd.openxmlformats-package.relationships+xml"/>
  <Override PartName="/ppt/theme/_rels/theme2.xml.rels" ContentType="application/vnd.openxmlformats-package.relationships+xml"/>
  <Override PartName="/ppt/theme/_rels/theme3.xml.rels" ContentType="application/vnd.openxmlformats-package.relationships+xml"/>
  <Override PartName="/ppt/theme/_rels/theme4.xml.rels" ContentType="application/vnd.openxmlformats-package.relationships+xml"/>
  <Override PartName="/ppt/theme/_rels/theme5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43.xml" ContentType="application/vnd.openxmlformats-officedocument.theme+xml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9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media/image3.png" ContentType="image/png"/>
  <Override PartName="/ppt/media/image18.png" ContentType="image/png"/>
  <Override PartName="/ppt/media/hdphoto4.wdp" ContentType="image/vnd.ms-photo"/>
  <Override PartName="/ppt/media/image22.png" ContentType="image/png"/>
  <Override PartName="/ppt/media/image1.jpeg" ContentType="image/jpeg"/>
  <Override PartName="/ppt/media/image24.png" ContentType="image/png"/>
  <Override PartName="/ppt/media/image9.emf" ContentType="image/x-emf"/>
  <Override PartName="/ppt/media/hdphoto3.wdp" ContentType="image/vnd.ms-photo"/>
  <Override PartName="/ppt/media/image2.png" ContentType="image/png"/>
  <Override PartName="/ppt/media/hdphoto1.wdp" ContentType="image/vnd.ms-photo"/>
  <Override PartName="/ppt/media/image4.png" ContentType="image/png"/>
  <Override PartName="/ppt/media/image25.png" ContentType="image/png"/>
  <Override PartName="/ppt/media/hdphoto2.wdp" ContentType="image/vnd.ms-photo"/>
  <Override PartName="/ppt/media/image5.png" ContentType="image/png"/>
  <Override PartName="/ppt/media/image6.png" ContentType="image/png"/>
  <Override PartName="/ppt/media/image7.png" ContentType="image/png"/>
  <Override PartName="/ppt/media/image11.png" ContentType="image/png"/>
  <Override PartName="/ppt/media/image8.png" ContentType="image/png"/>
  <Override PartName="/ppt/media/hdphoto5.wdp" ContentType="image/vnd.ms-photo"/>
  <Override PartName="/ppt/media/image10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9.png" ContentType="image/png"/>
  <Override PartName="/ppt/media/hdphoto6.wdp" ContentType="image/vnd.ms-photo"/>
  <Override PartName="/ppt/media/image20.png" ContentType="image/png"/>
  <Override PartName="/ppt/media/image21.png" ContentType="image/png"/>
  <Override PartName="/ppt/media/image23.png" ContentType="image/png"/>
  <Override PartName="/ppt/media/image26.svg" ContentType="image/svg"/>
  <Override PartName="/ppt/slideMasters/slideMaster1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41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9.xml.rels" ContentType="application/vnd.openxmlformats-package.relationships+xml"/>
  <Override PartName="/ppt/notesSlides/notesSlide1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_rels/notesSlide1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3.xml.rels" ContentType="application/vnd.openxmlformats-package.relationships+xml"/>
  <Override PartName="/ppt/slideLayouts/slideLayout2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_rels/slideLayout2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68" r:id="rId4"/>
    <p:sldMasterId id="2147483670" r:id="rId5"/>
    <p:sldMasterId id="214748369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19.xml"/><Relationship Id="rId5" Type="http://schemas.openxmlformats.org/officeDocument/2006/relationships/slideMaster" Target="slideMasters/slideMaster20.xml"/><Relationship Id="rId6" Type="http://schemas.openxmlformats.org/officeDocument/2006/relationships/slideMaster" Target="slideMasters/slideMaster4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de-DE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Folie mittels Klicken verschieben</a:t>
            </a:r>
            <a:endParaRPr b="0" lang="de-DE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0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Format der Notizen mittels Klicken bearbeiten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0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de-DE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&lt;Kopfzeile&gt;</a:t>
            </a:r>
            <a:endParaRPr b="0" lang="de-DE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05" name="PlaceHolder 4"/>
          <p:cNvSpPr>
            <a:spLocks noGrp="1"/>
          </p:cNvSpPr>
          <p:nvPr>
            <p:ph type="dt" idx="3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de-DE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de-DE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&lt;Datum/Uhrzeit&gt;</a:t>
            </a:r>
            <a:endParaRPr b="0" lang="de-DE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06" name="PlaceHolder 5"/>
          <p:cNvSpPr>
            <a:spLocks noGrp="1"/>
          </p:cNvSpPr>
          <p:nvPr>
            <p:ph type="ftr" idx="3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de-DE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&lt;Fußzeile&gt;</a:t>
            </a:r>
            <a:endParaRPr b="0" lang="de-DE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07" name="PlaceHolder 6"/>
          <p:cNvSpPr>
            <a:spLocks noGrp="1"/>
          </p:cNvSpPr>
          <p:nvPr>
            <p:ph type="sldNum" idx="3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de-DE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5897C9DB-2645-4A70-AAAB-A27CA3D75FC6}" type="slidenum">
              <a:rPr b="0" lang="de-DE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&lt;Foliennummer&gt;</a:t>
            </a:fld>
            <a:endParaRPr b="0" lang="de-DE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320" cy="3085200"/>
          </a:xfrm>
          <a:prstGeom prst="rect">
            <a:avLst/>
          </a:prstGeom>
          <a:ln w="0">
            <a:noFill/>
          </a:ln>
        </p:spPr>
      </p:sp>
      <p:sp>
        <p:nvSpPr>
          <p:cNvPr id="239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96" name="PlaceHolder 3"/>
          <p:cNvSpPr>
            <a:spLocks noGrp="1"/>
          </p:cNvSpPr>
          <p:nvPr>
            <p:ph type="sldNum" idx="45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de-DE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7A66B24-AB22-4624-B2AC-847707374549}" type="slidenum"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&lt;Foliennummer&gt;</a:t>
            </a:fld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320" cy="3085200"/>
          </a:xfrm>
          <a:prstGeom prst="rect">
            <a:avLst/>
          </a:prstGeom>
          <a:ln w="0">
            <a:noFill/>
          </a:ln>
        </p:spPr>
      </p:sp>
      <p:sp>
        <p:nvSpPr>
          <p:cNvPr id="240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05" name="PlaceHolder 3"/>
          <p:cNvSpPr>
            <a:spLocks noGrp="1"/>
          </p:cNvSpPr>
          <p:nvPr>
            <p:ph type="sldNum" idx="48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de-DE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09DF9C7-3483-4629-AE42-E08547589007}" type="slidenum"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&lt;Foliennummer&gt;</a:t>
            </a:fld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320" cy="3085200"/>
          </a:xfrm>
          <a:prstGeom prst="rect">
            <a:avLst/>
          </a:prstGeom>
          <a:ln w="0">
            <a:noFill/>
          </a:ln>
        </p:spPr>
      </p:sp>
      <p:sp>
        <p:nvSpPr>
          <p:cNvPr id="24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08" name="PlaceHolder 3"/>
          <p:cNvSpPr>
            <a:spLocks noGrp="1"/>
          </p:cNvSpPr>
          <p:nvPr>
            <p:ph type="sldNum" idx="49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de-DE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A32A311-79F4-4DF0-B761-1D1687E8D09E}" type="slidenum"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&lt;Foliennummer&gt;</a:t>
            </a:fld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320" cy="3085200"/>
          </a:xfrm>
          <a:prstGeom prst="rect">
            <a:avLst/>
          </a:prstGeom>
          <a:ln w="0">
            <a:noFill/>
          </a:ln>
        </p:spPr>
      </p:sp>
      <p:sp>
        <p:nvSpPr>
          <p:cNvPr id="241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11" name="PlaceHolder 3"/>
          <p:cNvSpPr>
            <a:spLocks noGrp="1"/>
          </p:cNvSpPr>
          <p:nvPr>
            <p:ph type="sldNum" idx="50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de-DE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10D7130-4664-4A24-B3B1-21376D829A7B}" type="slidenum"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&lt;Foliennummer&gt;</a:t>
            </a:fld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320" cy="3085200"/>
          </a:xfrm>
          <a:prstGeom prst="rect">
            <a:avLst/>
          </a:prstGeom>
          <a:ln w="0">
            <a:noFill/>
          </a:ln>
        </p:spPr>
      </p:sp>
      <p:sp>
        <p:nvSpPr>
          <p:cNvPr id="241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https://copilot.microsoft.com/shares/i97mDTLZBVQxszfTqqbSc</a:t>
            </a:r>
            <a:endParaRPr b="0" lang="de-DE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14" name="PlaceHolder 3"/>
          <p:cNvSpPr>
            <a:spLocks noGrp="1"/>
          </p:cNvSpPr>
          <p:nvPr>
            <p:ph type="sldNum" idx="51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de-DE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1F50E75-4C20-4322-8F3E-5441E5DC689D}" type="slidenum"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&lt;Foliennummer&gt;</a:t>
            </a:fld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320" cy="3085200"/>
          </a:xfrm>
          <a:prstGeom prst="rect">
            <a:avLst/>
          </a:prstGeom>
          <a:ln w="0">
            <a:noFill/>
          </a:ln>
        </p:spPr>
      </p:sp>
      <p:sp>
        <p:nvSpPr>
          <p:cNvPr id="239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99" name="PlaceHolder 3"/>
          <p:cNvSpPr>
            <a:spLocks noGrp="1"/>
          </p:cNvSpPr>
          <p:nvPr>
            <p:ph type="sldNum" idx="46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de-DE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F2958FE-FF68-4A7F-8815-78B5E8A8E923}" type="slidenum"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&lt;Foliennummer&gt;</a:t>
            </a:fld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320" cy="3085200"/>
          </a:xfrm>
          <a:prstGeom prst="rect">
            <a:avLst/>
          </a:prstGeom>
          <a:ln w="0">
            <a:noFill/>
          </a:ln>
        </p:spPr>
      </p:sp>
      <p:sp>
        <p:nvSpPr>
          <p:cNvPr id="240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buNone/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02" name="PlaceHolder 3"/>
          <p:cNvSpPr>
            <a:spLocks noGrp="1"/>
          </p:cNvSpPr>
          <p:nvPr>
            <p:ph type="sldNum" idx="47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de-DE" sz="12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F6E11BF-962A-4376-B370-4E6F2BDD66DF}" type="slidenum"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&lt;Foliennummer&gt;</a:t>
            </a:fld>
            <a:endParaRPr b="0" lang="de-DE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hdphoto3.wdp"/><Relationship Id="rId6" Type="http://schemas.openxmlformats.org/officeDocument/2006/relationships/image" Target="../media/image6.png"/><Relationship Id="rId7" Type="http://schemas.openxmlformats.org/officeDocument/2006/relationships/image" Target="../media/image5.png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hdphoto4.wdp"/><Relationship Id="rId6" Type="http://schemas.openxmlformats.org/officeDocument/2006/relationships/image" Target="../media/image5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hdphoto2.wdp"/><Relationship Id="rId6" Type="http://schemas.openxmlformats.org/officeDocument/2006/relationships/image" Target="../media/image5.png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5.png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4.png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4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de-DE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subTitle"/>
          </p:nvPr>
        </p:nvSpPr>
        <p:spPr>
          <a:xfrm>
            <a:off x="1141560" y="2249640"/>
            <a:ext cx="9905040" cy="354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379E83B-97F1-4CCD-AF9B-EB05EA439D7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kaler Titel und Tex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Picture 2" descr="\\DROBO-FS\QuickDrops\JB\PPTX NG\Droplets\LightingOverlay.png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509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510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511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12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13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14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15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16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17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18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19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20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21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22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23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24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25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26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27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28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29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30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31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32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33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34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35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36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37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538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539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40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41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42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43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44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45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46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47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48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549" name="Google Shape;55;p13" descr="Google Shape;55;p13"/>
          <p:cNvPicPr/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0" t="0" r="0" b="24238"/>
          <a:stretch/>
        </p:blipFill>
        <p:spPr>
          <a:xfrm>
            <a:off x="11253960" y="104040"/>
            <a:ext cx="797400" cy="816480"/>
          </a:xfrm>
          <a:prstGeom prst="rect">
            <a:avLst/>
          </a:prstGeom>
          <a:noFill/>
          <a:ln w="12700">
            <a:noFill/>
          </a:ln>
          <a:effectLst>
            <a:outerShdw algn="ctr" blurRad="50760" dir="5400000" dist="50760" rotWithShape="0">
              <a:srgbClr val="000000">
                <a:alpha val="50000"/>
              </a:srgbClr>
            </a:outerShdw>
          </a:effectLst>
        </p:spPr>
      </p:pic>
      <p:sp>
        <p:nvSpPr>
          <p:cNvPr id="550" name="PlaceHolder 1"/>
          <p:cNvSpPr>
            <a:spLocks noGrp="1"/>
          </p:cNvSpPr>
          <p:nvPr>
            <p:ph type="title"/>
          </p:nvPr>
        </p:nvSpPr>
        <p:spPr>
          <a:xfrm>
            <a:off x="9042480" y="609480"/>
            <a:ext cx="2003760" cy="5180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51" name="PlaceHolder 2"/>
          <p:cNvSpPr>
            <a:spLocks noGrp="1"/>
          </p:cNvSpPr>
          <p:nvPr>
            <p:ph type="body"/>
          </p:nvPr>
        </p:nvSpPr>
        <p:spPr>
          <a:xfrm>
            <a:off x="1141560" y="609480"/>
            <a:ext cx="7747560" cy="5180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552" name="" descr=""/>
          <p:cNvPicPr/>
          <p:nvPr/>
        </p:nvPicPr>
        <p:blipFill>
          <a:blip r:embed="rId5"/>
          <a:stretch/>
        </p:blipFill>
        <p:spPr>
          <a:xfrm>
            <a:off x="114480" y="11088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53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54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55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FAABF2DE-C2DD-4AE6-ADB0-172BB3309DC0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OBJEC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2" descr="\\DROBO-FS\QuickDrops\JB\PPTX NG\Droplets\LightingOverlay.png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557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558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559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60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61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62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63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64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65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66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67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68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69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70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71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72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73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74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75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76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77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78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79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80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81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82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83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84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85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586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587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88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89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90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91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92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93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94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95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96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597" name="Google Shape;55;p13" descr="Google Shape;55;p13"/>
          <p:cNvPicPr/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0" t="0" r="0" b="24238"/>
          <a:stretch/>
        </p:blipFill>
        <p:spPr>
          <a:xfrm>
            <a:off x="11253960" y="104040"/>
            <a:ext cx="797400" cy="816480"/>
          </a:xfrm>
          <a:prstGeom prst="rect">
            <a:avLst/>
          </a:prstGeom>
          <a:noFill/>
          <a:ln w="12700">
            <a:noFill/>
          </a:ln>
          <a:effectLst>
            <a:outerShdw algn="ctr" blurRad="50760" dir="5400000" dist="50760" rotWithShape="0">
              <a:srgbClr val="000000">
                <a:alpha val="50000"/>
              </a:srgbClr>
            </a:outerShdw>
          </a:effectLst>
        </p:spPr>
      </p:pic>
      <p:sp>
        <p:nvSpPr>
          <p:cNvPr id="598" name="Google Shape;54;p13"/>
          <p:cNvSpPr/>
          <p:nvPr/>
        </p:nvSpPr>
        <p:spPr>
          <a:xfrm>
            <a:off x="609480" y="822240"/>
            <a:ext cx="10459800" cy="36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60840" rIns="60840" tIns="0" bIns="0" anchor="t">
            <a:noAutofit/>
          </a:bodyPr>
          <a:p>
            <a:endParaRPr b="0" lang="en-US" sz="2400" strike="noStrike" u="none">
              <a:solidFill>
                <a:schemeClr val="lt1"/>
              </a:solidFill>
              <a:effectLst/>
              <a:uFillTx/>
              <a:latin typeface="Cambria"/>
            </a:endParaRPr>
          </a:p>
        </p:txBody>
      </p:sp>
      <p:pic>
        <p:nvPicPr>
          <p:cNvPr id="599" name="Google Shape;55;p13" descr="Google Shape;55;p13"/>
          <p:cNvPicPr/>
          <p:nvPr/>
        </p:nvPicPr>
        <p:blipFill>
          <a:blip r:embed="rId6"/>
          <a:srcRect l="0" t="0" r="0" b="24220"/>
          <a:stretch/>
        </p:blipFill>
        <p:spPr>
          <a:xfrm>
            <a:off x="11419560" y="110160"/>
            <a:ext cx="676440" cy="69264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600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1720" cy="536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US" sz="36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Title Text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1141560" y="2249640"/>
            <a:ext cx="990504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Body Level One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1249560" indent="-453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Body Level Two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Body Level Three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Body Level Four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Body Level Five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602" name="" descr=""/>
          <p:cNvPicPr/>
          <p:nvPr/>
        </p:nvPicPr>
        <p:blipFill>
          <a:blip r:embed="rId7"/>
          <a:stretch/>
        </p:blipFill>
        <p:spPr>
          <a:xfrm>
            <a:off x="11347560" y="83520"/>
            <a:ext cx="788400" cy="78840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el und Inhal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Picture 2" descr="\\DROBO-FS\QuickDrops\JB\PPTX NG\Droplets\LightingOverlay.png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604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605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606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07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08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09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10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11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12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13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14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15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16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17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18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19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20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21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22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23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24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25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26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27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28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29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30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31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32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633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634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35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36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37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38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39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40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41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42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43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644" name="Google Shape;55;p13" descr="Google Shape;55;p13"/>
          <p:cNvPicPr/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0" t="0" r="0" b="24238"/>
          <a:stretch/>
        </p:blipFill>
        <p:spPr>
          <a:xfrm>
            <a:off x="11253960" y="104040"/>
            <a:ext cx="797400" cy="816480"/>
          </a:xfrm>
          <a:prstGeom prst="rect">
            <a:avLst/>
          </a:prstGeom>
          <a:noFill/>
          <a:ln w="12700">
            <a:noFill/>
          </a:ln>
          <a:effectLst>
            <a:outerShdw algn="ctr" blurRad="50760" dir="5400000" dist="50760" rotWithShape="0">
              <a:srgbClr val="000000">
                <a:alpha val="50000"/>
              </a:srgbClr>
            </a:outerShdw>
          </a:effectLst>
        </p:spPr>
      </p:pic>
      <p:sp>
        <p:nvSpPr>
          <p:cNvPr id="645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46" name="PlaceHolder 2"/>
          <p:cNvSpPr>
            <a:spLocks noGrp="1"/>
          </p:cNvSpPr>
          <p:nvPr>
            <p:ph type="body"/>
          </p:nvPr>
        </p:nvSpPr>
        <p:spPr>
          <a:xfrm>
            <a:off x="1141560" y="2249640"/>
            <a:ext cx="990504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647" name="" descr=""/>
          <p:cNvPicPr/>
          <p:nvPr/>
        </p:nvPicPr>
        <p:blipFill>
          <a:blip r:embed="rId6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48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49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50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A28E696D-39B3-4255-8603-AACD030A79D5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Abschnitts-&#10;überschrif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Picture 2" descr="\\DROBO-FS\QuickDrops\JB\PPTX NG\Droplets\LightingOverlay.png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652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653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654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55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56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57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58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59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60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61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62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63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64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65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66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67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68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69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70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71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72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73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74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75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76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77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78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79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80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681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682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83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84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85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86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87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88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89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90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91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692" name="Google Shape;55;p13" descr="Google Shape;55;p13"/>
          <p:cNvPicPr/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0" t="0" r="0" b="24238"/>
          <a:stretch/>
        </p:blipFill>
        <p:spPr>
          <a:xfrm>
            <a:off x="11253960" y="104040"/>
            <a:ext cx="797400" cy="816480"/>
          </a:xfrm>
          <a:prstGeom prst="rect">
            <a:avLst/>
          </a:prstGeom>
          <a:noFill/>
          <a:ln w="12700">
            <a:noFill/>
          </a:ln>
          <a:effectLst>
            <a:outerShdw algn="ctr" blurRad="50760" dir="5400000" dist="50760" rotWithShape="0">
              <a:srgbClr val="000000">
                <a:alpha val="50000"/>
              </a:srgbClr>
            </a:outerShdw>
          </a:effectLst>
        </p:spPr>
      </p:pic>
      <p:sp>
        <p:nvSpPr>
          <p:cNvPr id="693" name="PlaceHolder 1"/>
          <p:cNvSpPr>
            <a:spLocks noGrp="1"/>
          </p:cNvSpPr>
          <p:nvPr>
            <p:ph type="title"/>
          </p:nvPr>
        </p:nvSpPr>
        <p:spPr>
          <a:xfrm>
            <a:off x="1141560" y="1419120"/>
            <a:ext cx="9905040" cy="2851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94" name="PlaceHolder 2"/>
          <p:cNvSpPr>
            <a:spLocks noGrp="1"/>
          </p:cNvSpPr>
          <p:nvPr>
            <p:ph type="body"/>
          </p:nvPr>
        </p:nvSpPr>
        <p:spPr>
          <a:xfrm>
            <a:off x="1141560" y="4424400"/>
            <a:ext cx="9905040" cy="1373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80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695" name="" descr=""/>
          <p:cNvPicPr/>
          <p:nvPr/>
        </p:nvPicPr>
        <p:blipFill>
          <a:blip r:embed="rId5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96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97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698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4A308951-CF27-4A2E-9D97-480639AB82B4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Zwei Inhalte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Picture 2" descr="\\DROBO-FS\QuickDrops\JB\PPTX NG\Droplets\LightingOverlay.png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700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701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702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03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04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05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06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07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08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09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10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11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12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13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14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15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16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17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18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19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20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21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22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23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24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25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26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27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28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729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730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31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32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33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34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35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36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37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38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39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740" name="Google Shape;55;p13" descr="Google Shape;55;p13"/>
          <p:cNvPicPr/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0" t="0" r="0" b="24238"/>
          <a:stretch/>
        </p:blipFill>
        <p:spPr>
          <a:xfrm>
            <a:off x="11253960" y="104040"/>
            <a:ext cx="797400" cy="816480"/>
          </a:xfrm>
          <a:prstGeom prst="rect">
            <a:avLst/>
          </a:prstGeom>
          <a:noFill/>
          <a:ln w="12700">
            <a:noFill/>
          </a:ln>
          <a:effectLst>
            <a:outerShdw algn="ctr" blurRad="50760" dir="5400000" dist="50760" rotWithShape="0">
              <a:srgbClr val="000000">
                <a:alpha val="50000"/>
              </a:srgbClr>
            </a:outerShdw>
          </a:effectLst>
        </p:spPr>
      </p:pic>
      <p:sp>
        <p:nvSpPr>
          <p:cNvPr id="741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42" name="PlaceHolder 2"/>
          <p:cNvSpPr>
            <a:spLocks noGrp="1"/>
          </p:cNvSpPr>
          <p:nvPr>
            <p:ph type="body"/>
          </p:nvPr>
        </p:nvSpPr>
        <p:spPr>
          <a:xfrm>
            <a:off x="1141560" y="2249640"/>
            <a:ext cx="487728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43" name="PlaceHolder 3"/>
          <p:cNvSpPr>
            <a:spLocks noGrp="1"/>
          </p:cNvSpPr>
          <p:nvPr>
            <p:ph type="body"/>
          </p:nvPr>
        </p:nvSpPr>
        <p:spPr>
          <a:xfrm>
            <a:off x="6172200" y="2249640"/>
            <a:ext cx="487404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744" name="" descr=""/>
          <p:cNvPicPr/>
          <p:nvPr/>
        </p:nvPicPr>
        <p:blipFill>
          <a:blip r:embed="rId5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45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46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47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386B0B1D-0ADF-4C99-A2C0-EEBF57DD8086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Vergleich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Picture 2" descr="\\DROBO-FS\QuickDrops\JB\PPTX NG\Droplets\LightingOverlay.png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749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750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751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52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53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54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55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56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57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58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59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60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61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62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63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64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65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66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67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68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69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70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71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72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73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74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75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76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77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778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779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80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81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82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83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84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85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86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87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88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789" name="Google Shape;55;p13" descr="Google Shape;55;p13"/>
          <p:cNvPicPr/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0" t="0" r="0" b="24238"/>
          <a:stretch/>
        </p:blipFill>
        <p:spPr>
          <a:xfrm>
            <a:off x="11253960" y="104040"/>
            <a:ext cx="797400" cy="816480"/>
          </a:xfrm>
          <a:prstGeom prst="rect">
            <a:avLst/>
          </a:prstGeom>
          <a:noFill/>
          <a:ln w="12700">
            <a:noFill/>
          </a:ln>
          <a:effectLst>
            <a:outerShdw algn="ctr" blurRad="50760" dir="5400000" dist="50760" rotWithShape="0">
              <a:srgbClr val="000000">
                <a:alpha val="50000"/>
              </a:srgbClr>
            </a:outerShdw>
          </a:effectLst>
        </p:spPr>
      </p:pic>
      <p:sp>
        <p:nvSpPr>
          <p:cNvPr id="790" name="PlaceHolder 1"/>
          <p:cNvSpPr>
            <a:spLocks noGrp="1"/>
          </p:cNvSpPr>
          <p:nvPr>
            <p:ph type="title"/>
          </p:nvPr>
        </p:nvSpPr>
        <p:spPr>
          <a:xfrm>
            <a:off x="1141560" y="619200"/>
            <a:ext cx="9905040" cy="1476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91" name="PlaceHolder 2"/>
          <p:cNvSpPr>
            <a:spLocks noGrp="1"/>
          </p:cNvSpPr>
          <p:nvPr>
            <p:ph type="body"/>
          </p:nvPr>
        </p:nvSpPr>
        <p:spPr>
          <a:xfrm>
            <a:off x="1370160" y="2249640"/>
            <a:ext cx="4648680" cy="822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400" strike="noStrike" u="none" cap="all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92" name="PlaceHolder 3"/>
          <p:cNvSpPr>
            <a:spLocks noGrp="1"/>
          </p:cNvSpPr>
          <p:nvPr>
            <p:ph type="body"/>
          </p:nvPr>
        </p:nvSpPr>
        <p:spPr>
          <a:xfrm>
            <a:off x="1141560" y="3073320"/>
            <a:ext cx="4877280" cy="2716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93" name="PlaceHolder 4"/>
          <p:cNvSpPr>
            <a:spLocks noGrp="1"/>
          </p:cNvSpPr>
          <p:nvPr>
            <p:ph type="body"/>
          </p:nvPr>
        </p:nvSpPr>
        <p:spPr>
          <a:xfrm>
            <a:off x="6400800" y="2249640"/>
            <a:ext cx="4645440" cy="822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400" strike="noStrike" u="none" cap="all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94" name="PlaceHolder 5"/>
          <p:cNvSpPr>
            <a:spLocks noGrp="1"/>
          </p:cNvSpPr>
          <p:nvPr>
            <p:ph type="body"/>
          </p:nvPr>
        </p:nvSpPr>
        <p:spPr>
          <a:xfrm>
            <a:off x="6172200" y="3073320"/>
            <a:ext cx="4874040" cy="2716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795" name="" descr=""/>
          <p:cNvPicPr/>
          <p:nvPr/>
        </p:nvPicPr>
        <p:blipFill>
          <a:blip r:embed="rId5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96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97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98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95ED266E-EC8B-4180-BAA4-96DCD5E4785D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Nur Titel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Picture 2" descr="\\DROBO-FS\QuickDrops\JB\PPTX NG\Droplets\LightingOverlay.png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800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801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802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03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04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05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06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07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08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09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10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11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12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13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14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15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16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17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18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19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20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21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22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23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24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25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26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27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28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829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830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31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32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33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34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35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36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37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38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39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840" name="Google Shape;55;p13" descr="Google Shape;55;p13"/>
          <p:cNvPicPr/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0" t="0" r="0" b="24238"/>
          <a:stretch/>
        </p:blipFill>
        <p:spPr>
          <a:xfrm>
            <a:off x="11253960" y="104040"/>
            <a:ext cx="797400" cy="816480"/>
          </a:xfrm>
          <a:prstGeom prst="rect">
            <a:avLst/>
          </a:prstGeom>
          <a:noFill/>
          <a:ln w="12700">
            <a:noFill/>
          </a:ln>
          <a:effectLst>
            <a:outerShdw algn="ctr" blurRad="50760" dir="5400000" dist="50760" rotWithShape="0">
              <a:srgbClr val="000000">
                <a:alpha val="50000"/>
              </a:srgbClr>
            </a:outerShdw>
          </a:effectLst>
        </p:spPr>
      </p:pic>
      <p:sp>
        <p:nvSpPr>
          <p:cNvPr id="841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842" name="" descr=""/>
          <p:cNvPicPr/>
          <p:nvPr/>
        </p:nvPicPr>
        <p:blipFill>
          <a:blip r:embed="rId5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43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44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45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05B2498E-FB8C-4F35-9D68-C4AED02057B9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Leer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Picture 2" descr="\\DROBO-FS\QuickDrops\JB\PPTX NG\Droplets\LightingOverlay.png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847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848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849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50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51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52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53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54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55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56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57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58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59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60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61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62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63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64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65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66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67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68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69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70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71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72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73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74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75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876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877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78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79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80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81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82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83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84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85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86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887" name="Google Shape;55;p13" descr="Google Shape;55;p13"/>
          <p:cNvPicPr/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0" t="0" r="0" b="24238"/>
          <a:stretch/>
        </p:blipFill>
        <p:spPr>
          <a:xfrm>
            <a:off x="11253960" y="104040"/>
            <a:ext cx="797400" cy="816480"/>
          </a:xfrm>
          <a:prstGeom prst="rect">
            <a:avLst/>
          </a:prstGeom>
          <a:noFill/>
          <a:ln w="12700">
            <a:noFill/>
          </a:ln>
          <a:effectLst>
            <a:outerShdw algn="ctr" blurRad="50760" dir="5400000" dist="50760" rotWithShape="0">
              <a:srgbClr val="000000">
                <a:alpha val="50000"/>
              </a:srgbClr>
            </a:outerShdw>
          </a:effectLst>
        </p:spPr>
      </p:pic>
      <p:pic>
        <p:nvPicPr>
          <p:cNvPr id="888" name="" descr=""/>
          <p:cNvPicPr/>
          <p:nvPr/>
        </p:nvPicPr>
        <p:blipFill>
          <a:blip r:embed="rId5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89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90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91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49BF64EC-2FB0-454D-A3BB-CA8A180A192E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Inhalt mit Überschrif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Picture 2" descr="\\DROBO-FS\QuickDrops\JB\PPTX NG\Droplets\LightingOverlay.png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893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894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895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96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97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98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99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00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01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02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03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04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05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06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07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08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09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10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11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12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13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14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15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16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17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18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19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20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21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922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923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24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25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26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27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28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29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30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31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32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933" name="Google Shape;55;p13" descr="Google Shape;55;p13"/>
          <p:cNvPicPr/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0" t="0" r="0" b="24238"/>
          <a:stretch/>
        </p:blipFill>
        <p:spPr>
          <a:xfrm>
            <a:off x="11253960" y="104040"/>
            <a:ext cx="797400" cy="816480"/>
          </a:xfrm>
          <a:prstGeom prst="rect">
            <a:avLst/>
          </a:prstGeom>
          <a:noFill/>
          <a:ln w="12700">
            <a:noFill/>
          </a:ln>
          <a:effectLst>
            <a:outerShdw algn="ctr" blurRad="50760" dir="5400000" dist="50760" rotWithShape="0">
              <a:srgbClr val="000000">
                <a:alpha val="50000"/>
              </a:srgbClr>
            </a:outerShdw>
          </a:effectLst>
        </p:spPr>
      </p:pic>
      <p:sp>
        <p:nvSpPr>
          <p:cNvPr id="934" name="PlaceHolder 1"/>
          <p:cNvSpPr>
            <a:spLocks noGrp="1"/>
          </p:cNvSpPr>
          <p:nvPr>
            <p:ph type="title"/>
          </p:nvPr>
        </p:nvSpPr>
        <p:spPr>
          <a:xfrm>
            <a:off x="1146600" y="609480"/>
            <a:ext cx="3854880" cy="1638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2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Mastertitelformat bearbeiten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35" name="PlaceHolder 2"/>
          <p:cNvSpPr>
            <a:spLocks noGrp="1"/>
          </p:cNvSpPr>
          <p:nvPr>
            <p:ph type="body"/>
          </p:nvPr>
        </p:nvSpPr>
        <p:spPr>
          <a:xfrm>
            <a:off x="5156280" y="592560"/>
            <a:ext cx="5889960" cy="5197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36" name="PlaceHolder 3"/>
          <p:cNvSpPr>
            <a:spLocks noGrp="1"/>
          </p:cNvSpPr>
          <p:nvPr>
            <p:ph type="body"/>
          </p:nvPr>
        </p:nvSpPr>
        <p:spPr>
          <a:xfrm>
            <a:off x="1146600" y="2249640"/>
            <a:ext cx="385488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937" name="" descr=""/>
          <p:cNvPicPr/>
          <p:nvPr/>
        </p:nvPicPr>
        <p:blipFill>
          <a:blip r:embed="rId5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38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39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940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55877173-E988-4997-8F6D-651DD618EA07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Standard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de-DE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45" name="PlaceHolder 2"/>
          <p:cNvSpPr>
            <a:spLocks noGrp="1"/>
          </p:cNvSpPr>
          <p:nvPr>
            <p:ph type="subTitle"/>
          </p:nvPr>
        </p:nvSpPr>
        <p:spPr>
          <a:xfrm>
            <a:off x="1141560" y="2249640"/>
            <a:ext cx="9905040" cy="354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ild mit Überschrif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2" descr="\\DROBO-FS\QuickDrops\JB\PPTX NG\Droplets\LightingOverlay.png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07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08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09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0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1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2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3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4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5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6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7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8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9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0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1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2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3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4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5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6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7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8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9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0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1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2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3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4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5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36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37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8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9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0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1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2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3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4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5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6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147" name="Google Shape;55;p13" descr="Google Shape;55;p13"/>
          <p:cNvPicPr/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0" t="0" r="0" b="24238"/>
          <a:stretch/>
        </p:blipFill>
        <p:spPr>
          <a:xfrm>
            <a:off x="11253960" y="104040"/>
            <a:ext cx="797400" cy="816480"/>
          </a:xfrm>
          <a:prstGeom prst="rect">
            <a:avLst/>
          </a:prstGeom>
          <a:noFill/>
          <a:ln w="12700">
            <a:noFill/>
          </a:ln>
          <a:effectLst>
            <a:outerShdw algn="ctr" blurRad="50760" dir="5400000" dist="50760" rotWithShape="0">
              <a:srgbClr val="000000">
                <a:alpha val="50000"/>
              </a:srgbClr>
            </a:outerShdw>
          </a:effectLst>
        </p:spPr>
      </p:pic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5933520" cy="1638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2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Mastertitelformat bearbeiten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7380720" y="609480"/>
            <a:ext cx="3665520" cy="5180400"/>
          </a:xfrm>
          <a:prstGeom prst="rect">
            <a:avLst/>
          </a:prstGeom>
          <a:noFill/>
          <a:ln cap="sq" w="19080">
            <a:solidFill>
              <a:schemeClr val="dk2">
                <a:lumMod val="60000"/>
                <a:lumOff val="40000"/>
                <a:alpha val="60000"/>
              </a:schemeClr>
            </a:solidFill>
            <a:miter/>
          </a:ln>
          <a:effectLst>
            <a:outerShdw dist="38160" dir="5400000" blurRad="88920" rotWithShape="0">
              <a:srgbClr val="000000">
                <a:alpha val="40000"/>
              </a:srgbClr>
            </a:outerShdw>
          </a:effectLst>
        </p:spPr>
        <p:txBody>
          <a:bodyPr lIns="90000" rIns="90000" tIns="45000" bIns="45000" anchor="t">
            <a:noAutofit/>
          </a:bodyPr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32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Bild durch Klicken auf Symbol hinzufügen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1141560" y="2249640"/>
            <a:ext cx="593352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51" name="" descr=""/>
          <p:cNvPicPr/>
          <p:nvPr/>
        </p:nvPicPr>
        <p:blipFill>
          <a:blip r:embed="rId6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2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3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4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B30E7951-4634-42B1-B26D-100C8DADF54F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24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047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048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049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50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51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52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53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54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55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56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57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58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59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60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61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62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63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64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65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66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67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68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69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70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71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72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73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74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75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076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077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78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79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80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81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82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83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84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85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86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087" name="PlaceHolder 1"/>
          <p:cNvSpPr>
            <a:spLocks noGrp="1"/>
          </p:cNvSpPr>
          <p:nvPr>
            <p:ph type="title"/>
          </p:nvPr>
        </p:nvSpPr>
        <p:spPr>
          <a:xfrm>
            <a:off x="1141560" y="619200"/>
            <a:ext cx="9905040" cy="1476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88" name="PlaceHolder 2"/>
          <p:cNvSpPr>
            <a:spLocks noGrp="1"/>
          </p:cNvSpPr>
          <p:nvPr>
            <p:ph type="body"/>
          </p:nvPr>
        </p:nvSpPr>
        <p:spPr>
          <a:xfrm>
            <a:off x="1370160" y="2249640"/>
            <a:ext cx="4648680" cy="822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4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89" name="PlaceHolder 3"/>
          <p:cNvSpPr>
            <a:spLocks noGrp="1"/>
          </p:cNvSpPr>
          <p:nvPr>
            <p:ph type="body"/>
          </p:nvPr>
        </p:nvSpPr>
        <p:spPr>
          <a:xfrm>
            <a:off x="1141560" y="3073320"/>
            <a:ext cx="4877280" cy="2716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90" name="PlaceHolder 4"/>
          <p:cNvSpPr>
            <a:spLocks noGrp="1"/>
          </p:cNvSpPr>
          <p:nvPr>
            <p:ph type="body"/>
          </p:nvPr>
        </p:nvSpPr>
        <p:spPr>
          <a:xfrm>
            <a:off x="6400800" y="2249640"/>
            <a:ext cx="4645440" cy="822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4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91" name="PlaceHolder 5"/>
          <p:cNvSpPr>
            <a:spLocks noGrp="1"/>
          </p:cNvSpPr>
          <p:nvPr>
            <p:ph type="body"/>
          </p:nvPr>
        </p:nvSpPr>
        <p:spPr>
          <a:xfrm>
            <a:off x="6172200" y="3073320"/>
            <a:ext cx="4874040" cy="2716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092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93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94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95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863870AB-3059-451D-9958-B53927293DF5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Standard 25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6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097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098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099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00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01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02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03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04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05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06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07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08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09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10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11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12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13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14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15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16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17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18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19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20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21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22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23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24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25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126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127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28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29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30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31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32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33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34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35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36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137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138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39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40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41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D973C55B-2AE8-4A94-91F6-800F1264AA92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26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143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144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145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46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47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48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49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50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51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52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53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54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55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56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57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58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59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60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61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62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63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64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65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66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67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68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69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70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71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172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173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74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75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76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77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78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79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80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81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82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Format des Titeltextes durch Klicken bearbeiten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2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Format des Gliederungstextes durch Klicken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2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Gliederungsebene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2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Gliederungsebene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120000"/>
              </a:lnSpc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Gliederungsebene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12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Gliederungsebene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12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Sechste Gliederungsebene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120000"/>
              </a:lnSpc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Siebte Gliederungsebene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185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86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87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188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B5998B24-A1D5-4AB9-BE9C-1C6EDAC351C5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27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9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190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191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192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93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94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95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96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97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98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99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00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01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02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03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04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05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06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07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08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09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10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11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12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13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14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15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16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17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18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219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220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21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22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23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24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25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26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27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28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29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230" name="PlaceHolder 1"/>
          <p:cNvSpPr>
            <a:spLocks noGrp="1"/>
          </p:cNvSpPr>
          <p:nvPr>
            <p:ph type="title"/>
          </p:nvPr>
        </p:nvSpPr>
        <p:spPr>
          <a:xfrm>
            <a:off x="1146600" y="609480"/>
            <a:ext cx="3854880" cy="1638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2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31" name="PlaceHolder 2"/>
          <p:cNvSpPr>
            <a:spLocks noGrp="1"/>
          </p:cNvSpPr>
          <p:nvPr>
            <p:ph type="body"/>
          </p:nvPr>
        </p:nvSpPr>
        <p:spPr>
          <a:xfrm>
            <a:off x="5156280" y="592560"/>
            <a:ext cx="5889960" cy="5197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32" name="PlaceHolder 3"/>
          <p:cNvSpPr>
            <a:spLocks noGrp="1"/>
          </p:cNvSpPr>
          <p:nvPr>
            <p:ph type="body"/>
          </p:nvPr>
        </p:nvSpPr>
        <p:spPr>
          <a:xfrm>
            <a:off x="1146600" y="2249640"/>
            <a:ext cx="385488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233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34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35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36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5A707E1B-F8DF-4142-A0B6-7793EECDCB44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28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7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238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239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240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41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42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43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44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45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46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47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48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49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50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51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52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53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54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55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56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57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58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59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60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61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62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63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64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65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66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267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268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69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70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71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72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73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74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75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76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77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278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5933520" cy="1638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2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79" name="PlaceHolder 2"/>
          <p:cNvSpPr>
            <a:spLocks noGrp="1"/>
          </p:cNvSpPr>
          <p:nvPr>
            <p:ph type="body"/>
          </p:nvPr>
        </p:nvSpPr>
        <p:spPr>
          <a:xfrm>
            <a:off x="7380720" y="609480"/>
            <a:ext cx="3665520" cy="5180400"/>
          </a:xfrm>
          <a:prstGeom prst="rect">
            <a:avLst/>
          </a:prstGeom>
          <a:noFill/>
          <a:ln cap="sq" w="19080">
            <a:solidFill>
              <a:schemeClr val="dk2">
                <a:lumMod val="60000"/>
                <a:lumOff val="40000"/>
                <a:alpha val="60000"/>
              </a:schemeClr>
            </a:solidFill>
            <a:miter/>
          </a:ln>
          <a:effectLst>
            <a:outerShdw dist="38160" dir="5400000" blurRad="88920" rotWithShape="0">
              <a:srgbClr val="000000">
                <a:alpha val="40000"/>
              </a:srgbClr>
            </a:outerShdw>
          </a:effectLst>
        </p:spPr>
        <p:txBody>
          <a:bodyPr lIns="90000" rIns="90000" tIns="45000" bIns="45000" anchor="t">
            <a:noAutofit/>
          </a:bodyPr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32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Bild durch Klicken auf Symbol hinzufügen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80" name="PlaceHolder 3"/>
          <p:cNvSpPr>
            <a:spLocks noGrp="1"/>
          </p:cNvSpPr>
          <p:nvPr>
            <p:ph type="body"/>
          </p:nvPr>
        </p:nvSpPr>
        <p:spPr>
          <a:xfrm>
            <a:off x="1141560" y="2249640"/>
            <a:ext cx="593352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281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82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83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284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ABC25999-72BE-465D-9B4C-CF2C0E2B6D46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13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5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286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287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288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89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90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91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92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93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94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95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96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97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98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99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00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01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02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03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04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05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06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07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08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09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10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11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12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13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14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315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316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17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18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19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20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21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22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23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24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25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1326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27" name="PlaceHolder 1"/>
          <p:cNvSpPr>
            <a:spLocks noGrp="1"/>
          </p:cNvSpPr>
          <p:nvPr>
            <p:ph type="title"/>
          </p:nvPr>
        </p:nvSpPr>
        <p:spPr>
          <a:xfrm>
            <a:off x="1141560" y="4304520"/>
            <a:ext cx="9911160" cy="81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2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28" name="PlaceHolder 2"/>
          <p:cNvSpPr>
            <a:spLocks noGrp="1"/>
          </p:cNvSpPr>
          <p:nvPr>
            <p:ph type="body"/>
          </p:nvPr>
        </p:nvSpPr>
        <p:spPr>
          <a:xfrm>
            <a:off x="1141560" y="606600"/>
            <a:ext cx="9911160" cy="3298680"/>
          </a:xfrm>
          <a:prstGeom prst="rect">
            <a:avLst/>
          </a:prstGeom>
          <a:noFill/>
          <a:ln cap="sq" w="19080">
            <a:solidFill>
              <a:schemeClr val="dk2">
                <a:lumMod val="60000"/>
                <a:lumOff val="40000"/>
                <a:alpha val="60000"/>
              </a:schemeClr>
            </a:solidFill>
            <a:miter/>
          </a:ln>
          <a:effectLst>
            <a:outerShdw dist="38160" dir="5400000" blurRad="88920" rotWithShape="0">
              <a:srgbClr val="000000">
                <a:alpha val="40000"/>
              </a:srgbClr>
            </a:outerShdw>
          </a:effectLst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32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Bild durch Klicken auf Symbol hinzufügen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29" name="PlaceHolder 3"/>
          <p:cNvSpPr>
            <a:spLocks noGrp="1"/>
          </p:cNvSpPr>
          <p:nvPr>
            <p:ph type="body"/>
          </p:nvPr>
        </p:nvSpPr>
        <p:spPr>
          <a:xfrm>
            <a:off x="1141200" y="5123880"/>
            <a:ext cx="9909720" cy="68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30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31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32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9D9768A4-9C1F-4CCD-A727-2877EB4F5A25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14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334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335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336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37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38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39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40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41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42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43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44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45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46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47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48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49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50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51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52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53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54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55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56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57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58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59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60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61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62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363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364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65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66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67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68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69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70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71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72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73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374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040" cy="3427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75" name="PlaceHolder 2"/>
          <p:cNvSpPr>
            <a:spLocks noGrp="1"/>
          </p:cNvSpPr>
          <p:nvPr>
            <p:ph type="body"/>
          </p:nvPr>
        </p:nvSpPr>
        <p:spPr>
          <a:xfrm>
            <a:off x="1141560" y="4419720"/>
            <a:ext cx="9903240" cy="137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376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77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78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379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3A28647C-68BF-49FA-8A07-E66BC8509325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15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0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381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382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383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84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85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86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87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88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89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90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91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92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93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94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95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96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97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98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99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00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01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02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03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04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05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06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07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08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09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410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411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12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13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14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15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16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17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18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19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20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421" name="PlaceHolder 1"/>
          <p:cNvSpPr>
            <a:spLocks noGrp="1"/>
          </p:cNvSpPr>
          <p:nvPr>
            <p:ph type="title"/>
          </p:nvPr>
        </p:nvSpPr>
        <p:spPr>
          <a:xfrm>
            <a:off x="1446120" y="609480"/>
            <a:ext cx="9301680" cy="274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22" name="PlaceHolder 2"/>
          <p:cNvSpPr>
            <a:spLocks noGrp="1"/>
          </p:cNvSpPr>
          <p:nvPr>
            <p:ph type="body"/>
          </p:nvPr>
        </p:nvSpPr>
        <p:spPr>
          <a:xfrm>
            <a:off x="1720800" y="3365640"/>
            <a:ext cx="8751240" cy="547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23" name="PlaceHolder 3"/>
          <p:cNvSpPr>
            <a:spLocks noGrp="1"/>
          </p:cNvSpPr>
          <p:nvPr>
            <p:ph type="body"/>
          </p:nvPr>
        </p:nvSpPr>
        <p:spPr>
          <a:xfrm>
            <a:off x="1141560" y="4309920"/>
            <a:ext cx="9905040" cy="148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24" name="TextBox 59"/>
          <p:cNvSpPr/>
          <p:nvPr/>
        </p:nvSpPr>
        <p:spPr>
          <a:xfrm>
            <a:off x="903600" y="732240"/>
            <a:ext cx="608400" cy="58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80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“</a:t>
            </a:r>
            <a:endParaRPr b="0" lang="de-DE" sz="8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25" name="TextBox 60"/>
          <p:cNvSpPr/>
          <p:nvPr/>
        </p:nvSpPr>
        <p:spPr>
          <a:xfrm>
            <a:off x="10537200" y="2764800"/>
            <a:ext cx="608400" cy="58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80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”</a:t>
            </a:r>
            <a:endParaRPr b="0" lang="de-DE" sz="8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426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27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28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29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5CC26DD4-6663-45B4-8FE9-D903FE639AC1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16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0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431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432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433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34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35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36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37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38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39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40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41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42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43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44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45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46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47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48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49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50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51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52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53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54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55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56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57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58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59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460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461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62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63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64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65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66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67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68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69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70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471" name="PlaceHolder 1"/>
          <p:cNvSpPr>
            <a:spLocks noGrp="1"/>
          </p:cNvSpPr>
          <p:nvPr>
            <p:ph type="title"/>
          </p:nvPr>
        </p:nvSpPr>
        <p:spPr>
          <a:xfrm>
            <a:off x="1141560" y="2134080"/>
            <a:ext cx="9905040" cy="2510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72" name="PlaceHolder 2"/>
          <p:cNvSpPr>
            <a:spLocks noGrp="1"/>
          </p:cNvSpPr>
          <p:nvPr>
            <p:ph type="body"/>
          </p:nvPr>
        </p:nvSpPr>
        <p:spPr>
          <a:xfrm>
            <a:off x="1141200" y="4657680"/>
            <a:ext cx="9903600" cy="1139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473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74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75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476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B7111628-0DA8-418B-9F37-4606F6BF66D7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17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7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478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479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480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81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82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83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84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85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86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87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88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89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90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91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92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93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94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95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96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97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98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99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00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01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02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03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04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05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06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507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508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09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10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11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12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13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14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15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16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17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518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040" cy="1904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19" name="PlaceHolder 2"/>
          <p:cNvSpPr>
            <a:spLocks noGrp="1"/>
          </p:cNvSpPr>
          <p:nvPr>
            <p:ph type="body"/>
          </p:nvPr>
        </p:nvSpPr>
        <p:spPr>
          <a:xfrm>
            <a:off x="1141560" y="2674440"/>
            <a:ext cx="3195720" cy="684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4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20" name="PlaceHolder 3"/>
          <p:cNvSpPr>
            <a:spLocks noGrp="1"/>
          </p:cNvSpPr>
          <p:nvPr>
            <p:ph type="body"/>
          </p:nvPr>
        </p:nvSpPr>
        <p:spPr>
          <a:xfrm>
            <a:off x="1127880" y="3360240"/>
            <a:ext cx="3207600" cy="243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21" name="PlaceHolder 4"/>
          <p:cNvSpPr>
            <a:spLocks noGrp="1"/>
          </p:cNvSpPr>
          <p:nvPr>
            <p:ph type="body"/>
          </p:nvPr>
        </p:nvSpPr>
        <p:spPr>
          <a:xfrm>
            <a:off x="4514760" y="2677680"/>
            <a:ext cx="3183480" cy="684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4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22" name="PlaceHolder 5"/>
          <p:cNvSpPr>
            <a:spLocks noGrp="1"/>
          </p:cNvSpPr>
          <p:nvPr>
            <p:ph type="body"/>
          </p:nvPr>
        </p:nvSpPr>
        <p:spPr>
          <a:xfrm>
            <a:off x="4504320" y="3363480"/>
            <a:ext cx="3194640" cy="243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23" name="PlaceHolder 6"/>
          <p:cNvSpPr>
            <a:spLocks noGrp="1"/>
          </p:cNvSpPr>
          <p:nvPr>
            <p:ph type="body"/>
          </p:nvPr>
        </p:nvSpPr>
        <p:spPr>
          <a:xfrm>
            <a:off x="7852320" y="2674440"/>
            <a:ext cx="3193920" cy="684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4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24" name="PlaceHolder 7"/>
          <p:cNvSpPr>
            <a:spLocks noGrp="1"/>
          </p:cNvSpPr>
          <p:nvPr>
            <p:ph type="body"/>
          </p:nvPr>
        </p:nvSpPr>
        <p:spPr>
          <a:xfrm>
            <a:off x="7852320" y="3360240"/>
            <a:ext cx="3193920" cy="243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525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26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27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28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43A87BC3-5C6A-4E73-B942-832F8490EE7A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14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anoramabild mit Beschriftung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2" descr="\\DROBO-FS\QuickDrops\JB\PPTX NG\Droplets\LightingOverlay.png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56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57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58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9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0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1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2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3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4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5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6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7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8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9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0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1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6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7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8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9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0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1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2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3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4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85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86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7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8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9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0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1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2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3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4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5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196" name="Google Shape;55;p13" descr="Google Shape;55;p13"/>
          <p:cNvPicPr/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0" t="0" r="0" b="24238"/>
          <a:stretch/>
        </p:blipFill>
        <p:spPr>
          <a:xfrm>
            <a:off x="11253960" y="104040"/>
            <a:ext cx="797400" cy="816480"/>
          </a:xfrm>
          <a:prstGeom prst="rect">
            <a:avLst/>
          </a:prstGeom>
          <a:noFill/>
          <a:ln w="12700">
            <a:noFill/>
          </a:ln>
          <a:effectLst>
            <a:outerShdw algn="ctr" blurRad="50760" dir="5400000" dist="50760" rotWithShape="0">
              <a:srgbClr val="000000">
                <a:alpha val="50000"/>
              </a:srgbClr>
            </a:outerShdw>
          </a:effectLst>
        </p:spPr>
      </p:pic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1141560" y="4304520"/>
            <a:ext cx="9911160" cy="81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2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Mastertitelformat bearbeiten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1141560" y="606600"/>
            <a:ext cx="9911160" cy="3298680"/>
          </a:xfrm>
          <a:prstGeom prst="rect">
            <a:avLst/>
          </a:prstGeom>
          <a:noFill/>
          <a:ln cap="sq" w="19080">
            <a:solidFill>
              <a:schemeClr val="dk2">
                <a:lumMod val="60000"/>
                <a:lumOff val="40000"/>
                <a:alpha val="60000"/>
              </a:schemeClr>
            </a:solidFill>
            <a:miter/>
          </a:ln>
          <a:effectLst>
            <a:outerShdw dist="38160" dir="5400000" blurRad="88920" rotWithShape="0">
              <a:srgbClr val="000000">
                <a:alpha val="40000"/>
              </a:srgbClr>
            </a:outerShdw>
          </a:effectLst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32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Bild durch Klicken auf Symbol hinzufügen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1141200" y="5123880"/>
            <a:ext cx="9909720" cy="68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00" name="" descr=""/>
          <p:cNvPicPr/>
          <p:nvPr/>
        </p:nvPicPr>
        <p:blipFill>
          <a:blip r:embed="rId5"/>
          <a:stretch/>
        </p:blipFill>
        <p:spPr>
          <a:xfrm>
            <a:off x="114480" y="11088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1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2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3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DDA7B07C-196B-4ACE-A267-B6ADC173A99D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 21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9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530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531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532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33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34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35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36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37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38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39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40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41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42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43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44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45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46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47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48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49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50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51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52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53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54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55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56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57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58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559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560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61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62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63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64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65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66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67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68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69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570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571" name="PlaceHolder 2"/>
          <p:cNvSpPr>
            <a:spLocks noGrp="1"/>
          </p:cNvSpPr>
          <p:nvPr>
            <p:ph type="body"/>
          </p:nvPr>
        </p:nvSpPr>
        <p:spPr>
          <a:xfrm>
            <a:off x="1141560" y="2249640"/>
            <a:ext cx="990504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572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18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574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575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576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77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78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79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80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81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82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83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84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85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86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87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88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89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90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91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92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93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94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95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96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97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98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99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00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01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02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603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604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05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06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07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08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09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10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11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12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13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614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040" cy="1904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15" name="PlaceHolder 2"/>
          <p:cNvSpPr>
            <a:spLocks noGrp="1"/>
          </p:cNvSpPr>
          <p:nvPr>
            <p:ph type="body"/>
          </p:nvPr>
        </p:nvSpPr>
        <p:spPr>
          <a:xfrm>
            <a:off x="1141560" y="4404600"/>
            <a:ext cx="3194280" cy="575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0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16" name="PlaceHolder 3"/>
          <p:cNvSpPr>
            <a:spLocks noGrp="1"/>
          </p:cNvSpPr>
          <p:nvPr>
            <p:ph type="body"/>
          </p:nvPr>
        </p:nvSpPr>
        <p:spPr>
          <a:xfrm>
            <a:off x="1141560" y="2666880"/>
            <a:ext cx="3194280" cy="1522800"/>
          </a:xfrm>
          <a:prstGeom prst="rect">
            <a:avLst/>
          </a:prstGeom>
          <a:noFill/>
          <a:ln cap="sq" w="19080">
            <a:solidFill>
              <a:schemeClr val="dk2">
                <a:lumMod val="60000"/>
                <a:lumOff val="40000"/>
                <a:alpha val="60000"/>
              </a:schemeClr>
            </a:solidFill>
            <a:miter/>
          </a:ln>
          <a:effectLst>
            <a:outerShdw dist="38160" dir="5400000" blurRad="88920" rotWithShape="0">
              <a:srgbClr val="000000">
                <a:alpha val="40000"/>
              </a:srgbClr>
            </a:outerShdw>
          </a:effectLst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Bild durch Klicken auf Symbol hinzufügen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17" name="PlaceHolder 4"/>
          <p:cNvSpPr>
            <a:spLocks noGrp="1"/>
          </p:cNvSpPr>
          <p:nvPr>
            <p:ph type="body"/>
          </p:nvPr>
        </p:nvSpPr>
        <p:spPr>
          <a:xfrm>
            <a:off x="1141560" y="4980960"/>
            <a:ext cx="3194280" cy="81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18" name="PlaceHolder 5"/>
          <p:cNvSpPr>
            <a:spLocks noGrp="1"/>
          </p:cNvSpPr>
          <p:nvPr>
            <p:ph type="body"/>
          </p:nvPr>
        </p:nvSpPr>
        <p:spPr>
          <a:xfrm>
            <a:off x="4489200" y="4404600"/>
            <a:ext cx="3199320" cy="575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0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19" name="PlaceHolder 6"/>
          <p:cNvSpPr>
            <a:spLocks noGrp="1"/>
          </p:cNvSpPr>
          <p:nvPr>
            <p:ph type="body"/>
          </p:nvPr>
        </p:nvSpPr>
        <p:spPr>
          <a:xfrm>
            <a:off x="4489200" y="2666880"/>
            <a:ext cx="3197880" cy="1522800"/>
          </a:xfrm>
          <a:prstGeom prst="rect">
            <a:avLst/>
          </a:prstGeom>
          <a:noFill/>
          <a:ln cap="sq" w="19080">
            <a:solidFill>
              <a:schemeClr val="dk2">
                <a:lumMod val="60000"/>
                <a:lumOff val="40000"/>
                <a:alpha val="60000"/>
              </a:schemeClr>
            </a:solidFill>
            <a:miter/>
          </a:ln>
          <a:effectLst>
            <a:outerShdw dist="38160" dir="5400000" blurRad="88920" rotWithShape="0">
              <a:srgbClr val="000000">
                <a:alpha val="40000"/>
              </a:srgbClr>
            </a:outerShdw>
          </a:effectLst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Bild durch Klicken auf Symbol hinzufügen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20" name="PlaceHolder 7"/>
          <p:cNvSpPr>
            <a:spLocks noGrp="1"/>
          </p:cNvSpPr>
          <p:nvPr>
            <p:ph type="body"/>
          </p:nvPr>
        </p:nvSpPr>
        <p:spPr>
          <a:xfrm>
            <a:off x="4487760" y="4980960"/>
            <a:ext cx="3199320" cy="80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21" name="PlaceHolder 8"/>
          <p:cNvSpPr>
            <a:spLocks noGrp="1"/>
          </p:cNvSpPr>
          <p:nvPr>
            <p:ph type="body"/>
          </p:nvPr>
        </p:nvSpPr>
        <p:spPr>
          <a:xfrm>
            <a:off x="7852680" y="4404600"/>
            <a:ext cx="3189600" cy="575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0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22" name="PlaceHolder 9"/>
          <p:cNvSpPr>
            <a:spLocks noGrp="1"/>
          </p:cNvSpPr>
          <p:nvPr>
            <p:ph type="body"/>
          </p:nvPr>
        </p:nvSpPr>
        <p:spPr>
          <a:xfrm>
            <a:off x="7852320" y="2666880"/>
            <a:ext cx="3193920" cy="1522800"/>
          </a:xfrm>
          <a:prstGeom prst="rect">
            <a:avLst/>
          </a:prstGeom>
          <a:noFill/>
          <a:ln cap="sq" w="19080">
            <a:solidFill>
              <a:schemeClr val="dk2">
                <a:lumMod val="60000"/>
                <a:lumOff val="40000"/>
                <a:alpha val="60000"/>
              </a:schemeClr>
            </a:solidFill>
            <a:miter/>
          </a:ln>
          <a:effectLst>
            <a:outerShdw dist="38160" dir="5400000" blurRad="88920" rotWithShape="0">
              <a:srgbClr val="000000">
                <a:alpha val="40000"/>
              </a:srgbClr>
            </a:outerShdw>
          </a:effectLst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Bild durch Klicken auf Symbol hinzufügen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23" name="PlaceHolder 10"/>
          <p:cNvSpPr>
            <a:spLocks noGrp="1"/>
          </p:cNvSpPr>
          <p:nvPr>
            <p:ph type="body"/>
          </p:nvPr>
        </p:nvSpPr>
        <p:spPr>
          <a:xfrm>
            <a:off x="7852320" y="4980960"/>
            <a:ext cx="3193920" cy="80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624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25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26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27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75666E66-08DF-4EB2-A4A4-45919F6F1D04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Standard 19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629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630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631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32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33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34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35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36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37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38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39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40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41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42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43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44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45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46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47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48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49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50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51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52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53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54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55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56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57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658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659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60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61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62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63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64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65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66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67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68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669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70" name="PlaceHolder 2"/>
          <p:cNvSpPr>
            <a:spLocks noGrp="1"/>
          </p:cNvSpPr>
          <p:nvPr>
            <p:ph type="body"/>
          </p:nvPr>
        </p:nvSpPr>
        <p:spPr>
          <a:xfrm>
            <a:off x="1141560" y="2249640"/>
            <a:ext cx="990504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671" name="" descr=""/>
          <p:cNvPicPr/>
          <p:nvPr/>
        </p:nvPicPr>
        <p:blipFill>
          <a:blip r:embed="rId4"/>
          <a:stretch/>
        </p:blipFill>
        <p:spPr>
          <a:xfrm rot="5400000">
            <a:off x="11242080" y="11808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72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73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74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BA16479D-4723-41E1-B3A8-4200CD97B90A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Standard 20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5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676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677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678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79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80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81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82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83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84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85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86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87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88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89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90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91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92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93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94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95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96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97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98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99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00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01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02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03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04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705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706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07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08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09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10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11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12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13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14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15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716" name="PlaceHolder 1"/>
          <p:cNvSpPr>
            <a:spLocks noGrp="1"/>
          </p:cNvSpPr>
          <p:nvPr>
            <p:ph type="title"/>
          </p:nvPr>
        </p:nvSpPr>
        <p:spPr>
          <a:xfrm>
            <a:off x="9042480" y="609480"/>
            <a:ext cx="2003760" cy="5180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17" name="PlaceHolder 2"/>
          <p:cNvSpPr>
            <a:spLocks noGrp="1"/>
          </p:cNvSpPr>
          <p:nvPr>
            <p:ph type="body"/>
          </p:nvPr>
        </p:nvSpPr>
        <p:spPr>
          <a:xfrm>
            <a:off x="1141560" y="609480"/>
            <a:ext cx="7747560" cy="5180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718" name="" descr=""/>
          <p:cNvPicPr/>
          <p:nvPr/>
        </p:nvPicPr>
        <p:blipFill>
          <a:blip r:embed="rId4"/>
          <a:stretch/>
        </p:blipFill>
        <p:spPr>
          <a:xfrm rot="5400000">
            <a:off x="11242080" y="11808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19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20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21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90CA6F1E-ABF5-4C4C-96DB-0ECCB8863C6B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Standard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3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814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815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725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6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7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8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9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0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1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2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3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4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5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16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7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8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9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0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1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2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3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4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5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6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7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8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9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0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1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817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753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4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5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6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7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8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9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60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61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62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818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819" name="PlaceHolder 2"/>
          <p:cNvSpPr>
            <a:spLocks noGrp="1"/>
          </p:cNvSpPr>
          <p:nvPr>
            <p:ph type="body"/>
          </p:nvPr>
        </p:nvSpPr>
        <p:spPr>
          <a:xfrm>
            <a:off x="1141560" y="2249640"/>
            <a:ext cx="990504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820" name="PlaceHolder 3"/>
          <p:cNvSpPr>
            <a:spLocks noGrp="1"/>
          </p:cNvSpPr>
          <p:nvPr>
            <p:ph type="dt" idx="19"/>
          </p:nvPr>
        </p:nvSpPr>
        <p:spPr>
          <a:xfrm>
            <a:off x="7457040" y="64591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821" name="PlaceHolder 4"/>
          <p:cNvSpPr>
            <a:spLocks noGrp="1"/>
          </p:cNvSpPr>
          <p:nvPr>
            <p:ph type="ftr" idx="20"/>
          </p:nvPr>
        </p:nvSpPr>
        <p:spPr>
          <a:xfrm>
            <a:off x="1141560" y="6459120"/>
            <a:ext cx="623808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822" name="PlaceHolder 5"/>
          <p:cNvSpPr>
            <a:spLocks noGrp="1"/>
          </p:cNvSpPr>
          <p:nvPr>
            <p:ph type="sldNum" idx="21"/>
          </p:nvPr>
        </p:nvSpPr>
        <p:spPr>
          <a:xfrm>
            <a:off x="10276200" y="6459120"/>
            <a:ext cx="7700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C1897326-9779-41F2-AFD8-292A30FA1ECB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1823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Standard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2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723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724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725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6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7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8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9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0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1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2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3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4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5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6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7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8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9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0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1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2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3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4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5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6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7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8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9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0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1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752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753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4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5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6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7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8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9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60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61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62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763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64" name="PlaceHolder 2"/>
          <p:cNvSpPr>
            <a:spLocks noGrp="1"/>
          </p:cNvSpPr>
          <p:nvPr>
            <p:ph type="body"/>
          </p:nvPr>
        </p:nvSpPr>
        <p:spPr>
          <a:xfrm>
            <a:off x="1141560" y="2249640"/>
            <a:ext cx="990504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65" name="PlaceHolder 3"/>
          <p:cNvSpPr>
            <a:spLocks noGrp="1"/>
          </p:cNvSpPr>
          <p:nvPr>
            <p:ph type="dt" idx="4"/>
          </p:nvPr>
        </p:nvSpPr>
        <p:spPr>
          <a:xfrm>
            <a:off x="7457040" y="64591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766" name="PlaceHolder 4"/>
          <p:cNvSpPr>
            <a:spLocks noGrp="1"/>
          </p:cNvSpPr>
          <p:nvPr>
            <p:ph type="ftr" idx="5"/>
          </p:nvPr>
        </p:nvSpPr>
        <p:spPr>
          <a:xfrm>
            <a:off x="1141560" y="6459120"/>
            <a:ext cx="623808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767" name="PlaceHolder 5"/>
          <p:cNvSpPr>
            <a:spLocks noGrp="1"/>
          </p:cNvSpPr>
          <p:nvPr>
            <p:ph type="sldNum" idx="6"/>
          </p:nvPr>
        </p:nvSpPr>
        <p:spPr>
          <a:xfrm>
            <a:off x="10276200" y="6459120"/>
            <a:ext cx="7700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2FBFB072-54EC-42D0-AB69-CEF7965FB2F3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1768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Standard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1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792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793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725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6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7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8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9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0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1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2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3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4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5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94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7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8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9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0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1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2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3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4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5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6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7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8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9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0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1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795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753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4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5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6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7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8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9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60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61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62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796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97" name="PlaceHolder 2"/>
          <p:cNvSpPr>
            <a:spLocks noGrp="1"/>
          </p:cNvSpPr>
          <p:nvPr>
            <p:ph type="body"/>
          </p:nvPr>
        </p:nvSpPr>
        <p:spPr>
          <a:xfrm>
            <a:off x="1141560" y="2249640"/>
            <a:ext cx="990504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98" name="PlaceHolder 3"/>
          <p:cNvSpPr>
            <a:spLocks noGrp="1"/>
          </p:cNvSpPr>
          <p:nvPr>
            <p:ph type="dt" idx="13"/>
          </p:nvPr>
        </p:nvSpPr>
        <p:spPr>
          <a:xfrm>
            <a:off x="7457040" y="64591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799" name="PlaceHolder 4"/>
          <p:cNvSpPr>
            <a:spLocks noGrp="1"/>
          </p:cNvSpPr>
          <p:nvPr>
            <p:ph type="ftr" idx="14"/>
          </p:nvPr>
        </p:nvSpPr>
        <p:spPr>
          <a:xfrm>
            <a:off x="1141560" y="6459120"/>
            <a:ext cx="623808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800" name="PlaceHolder 5"/>
          <p:cNvSpPr>
            <a:spLocks noGrp="1"/>
          </p:cNvSpPr>
          <p:nvPr>
            <p:ph type="sldNum" idx="15"/>
          </p:nvPr>
        </p:nvSpPr>
        <p:spPr>
          <a:xfrm>
            <a:off x="10276200" y="6459120"/>
            <a:ext cx="7700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034B3B1D-890F-4B88-801E-DAEFB52ABE70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1801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Standard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0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781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782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725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6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7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8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9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0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1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2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3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4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5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83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7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8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9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0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1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2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3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4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5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6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7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8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9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0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1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784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753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4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5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6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7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8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9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60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61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62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785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86" name="PlaceHolder 2"/>
          <p:cNvSpPr>
            <a:spLocks noGrp="1"/>
          </p:cNvSpPr>
          <p:nvPr>
            <p:ph type="body"/>
          </p:nvPr>
        </p:nvSpPr>
        <p:spPr>
          <a:xfrm>
            <a:off x="1141560" y="2249640"/>
            <a:ext cx="990504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87" name="PlaceHolder 3"/>
          <p:cNvSpPr>
            <a:spLocks noGrp="1"/>
          </p:cNvSpPr>
          <p:nvPr>
            <p:ph type="dt" idx="10"/>
          </p:nvPr>
        </p:nvSpPr>
        <p:spPr>
          <a:xfrm>
            <a:off x="7457040" y="64591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788" name="PlaceHolder 4"/>
          <p:cNvSpPr>
            <a:spLocks noGrp="1"/>
          </p:cNvSpPr>
          <p:nvPr>
            <p:ph type="ftr" idx="11"/>
          </p:nvPr>
        </p:nvSpPr>
        <p:spPr>
          <a:xfrm>
            <a:off x="1141560" y="6459120"/>
            <a:ext cx="623808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789" name="PlaceHolder 5"/>
          <p:cNvSpPr>
            <a:spLocks noGrp="1"/>
          </p:cNvSpPr>
          <p:nvPr>
            <p:ph type="sldNum" idx="12"/>
          </p:nvPr>
        </p:nvSpPr>
        <p:spPr>
          <a:xfrm>
            <a:off x="10276200" y="6459120"/>
            <a:ext cx="7700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2F74F588-2111-4BC9-B3DC-F91914B9F1C6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1790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Standard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9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770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771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725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6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7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8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9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0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1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2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3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4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5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72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7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8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9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0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1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2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3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4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5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6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7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8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9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0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1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773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753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4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5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6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7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8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9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60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61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62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774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75" name="PlaceHolder 2"/>
          <p:cNvSpPr>
            <a:spLocks noGrp="1"/>
          </p:cNvSpPr>
          <p:nvPr>
            <p:ph type="body"/>
          </p:nvPr>
        </p:nvSpPr>
        <p:spPr>
          <a:xfrm>
            <a:off x="1141560" y="2249640"/>
            <a:ext cx="990504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76" name="PlaceHolder 3"/>
          <p:cNvSpPr>
            <a:spLocks noGrp="1"/>
          </p:cNvSpPr>
          <p:nvPr>
            <p:ph type="dt" idx="7"/>
          </p:nvPr>
        </p:nvSpPr>
        <p:spPr>
          <a:xfrm>
            <a:off x="7457040" y="64591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777" name="PlaceHolder 4"/>
          <p:cNvSpPr>
            <a:spLocks noGrp="1"/>
          </p:cNvSpPr>
          <p:nvPr>
            <p:ph type="ftr" idx="8"/>
          </p:nvPr>
        </p:nvSpPr>
        <p:spPr>
          <a:xfrm>
            <a:off x="1141560" y="6459120"/>
            <a:ext cx="623808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778" name="PlaceHolder 5"/>
          <p:cNvSpPr>
            <a:spLocks noGrp="1"/>
          </p:cNvSpPr>
          <p:nvPr>
            <p:ph type="sldNum" idx="9"/>
          </p:nvPr>
        </p:nvSpPr>
        <p:spPr>
          <a:xfrm>
            <a:off x="10276200" y="6459120"/>
            <a:ext cx="7700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38F5AB48-0F74-4CC2-93F4-436898BC489D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1779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803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804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725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6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7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8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29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0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1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2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3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4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5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05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7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8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39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0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1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2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3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4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5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6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7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8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49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0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1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806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753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4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5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6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7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8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59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60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61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62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807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808" name="PlaceHolder 2"/>
          <p:cNvSpPr>
            <a:spLocks noGrp="1"/>
          </p:cNvSpPr>
          <p:nvPr>
            <p:ph type="body"/>
          </p:nvPr>
        </p:nvSpPr>
        <p:spPr>
          <a:xfrm>
            <a:off x="1141560" y="2249640"/>
            <a:ext cx="990504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809" name="PlaceHolder 3"/>
          <p:cNvSpPr>
            <a:spLocks noGrp="1"/>
          </p:cNvSpPr>
          <p:nvPr>
            <p:ph type="dt" idx="16"/>
          </p:nvPr>
        </p:nvSpPr>
        <p:spPr>
          <a:xfrm>
            <a:off x="7457040" y="64591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810" name="PlaceHolder 4"/>
          <p:cNvSpPr>
            <a:spLocks noGrp="1"/>
          </p:cNvSpPr>
          <p:nvPr>
            <p:ph type="ftr" idx="17"/>
          </p:nvPr>
        </p:nvSpPr>
        <p:spPr>
          <a:xfrm>
            <a:off x="1141560" y="6459120"/>
            <a:ext cx="623808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811" name="PlaceHolder 5"/>
          <p:cNvSpPr>
            <a:spLocks noGrp="1"/>
          </p:cNvSpPr>
          <p:nvPr>
            <p:ph type="sldNum" idx="18"/>
          </p:nvPr>
        </p:nvSpPr>
        <p:spPr>
          <a:xfrm>
            <a:off x="10276200" y="6459120"/>
            <a:ext cx="7700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CAD9F46D-F947-4B99-87EE-0374BC0E4C8D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1812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el und Beschriftung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2" descr="\\DROBO-FS\QuickDrops\JB\PPTX NG\Droplets\LightingOverlay.png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05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206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207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8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9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0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1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2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3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4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5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6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7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8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9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20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21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22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23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24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25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26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27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28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29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30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31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32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33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234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235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36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37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38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39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40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41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42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43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44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245" name="Google Shape;55;p13" descr="Google Shape;55;p13"/>
          <p:cNvPicPr/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0" t="0" r="0" b="24238"/>
          <a:stretch/>
        </p:blipFill>
        <p:spPr>
          <a:xfrm>
            <a:off x="11253960" y="104040"/>
            <a:ext cx="797400" cy="816480"/>
          </a:xfrm>
          <a:prstGeom prst="rect">
            <a:avLst/>
          </a:prstGeom>
          <a:noFill/>
          <a:ln w="12700">
            <a:noFill/>
          </a:ln>
          <a:effectLst>
            <a:outerShdw algn="ctr" blurRad="50760" dir="5400000" dist="50760" rotWithShape="0">
              <a:srgbClr val="000000">
                <a:alpha val="50000"/>
              </a:srgbClr>
            </a:outerShdw>
          </a:effectLst>
        </p:spPr>
      </p:pic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040" cy="3427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1141560" y="4419720"/>
            <a:ext cx="9903240" cy="1370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48" name="" descr=""/>
          <p:cNvPicPr/>
          <p:nvPr/>
        </p:nvPicPr>
        <p:blipFill>
          <a:blip r:embed="rId5"/>
          <a:stretch/>
        </p:blipFill>
        <p:spPr>
          <a:xfrm>
            <a:off x="114480" y="11088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9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50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51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087DC435-25BE-4C32-9315-DA8342899BAD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Standard 1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4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825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826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827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28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29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30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31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32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33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34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35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36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37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38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39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40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41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42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43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44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45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46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47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48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49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50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51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52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53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854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855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56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57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58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59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60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61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62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63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64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865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866" name="PlaceHolder 2"/>
          <p:cNvSpPr>
            <a:spLocks noGrp="1"/>
          </p:cNvSpPr>
          <p:nvPr>
            <p:ph type="body"/>
          </p:nvPr>
        </p:nvSpPr>
        <p:spPr>
          <a:xfrm>
            <a:off x="1141560" y="2249640"/>
            <a:ext cx="990504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867" name="PlaceHolder 3"/>
          <p:cNvSpPr>
            <a:spLocks noGrp="1"/>
          </p:cNvSpPr>
          <p:nvPr>
            <p:ph type="dt" idx="22"/>
          </p:nvPr>
        </p:nvSpPr>
        <p:spPr>
          <a:xfrm>
            <a:off x="7457040" y="64591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868" name="PlaceHolder 4"/>
          <p:cNvSpPr>
            <a:spLocks noGrp="1"/>
          </p:cNvSpPr>
          <p:nvPr>
            <p:ph type="ftr" idx="23"/>
          </p:nvPr>
        </p:nvSpPr>
        <p:spPr>
          <a:xfrm>
            <a:off x="1141560" y="6459120"/>
            <a:ext cx="623808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869" name="PlaceHolder 5"/>
          <p:cNvSpPr>
            <a:spLocks noGrp="1"/>
          </p:cNvSpPr>
          <p:nvPr>
            <p:ph type="sldNum" idx="24"/>
          </p:nvPr>
        </p:nvSpPr>
        <p:spPr>
          <a:xfrm>
            <a:off x="10276200" y="6459120"/>
            <a:ext cx="7700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7CE0C978-348D-4112-9E50-D7C63972E154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1870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Standard 2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1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872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873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874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75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76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77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78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79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80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81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82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83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84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85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86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87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88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89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90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91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92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93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94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95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96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97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98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99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00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901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902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03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04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05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06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07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08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09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10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11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912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913" name="PlaceHolder 2"/>
          <p:cNvSpPr>
            <a:spLocks noGrp="1"/>
          </p:cNvSpPr>
          <p:nvPr>
            <p:ph type="body"/>
          </p:nvPr>
        </p:nvSpPr>
        <p:spPr>
          <a:xfrm>
            <a:off x="1141560" y="2249640"/>
            <a:ext cx="990504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914" name="PlaceHolder 3"/>
          <p:cNvSpPr>
            <a:spLocks noGrp="1"/>
          </p:cNvSpPr>
          <p:nvPr>
            <p:ph type="dt" idx="25"/>
          </p:nvPr>
        </p:nvSpPr>
        <p:spPr>
          <a:xfrm>
            <a:off x="7457040" y="64591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915" name="PlaceHolder 4"/>
          <p:cNvSpPr>
            <a:spLocks noGrp="1"/>
          </p:cNvSpPr>
          <p:nvPr>
            <p:ph type="ftr" idx="26"/>
          </p:nvPr>
        </p:nvSpPr>
        <p:spPr>
          <a:xfrm>
            <a:off x="1141560" y="6459120"/>
            <a:ext cx="623808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916" name="PlaceHolder 5"/>
          <p:cNvSpPr>
            <a:spLocks noGrp="1"/>
          </p:cNvSpPr>
          <p:nvPr>
            <p:ph type="sldNum" idx="27"/>
          </p:nvPr>
        </p:nvSpPr>
        <p:spPr>
          <a:xfrm>
            <a:off x="10276200" y="6459120"/>
            <a:ext cx="7700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0CC8ECAA-4726-4707-AD0F-E9E3DCB63C30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1917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Standard 3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8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919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920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921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22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23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24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25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26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27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28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29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30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31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32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33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34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35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36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37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38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39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40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41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42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43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44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45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46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47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948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949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50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51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52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53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54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55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56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57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58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1959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960" name="PlaceHolder 2"/>
          <p:cNvSpPr>
            <a:spLocks noGrp="1"/>
          </p:cNvSpPr>
          <p:nvPr>
            <p:ph type="body"/>
          </p:nvPr>
        </p:nvSpPr>
        <p:spPr>
          <a:xfrm>
            <a:off x="1141560" y="2249640"/>
            <a:ext cx="990504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961" name="PlaceHolder 3"/>
          <p:cNvSpPr>
            <a:spLocks noGrp="1"/>
          </p:cNvSpPr>
          <p:nvPr>
            <p:ph type="dt" idx="28"/>
          </p:nvPr>
        </p:nvSpPr>
        <p:spPr>
          <a:xfrm>
            <a:off x="7457040" y="64591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962" name="PlaceHolder 4"/>
          <p:cNvSpPr>
            <a:spLocks noGrp="1"/>
          </p:cNvSpPr>
          <p:nvPr>
            <p:ph type="ftr" idx="29"/>
          </p:nvPr>
        </p:nvSpPr>
        <p:spPr>
          <a:xfrm>
            <a:off x="1141560" y="6459120"/>
            <a:ext cx="623808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963" name="PlaceHolder 5"/>
          <p:cNvSpPr>
            <a:spLocks noGrp="1"/>
          </p:cNvSpPr>
          <p:nvPr>
            <p:ph type="sldNum" idx="30"/>
          </p:nvPr>
        </p:nvSpPr>
        <p:spPr>
          <a:xfrm>
            <a:off x="10276200" y="6459120"/>
            <a:ext cx="7700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65F6FF9A-3BC2-4139-A85A-93A3CE609DD5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1964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22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5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966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1967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1968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69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70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71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72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73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74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75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76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77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78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79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80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81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82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83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84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85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86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87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88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89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90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91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92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93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94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1995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1996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97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98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99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00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01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02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03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04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05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2006" name="PlaceHolder 1"/>
          <p:cNvSpPr>
            <a:spLocks noGrp="1"/>
          </p:cNvSpPr>
          <p:nvPr>
            <p:ph type="title"/>
          </p:nvPr>
        </p:nvSpPr>
        <p:spPr>
          <a:xfrm>
            <a:off x="1141560" y="1419120"/>
            <a:ext cx="9905040" cy="2851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07" name="PlaceHolder 2"/>
          <p:cNvSpPr>
            <a:spLocks noGrp="1"/>
          </p:cNvSpPr>
          <p:nvPr>
            <p:ph type="body"/>
          </p:nvPr>
        </p:nvSpPr>
        <p:spPr>
          <a:xfrm>
            <a:off x="1141560" y="4424400"/>
            <a:ext cx="9905040" cy="1373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80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008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09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10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11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CC896FBE-5E63-402D-9A4B-1017F6C4777B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Standard 23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2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013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2014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2015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16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17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18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19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20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21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22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23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24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25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26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27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28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29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30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31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32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33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34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35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36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37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38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39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40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41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2042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2043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44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45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46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47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48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49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50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51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52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2053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54" name="PlaceHolder 2"/>
          <p:cNvSpPr>
            <a:spLocks noGrp="1"/>
          </p:cNvSpPr>
          <p:nvPr>
            <p:ph type="body"/>
          </p:nvPr>
        </p:nvSpPr>
        <p:spPr>
          <a:xfrm>
            <a:off x="1141560" y="2249640"/>
            <a:ext cx="487728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55" name="PlaceHolder 3"/>
          <p:cNvSpPr>
            <a:spLocks noGrp="1"/>
          </p:cNvSpPr>
          <p:nvPr>
            <p:ph type="body"/>
          </p:nvPr>
        </p:nvSpPr>
        <p:spPr>
          <a:xfrm>
            <a:off x="6172200" y="2249640"/>
            <a:ext cx="487404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056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57" name="Date Placeholder 3"/>
          <p:cNvSpPr/>
          <p:nvPr/>
        </p:nvSpPr>
        <p:spPr>
          <a:xfrm>
            <a:off x="7457400" y="6495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58" name="Footer Placeholder 4"/>
          <p:cNvSpPr/>
          <p:nvPr/>
        </p:nvSpPr>
        <p:spPr>
          <a:xfrm>
            <a:off x="1141920" y="6495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059" name="Slide Number Placeholder 5"/>
          <p:cNvSpPr/>
          <p:nvPr/>
        </p:nvSpPr>
        <p:spPr>
          <a:xfrm>
            <a:off x="10276560" y="6495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7A189777-BCBA-4991-84BA-F63D05A796AC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Standard 4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061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2062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2063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64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65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66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67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68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69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70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71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72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73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74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75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76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77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78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79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80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81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82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83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84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85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86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87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88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89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2090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2091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92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93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94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95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96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97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98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99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00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2101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102" name="PlaceHolder 2"/>
          <p:cNvSpPr>
            <a:spLocks noGrp="1"/>
          </p:cNvSpPr>
          <p:nvPr>
            <p:ph type="body"/>
          </p:nvPr>
        </p:nvSpPr>
        <p:spPr>
          <a:xfrm>
            <a:off x="1141560" y="2249640"/>
            <a:ext cx="487728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103" name="PlaceHolder 3"/>
          <p:cNvSpPr>
            <a:spLocks noGrp="1"/>
          </p:cNvSpPr>
          <p:nvPr>
            <p:ph type="body"/>
          </p:nvPr>
        </p:nvSpPr>
        <p:spPr>
          <a:xfrm>
            <a:off x="6172200" y="2249640"/>
            <a:ext cx="487404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104" name="" descr=""/>
          <p:cNvPicPr/>
          <p:nvPr/>
        </p:nvPicPr>
        <p:blipFill>
          <a:blip r:embed="rId4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05" name="Date Placeholder 3"/>
          <p:cNvSpPr/>
          <p:nvPr/>
        </p:nvSpPr>
        <p:spPr>
          <a:xfrm>
            <a:off x="7457400" y="6495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106" name="Footer Placeholder 4"/>
          <p:cNvSpPr/>
          <p:nvPr/>
        </p:nvSpPr>
        <p:spPr>
          <a:xfrm>
            <a:off x="1141920" y="6495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107" name="Slide Number Placeholder 5"/>
          <p:cNvSpPr/>
          <p:nvPr/>
        </p:nvSpPr>
        <p:spPr>
          <a:xfrm>
            <a:off x="10276560" y="6495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7F7FD03A-70E5-4AAD-B2EF-011F4D8497B1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1_Standard 21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8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109" name="Group 7"/>
          <p:cNvGrpSpPr/>
          <p:nvPr/>
        </p:nvGrpSpPr>
        <p:grpSpPr>
          <a:xfrm>
            <a:off x="-14400" y="0"/>
            <a:ext cx="12053520" cy="6857640"/>
            <a:chOff x="-14400" y="0"/>
            <a:chExt cx="12053520" cy="6857640"/>
          </a:xfrm>
        </p:grpSpPr>
        <p:grpSp>
          <p:nvGrpSpPr>
            <p:cNvPr id="2110" name="Group 8"/>
            <p:cNvGrpSpPr/>
            <p:nvPr/>
          </p:nvGrpSpPr>
          <p:grpSpPr>
            <a:xfrm>
              <a:off x="-14400" y="0"/>
              <a:ext cx="1220760" cy="6857640"/>
              <a:chOff x="-14400" y="0"/>
              <a:chExt cx="1220760" cy="6857640"/>
            </a:xfrm>
          </p:grpSpPr>
          <p:sp>
            <p:nvSpPr>
              <p:cNvPr id="2111" name="Rectangle 5"/>
              <p:cNvSpPr/>
              <p:nvPr/>
            </p:nvSpPr>
            <p:spPr>
              <a:xfrm>
                <a:off x="114480" y="4680"/>
                <a:ext cx="23400" cy="218088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12" name="Freeform 6"/>
              <p:cNvSpPr/>
              <p:nvPr/>
            </p:nvSpPr>
            <p:spPr>
              <a:xfrm>
                <a:off x="33480" y="2176560"/>
                <a:ext cx="190080" cy="190080"/>
              </a:xfrm>
              <a:custGeom>
                <a:avLst/>
                <a:gdLst>
                  <a:gd name="textAreaLeft" fmla="*/ 0 w 190080"/>
                  <a:gd name="textAreaRight" fmla="*/ 190440 w 190080"/>
                  <a:gd name="textAreaTop" fmla="*/ 0 h 190080"/>
                  <a:gd name="textAreaBottom" fmla="*/ 190440 h 19008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13" name="Freeform 7"/>
              <p:cNvSpPr/>
              <p:nvPr/>
            </p:nvSpPr>
            <p:spPr>
              <a:xfrm>
                <a:off x="28440" y="4021200"/>
                <a:ext cx="190080" cy="188640"/>
              </a:xfrm>
              <a:custGeom>
                <a:avLst/>
                <a:gdLst>
                  <a:gd name="textAreaLeft" fmla="*/ 0 w 190080"/>
                  <a:gd name="textAreaRight" fmla="*/ 190440 w 190080"/>
                  <a:gd name="textAreaTop" fmla="*/ 0 h 188640"/>
                  <a:gd name="textAreaBottom" fmla="*/ 189000 h 18864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14" name="Freeform 8"/>
              <p:cNvSpPr/>
              <p:nvPr/>
            </p:nvSpPr>
            <p:spPr>
              <a:xfrm>
                <a:off x="200160" y="4680"/>
                <a:ext cx="369360" cy="1810800"/>
              </a:xfrm>
              <a:custGeom>
                <a:avLst/>
                <a:gdLst>
                  <a:gd name="textAreaLeft" fmla="*/ 0 w 369360"/>
                  <a:gd name="textAreaRight" fmla="*/ 369720 w 369360"/>
                  <a:gd name="textAreaTop" fmla="*/ 0 h 1810800"/>
                  <a:gd name="textAreaBottom" fmla="*/ 1811160 h 181080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15" name="Freeform 9"/>
              <p:cNvSpPr/>
              <p:nvPr/>
            </p:nvSpPr>
            <p:spPr>
              <a:xfrm>
                <a:off x="503280" y="1801800"/>
                <a:ext cx="190080" cy="188640"/>
              </a:xfrm>
              <a:custGeom>
                <a:avLst/>
                <a:gdLst>
                  <a:gd name="textAreaLeft" fmla="*/ 0 w 190080"/>
                  <a:gd name="textAreaRight" fmla="*/ 190440 w 190080"/>
                  <a:gd name="textAreaTop" fmla="*/ 0 h 188640"/>
                  <a:gd name="textAreaBottom" fmla="*/ 189000 h 18864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16" name="Freeform 10"/>
              <p:cNvSpPr/>
              <p:nvPr/>
            </p:nvSpPr>
            <p:spPr>
              <a:xfrm>
                <a:off x="285840" y="4680"/>
                <a:ext cx="369360" cy="1429920"/>
              </a:xfrm>
              <a:custGeom>
                <a:avLst/>
                <a:gdLst>
                  <a:gd name="textAreaLeft" fmla="*/ 0 w 369360"/>
                  <a:gd name="textAreaRight" fmla="*/ 369720 w 369360"/>
                  <a:gd name="textAreaTop" fmla="*/ 0 h 1429920"/>
                  <a:gd name="textAreaBottom" fmla="*/ 1430280 h 142992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17" name="Freeform 11"/>
              <p:cNvSpPr/>
              <p:nvPr/>
            </p:nvSpPr>
            <p:spPr>
              <a:xfrm>
                <a:off x="546120" y="0"/>
                <a:ext cx="151920" cy="912600"/>
              </a:xfrm>
              <a:custGeom>
                <a:avLst/>
                <a:gdLst>
                  <a:gd name="textAreaLeft" fmla="*/ 0 w 151920"/>
                  <a:gd name="textAreaRight" fmla="*/ 152280 w 151920"/>
                  <a:gd name="textAreaTop" fmla="*/ 0 h 912600"/>
                  <a:gd name="textAreaBottom" fmla="*/ 912960 h 91260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18" name="Freeform 12"/>
              <p:cNvSpPr/>
              <p:nvPr/>
            </p:nvSpPr>
            <p:spPr>
              <a:xfrm>
                <a:off x="588960" y="1420920"/>
                <a:ext cx="190080" cy="190080"/>
              </a:xfrm>
              <a:custGeom>
                <a:avLst/>
                <a:gdLst>
                  <a:gd name="textAreaLeft" fmla="*/ 0 w 190080"/>
                  <a:gd name="textAreaRight" fmla="*/ 190440 w 190080"/>
                  <a:gd name="textAreaTop" fmla="*/ 0 h 190080"/>
                  <a:gd name="textAreaBottom" fmla="*/ 190440 h 19008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19" name="Freeform 13"/>
              <p:cNvSpPr/>
              <p:nvPr/>
            </p:nvSpPr>
            <p:spPr>
              <a:xfrm>
                <a:off x="588960" y="903240"/>
                <a:ext cx="190080" cy="190080"/>
              </a:xfrm>
              <a:custGeom>
                <a:avLst/>
                <a:gdLst>
                  <a:gd name="textAreaLeft" fmla="*/ 0 w 190080"/>
                  <a:gd name="textAreaRight" fmla="*/ 190440 w 190080"/>
                  <a:gd name="textAreaTop" fmla="*/ 0 h 190080"/>
                  <a:gd name="textAreaBottom" fmla="*/ 190440 h 19008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20" name="Freeform 14"/>
              <p:cNvSpPr/>
              <p:nvPr/>
            </p:nvSpPr>
            <p:spPr>
              <a:xfrm>
                <a:off x="641520" y="0"/>
                <a:ext cx="421920" cy="526680"/>
              </a:xfrm>
              <a:custGeom>
                <a:avLst/>
                <a:gdLst>
                  <a:gd name="textAreaLeft" fmla="*/ 0 w 421920"/>
                  <a:gd name="textAreaRight" fmla="*/ 422280 w 421920"/>
                  <a:gd name="textAreaTop" fmla="*/ 0 h 526680"/>
                  <a:gd name="textAreaBottom" fmla="*/ 527040 h 52668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21" name="Freeform 15"/>
              <p:cNvSpPr/>
              <p:nvPr/>
            </p:nvSpPr>
            <p:spPr>
              <a:xfrm>
                <a:off x="1020600" y="488880"/>
                <a:ext cx="161640" cy="147240"/>
              </a:xfrm>
              <a:custGeom>
                <a:avLst/>
                <a:gdLst>
                  <a:gd name="textAreaLeft" fmla="*/ 0 w 161640"/>
                  <a:gd name="textAreaRight" fmla="*/ 162000 w 161640"/>
                  <a:gd name="textAreaTop" fmla="*/ 0 h 147240"/>
                  <a:gd name="textAreaBottom" fmla="*/ 147600 h 14724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22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23" name="Freeform 17"/>
              <p:cNvSpPr/>
              <p:nvPr/>
            </p:nvSpPr>
            <p:spPr>
              <a:xfrm>
                <a:off x="9360" y="1801800"/>
                <a:ext cx="123480" cy="126720"/>
              </a:xfrm>
              <a:custGeom>
                <a:avLst/>
                <a:gdLst>
                  <a:gd name="textAreaLeft" fmla="*/ 0 w 123480"/>
                  <a:gd name="textAreaRight" fmla="*/ 123840 w 123480"/>
                  <a:gd name="textAreaTop" fmla="*/ 0 h 126720"/>
                  <a:gd name="textAreaBottom" fmla="*/ 127080 h 12672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24" name="Freeform 18"/>
              <p:cNvSpPr/>
              <p:nvPr/>
            </p:nvSpPr>
            <p:spPr>
              <a:xfrm>
                <a:off x="-9360" y="3549600"/>
                <a:ext cx="147240" cy="480600"/>
              </a:xfrm>
              <a:custGeom>
                <a:avLst/>
                <a:gdLst>
                  <a:gd name="textAreaLeft" fmla="*/ 0 w 147240"/>
                  <a:gd name="textAreaRight" fmla="*/ 147600 w 147240"/>
                  <a:gd name="textAreaTop" fmla="*/ 0 h 480600"/>
                  <a:gd name="textAreaBottom" fmla="*/ 480960 h 48060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25" name="Freeform 19"/>
              <p:cNvSpPr/>
              <p:nvPr/>
            </p:nvSpPr>
            <p:spPr>
              <a:xfrm>
                <a:off x="128520" y="1382760"/>
                <a:ext cx="142560" cy="475920"/>
              </a:xfrm>
              <a:custGeom>
                <a:avLst/>
                <a:gdLst>
                  <a:gd name="textAreaLeft" fmla="*/ 0 w 142560"/>
                  <a:gd name="textAreaRight" fmla="*/ 142920 w 142560"/>
                  <a:gd name="textAreaTop" fmla="*/ 0 h 475920"/>
                  <a:gd name="textAreaBottom" fmla="*/ 476280 h 47592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26" name="Freeform 20"/>
              <p:cNvSpPr/>
              <p:nvPr/>
            </p:nvSpPr>
            <p:spPr>
              <a:xfrm>
                <a:off x="204840" y="1849320"/>
                <a:ext cx="114120" cy="107640"/>
              </a:xfrm>
              <a:custGeom>
                <a:avLst/>
                <a:gdLst>
                  <a:gd name="textAreaLeft" fmla="*/ 0 w 114120"/>
                  <a:gd name="textAreaRight" fmla="*/ 114480 w 114120"/>
                  <a:gd name="textAreaTop" fmla="*/ 0 h 107640"/>
                  <a:gd name="textAreaBottom" fmla="*/ 108000 h 10764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27" name="Rectangle 21"/>
              <p:cNvSpPr/>
              <p:nvPr/>
            </p:nvSpPr>
            <p:spPr>
              <a:xfrm>
                <a:off x="133200" y="4662360"/>
                <a:ext cx="23400" cy="218088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28" name="Freeform 22"/>
              <p:cNvSpPr/>
              <p:nvPr/>
            </p:nvSpPr>
            <p:spPr>
              <a:xfrm>
                <a:off x="223920" y="5041800"/>
                <a:ext cx="369360" cy="1801440"/>
              </a:xfrm>
              <a:custGeom>
                <a:avLst/>
                <a:gdLst>
                  <a:gd name="textAreaLeft" fmla="*/ 0 w 369360"/>
                  <a:gd name="textAreaRight" fmla="*/ 369720 w 369360"/>
                  <a:gd name="textAreaTop" fmla="*/ 0 h 1801440"/>
                  <a:gd name="textAreaBottom" fmla="*/ 1801800 h 180144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29" name="Freeform 23"/>
              <p:cNvSpPr/>
              <p:nvPr/>
            </p:nvSpPr>
            <p:spPr>
              <a:xfrm>
                <a:off x="52560" y="4481640"/>
                <a:ext cx="190080" cy="190080"/>
              </a:xfrm>
              <a:custGeom>
                <a:avLst/>
                <a:gdLst>
                  <a:gd name="textAreaLeft" fmla="*/ 0 w 190080"/>
                  <a:gd name="textAreaRight" fmla="*/ 190440 w 190080"/>
                  <a:gd name="textAreaTop" fmla="*/ 0 h 190080"/>
                  <a:gd name="textAreaBottom" fmla="*/ 190440 h 19008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30" name="Freeform 24"/>
              <p:cNvSpPr/>
              <p:nvPr/>
            </p:nvSpPr>
            <p:spPr>
              <a:xfrm>
                <a:off x="-14400" y="5627520"/>
                <a:ext cx="85320" cy="1215720"/>
              </a:xfrm>
              <a:custGeom>
                <a:avLst/>
                <a:gdLst>
                  <a:gd name="textAreaLeft" fmla="*/ 0 w 85320"/>
                  <a:gd name="textAreaRight" fmla="*/ 85680 w 85320"/>
                  <a:gd name="textAreaTop" fmla="*/ 0 h 1215720"/>
                  <a:gd name="textAreaBottom" fmla="*/ 1216080 h 121572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31" name="Freeform 25"/>
              <p:cNvSpPr/>
              <p:nvPr/>
            </p:nvSpPr>
            <p:spPr>
              <a:xfrm>
                <a:off x="527040" y="4867200"/>
                <a:ext cx="190080" cy="188640"/>
              </a:xfrm>
              <a:custGeom>
                <a:avLst/>
                <a:gdLst>
                  <a:gd name="textAreaLeft" fmla="*/ 0 w 190080"/>
                  <a:gd name="textAreaRight" fmla="*/ 190440 w 190080"/>
                  <a:gd name="textAreaTop" fmla="*/ 0 h 188640"/>
                  <a:gd name="textAreaBottom" fmla="*/ 189000 h 18864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32" name="Freeform 26"/>
              <p:cNvSpPr/>
              <p:nvPr/>
            </p:nvSpPr>
            <p:spPr>
              <a:xfrm>
                <a:off x="309600" y="5423040"/>
                <a:ext cx="374400" cy="1425240"/>
              </a:xfrm>
              <a:custGeom>
                <a:avLst/>
                <a:gdLst>
                  <a:gd name="textAreaLeft" fmla="*/ 0 w 374400"/>
                  <a:gd name="textAreaRight" fmla="*/ 374760 w 374400"/>
                  <a:gd name="textAreaTop" fmla="*/ 0 h 1425240"/>
                  <a:gd name="textAreaBottom" fmla="*/ 1425600 h 142524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33" name="Freeform 27"/>
              <p:cNvSpPr/>
              <p:nvPr/>
            </p:nvSpPr>
            <p:spPr>
              <a:xfrm>
                <a:off x="569880" y="5945040"/>
                <a:ext cx="151920" cy="912600"/>
              </a:xfrm>
              <a:custGeom>
                <a:avLst/>
                <a:gdLst>
                  <a:gd name="textAreaLeft" fmla="*/ 0 w 151920"/>
                  <a:gd name="textAreaRight" fmla="*/ 152280 w 151920"/>
                  <a:gd name="textAreaTop" fmla="*/ 0 h 912600"/>
                  <a:gd name="textAreaBottom" fmla="*/ 912960 h 91260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34" name="Freeform 28"/>
              <p:cNvSpPr/>
              <p:nvPr/>
            </p:nvSpPr>
            <p:spPr>
              <a:xfrm>
                <a:off x="612720" y="5246640"/>
                <a:ext cx="190080" cy="190080"/>
              </a:xfrm>
              <a:custGeom>
                <a:avLst/>
                <a:gdLst>
                  <a:gd name="textAreaLeft" fmla="*/ 0 w 190080"/>
                  <a:gd name="textAreaRight" fmla="*/ 190440 w 190080"/>
                  <a:gd name="textAreaTop" fmla="*/ 0 h 190080"/>
                  <a:gd name="textAreaBottom" fmla="*/ 190440 h 19008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35" name="Freeform 29"/>
              <p:cNvSpPr/>
              <p:nvPr/>
            </p:nvSpPr>
            <p:spPr>
              <a:xfrm>
                <a:off x="612720" y="5764320"/>
                <a:ext cx="190080" cy="190080"/>
              </a:xfrm>
              <a:custGeom>
                <a:avLst/>
                <a:gdLst>
                  <a:gd name="textAreaLeft" fmla="*/ 0 w 190080"/>
                  <a:gd name="textAreaRight" fmla="*/ 190440 w 190080"/>
                  <a:gd name="textAreaTop" fmla="*/ 0 h 190080"/>
                  <a:gd name="textAreaBottom" fmla="*/ 190440 h 19008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36" name="Freeform 30"/>
              <p:cNvSpPr/>
              <p:nvPr/>
            </p:nvSpPr>
            <p:spPr>
              <a:xfrm>
                <a:off x="669960" y="6330960"/>
                <a:ext cx="417240" cy="517320"/>
              </a:xfrm>
              <a:custGeom>
                <a:avLst/>
                <a:gdLst>
                  <a:gd name="textAreaLeft" fmla="*/ 0 w 417240"/>
                  <a:gd name="textAreaRight" fmla="*/ 417600 w 417240"/>
                  <a:gd name="textAreaTop" fmla="*/ 0 h 517320"/>
                  <a:gd name="textAreaBottom" fmla="*/ 517680 h 51732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37" name="Freeform 31"/>
              <p:cNvSpPr/>
              <p:nvPr/>
            </p:nvSpPr>
            <p:spPr>
              <a:xfrm>
                <a:off x="1049400" y="6221520"/>
                <a:ext cx="156960" cy="147240"/>
              </a:xfrm>
              <a:custGeom>
                <a:avLst/>
                <a:gdLst>
                  <a:gd name="textAreaLeft" fmla="*/ 0 w 156960"/>
                  <a:gd name="textAreaRight" fmla="*/ 157320 w 156960"/>
                  <a:gd name="textAreaTop" fmla="*/ 0 h 147240"/>
                  <a:gd name="textAreaBottom" fmla="*/ 147600 h 14724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2138" name="Group 9"/>
            <p:cNvGrpSpPr/>
            <p:nvPr/>
          </p:nvGrpSpPr>
          <p:grpSpPr>
            <a:xfrm>
              <a:off x="11364840" y="0"/>
              <a:ext cx="674280" cy="6848280"/>
              <a:chOff x="11364840" y="0"/>
              <a:chExt cx="674280" cy="6848280"/>
            </a:xfrm>
          </p:grpSpPr>
          <p:sp>
            <p:nvSpPr>
              <p:cNvPr id="2139" name="Freeform 32"/>
              <p:cNvSpPr/>
              <p:nvPr/>
            </p:nvSpPr>
            <p:spPr>
              <a:xfrm>
                <a:off x="11484000" y="0"/>
                <a:ext cx="417240" cy="512280"/>
              </a:xfrm>
              <a:custGeom>
                <a:avLst/>
                <a:gdLst>
                  <a:gd name="textAreaLeft" fmla="*/ 0 w 417240"/>
                  <a:gd name="textAreaRight" fmla="*/ 417600 w 417240"/>
                  <a:gd name="textAreaTop" fmla="*/ 0 h 512280"/>
                  <a:gd name="textAreaBottom" fmla="*/ 512640 h 51228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40" name="Freeform 33"/>
              <p:cNvSpPr/>
              <p:nvPr/>
            </p:nvSpPr>
            <p:spPr>
              <a:xfrm>
                <a:off x="11364840" y="474840"/>
                <a:ext cx="156960" cy="151920"/>
              </a:xfrm>
              <a:custGeom>
                <a:avLst/>
                <a:gdLst>
                  <a:gd name="textAreaLeft" fmla="*/ 0 w 156960"/>
                  <a:gd name="textAreaRight" fmla="*/ 157320 w 156960"/>
                  <a:gd name="textAreaTop" fmla="*/ 0 h 151920"/>
                  <a:gd name="textAreaBottom" fmla="*/ 152280 h 15192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41" name="Freeform 34"/>
              <p:cNvSpPr/>
              <p:nvPr/>
            </p:nvSpPr>
            <p:spPr>
              <a:xfrm>
                <a:off x="11631600" y="1539720"/>
                <a:ext cx="188640" cy="190080"/>
              </a:xfrm>
              <a:custGeom>
                <a:avLst/>
                <a:gdLst>
                  <a:gd name="textAreaLeft" fmla="*/ 0 w 188640"/>
                  <a:gd name="textAreaRight" fmla="*/ 189000 w 188640"/>
                  <a:gd name="textAreaTop" fmla="*/ 0 h 190080"/>
                  <a:gd name="textAreaBottom" fmla="*/ 190440 h 19008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42" name="Freeform 35"/>
              <p:cNvSpPr/>
              <p:nvPr/>
            </p:nvSpPr>
            <p:spPr>
              <a:xfrm>
                <a:off x="11531520" y="5694480"/>
                <a:ext cx="298080" cy="1153800"/>
              </a:xfrm>
              <a:custGeom>
                <a:avLst/>
                <a:gdLst>
                  <a:gd name="textAreaLeft" fmla="*/ 0 w 298080"/>
                  <a:gd name="textAreaRight" fmla="*/ 298440 w 298080"/>
                  <a:gd name="textAreaTop" fmla="*/ 0 h 1153800"/>
                  <a:gd name="textAreaBottom" fmla="*/ 1154160 h 115380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43" name="Freeform 36"/>
              <p:cNvSpPr/>
              <p:nvPr/>
            </p:nvSpPr>
            <p:spPr>
              <a:xfrm>
                <a:off x="11773080" y="5551560"/>
                <a:ext cx="156960" cy="155160"/>
              </a:xfrm>
              <a:custGeom>
                <a:avLst/>
                <a:gdLst>
                  <a:gd name="textAreaLeft" fmla="*/ 0 w 156960"/>
                  <a:gd name="textAreaRight" fmla="*/ 157320 w 156960"/>
                  <a:gd name="textAreaTop" fmla="*/ 0 h 155160"/>
                  <a:gd name="textAreaBottom" fmla="*/ 155520 h 15516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44" name="Freeform 37"/>
              <p:cNvSpPr/>
              <p:nvPr/>
            </p:nvSpPr>
            <p:spPr>
              <a:xfrm>
                <a:off x="11711160" y="4680"/>
                <a:ext cx="304560" cy="1544400"/>
              </a:xfrm>
              <a:custGeom>
                <a:avLst/>
                <a:gdLst>
                  <a:gd name="textAreaLeft" fmla="*/ 0 w 304560"/>
                  <a:gd name="textAreaRight" fmla="*/ 304920 w 304560"/>
                  <a:gd name="textAreaTop" fmla="*/ 0 h 1544400"/>
                  <a:gd name="textAreaBottom" fmla="*/ 1544760 h 154440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45" name="Freeform 38"/>
              <p:cNvSpPr/>
              <p:nvPr/>
            </p:nvSpPr>
            <p:spPr>
              <a:xfrm>
                <a:off x="11636280" y="4867200"/>
                <a:ext cx="188640" cy="188640"/>
              </a:xfrm>
              <a:custGeom>
                <a:avLst/>
                <a:gdLst>
                  <a:gd name="textAreaLeft" fmla="*/ 0 w 188640"/>
                  <a:gd name="textAreaRight" fmla="*/ 189000 w 188640"/>
                  <a:gd name="textAreaTop" fmla="*/ 0 h 188640"/>
                  <a:gd name="textAreaBottom" fmla="*/ 189000 h 18864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46" name="Freeform 39"/>
              <p:cNvSpPr/>
              <p:nvPr/>
            </p:nvSpPr>
            <p:spPr>
              <a:xfrm>
                <a:off x="11441160" y="5046840"/>
                <a:ext cx="307440" cy="1801440"/>
              </a:xfrm>
              <a:custGeom>
                <a:avLst/>
                <a:gdLst>
                  <a:gd name="textAreaLeft" fmla="*/ 0 w 307440"/>
                  <a:gd name="textAreaRight" fmla="*/ 307800 w 307440"/>
                  <a:gd name="textAreaTop" fmla="*/ 0 h 1801440"/>
                  <a:gd name="textAreaBottom" fmla="*/ 1801800 h 180144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47" name="Freeform 40"/>
              <p:cNvSpPr/>
              <p:nvPr/>
            </p:nvSpPr>
            <p:spPr>
              <a:xfrm>
                <a:off x="11849040" y="6416640"/>
                <a:ext cx="190080" cy="188640"/>
              </a:xfrm>
              <a:custGeom>
                <a:avLst/>
                <a:gdLst>
                  <a:gd name="textAreaLeft" fmla="*/ 0 w 190080"/>
                  <a:gd name="textAreaRight" fmla="*/ 190440 w 190080"/>
                  <a:gd name="textAreaTop" fmla="*/ 0 h 188640"/>
                  <a:gd name="textAreaBottom" fmla="*/ 189000 h 18864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48" name="Rectangle 41"/>
              <p:cNvSpPr/>
              <p:nvPr/>
            </p:nvSpPr>
            <p:spPr>
              <a:xfrm>
                <a:off x="11939760" y="6595920"/>
                <a:ext cx="23400" cy="25200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2149" name="Google Shape;55;p13" descr="Google Shape;55;p13"/>
          <p:cNvPicPr/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0" t="0" r="0" b="24238"/>
          <a:stretch/>
        </p:blipFill>
        <p:spPr>
          <a:xfrm>
            <a:off x="11253960" y="104040"/>
            <a:ext cx="798120" cy="817200"/>
          </a:xfrm>
          <a:prstGeom prst="rect">
            <a:avLst/>
          </a:prstGeom>
          <a:noFill/>
          <a:ln w="12700">
            <a:noFill/>
          </a:ln>
          <a:effectLst>
            <a:outerShdw algn="ctr" blurRad="50760" dir="5400000" dist="50760" rotWithShape="0">
              <a:srgbClr val="000000">
                <a:alpha val="50000"/>
              </a:srgbClr>
            </a:outerShdw>
          </a:effectLst>
        </p:spPr>
      </p:pic>
      <p:sp>
        <p:nvSpPr>
          <p:cNvPr id="2150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760" cy="1478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Mastertitelformat bearbeiten</a:t>
            </a:r>
            <a:endParaRPr b="0" lang="en-US" sz="3600" strike="noStrike" u="none">
              <a:solidFill>
                <a:schemeClr val="lt1"/>
              </a:solidFill>
              <a:effectLst/>
              <a:uFillTx/>
              <a:latin typeface="Tw Cen MT"/>
            </a:endParaRPr>
          </a:p>
        </p:txBody>
      </p:sp>
      <p:sp>
        <p:nvSpPr>
          <p:cNvPr id="2151" name="PlaceHolder 2"/>
          <p:cNvSpPr>
            <a:spLocks noGrp="1"/>
          </p:cNvSpPr>
          <p:nvPr>
            <p:ph type="body"/>
          </p:nvPr>
        </p:nvSpPr>
        <p:spPr>
          <a:xfrm>
            <a:off x="1141560" y="2249640"/>
            <a:ext cx="9905760" cy="354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Mastertextformat bearbeiten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Tw Cen MT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Ebene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Tw Cen MT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Ebene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Tw Cen MT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Ebene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Tw Cen MT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Ebene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Tw Cen MT"/>
            </a:endParaRPr>
          </a:p>
        </p:txBody>
      </p:sp>
      <p:sp>
        <p:nvSpPr>
          <p:cNvPr id="2152" name="PlaceHolder 3"/>
          <p:cNvSpPr>
            <a:spLocks noGrp="1"/>
          </p:cNvSpPr>
          <p:nvPr>
            <p:ph type="dt" idx="31"/>
          </p:nvPr>
        </p:nvSpPr>
        <p:spPr>
          <a:xfrm>
            <a:off x="7457040" y="58831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53" name="PlaceHolder 4"/>
          <p:cNvSpPr>
            <a:spLocks noGrp="1"/>
          </p:cNvSpPr>
          <p:nvPr>
            <p:ph type="ftr" idx="32"/>
          </p:nvPr>
        </p:nvSpPr>
        <p:spPr>
          <a:xfrm>
            <a:off x="1141560" y="5883120"/>
            <a:ext cx="62388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54" name="PlaceHolder 5"/>
          <p:cNvSpPr>
            <a:spLocks noGrp="1"/>
          </p:cNvSpPr>
          <p:nvPr>
            <p:ph type="sldNum" idx="33"/>
          </p:nvPr>
        </p:nvSpPr>
        <p:spPr>
          <a:xfrm>
            <a:off x="10276200" y="5883120"/>
            <a:ext cx="7707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FEC04B73-3387-414E-B34C-D19F8967C784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Standard 26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5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156" name="Group 7"/>
          <p:cNvGrpSpPr/>
          <p:nvPr/>
        </p:nvGrpSpPr>
        <p:grpSpPr>
          <a:xfrm>
            <a:off x="-14400" y="0"/>
            <a:ext cx="12053520" cy="6857640"/>
            <a:chOff x="-14400" y="0"/>
            <a:chExt cx="12053520" cy="6857640"/>
          </a:xfrm>
        </p:grpSpPr>
        <p:grpSp>
          <p:nvGrpSpPr>
            <p:cNvPr id="2157" name="Group 8"/>
            <p:cNvGrpSpPr/>
            <p:nvPr/>
          </p:nvGrpSpPr>
          <p:grpSpPr>
            <a:xfrm>
              <a:off x="-14400" y="0"/>
              <a:ext cx="1220760" cy="6857640"/>
              <a:chOff x="-14400" y="0"/>
              <a:chExt cx="1220760" cy="6857640"/>
            </a:xfrm>
          </p:grpSpPr>
          <p:sp>
            <p:nvSpPr>
              <p:cNvPr id="2158" name="Rectangle 5"/>
              <p:cNvSpPr/>
              <p:nvPr/>
            </p:nvSpPr>
            <p:spPr>
              <a:xfrm>
                <a:off x="114480" y="4680"/>
                <a:ext cx="23400" cy="218088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59" name="Freeform 6"/>
              <p:cNvSpPr/>
              <p:nvPr/>
            </p:nvSpPr>
            <p:spPr>
              <a:xfrm>
                <a:off x="33480" y="2176560"/>
                <a:ext cx="190080" cy="190080"/>
              </a:xfrm>
              <a:custGeom>
                <a:avLst/>
                <a:gdLst>
                  <a:gd name="textAreaLeft" fmla="*/ 0 w 190080"/>
                  <a:gd name="textAreaRight" fmla="*/ 190440 w 190080"/>
                  <a:gd name="textAreaTop" fmla="*/ 0 h 190080"/>
                  <a:gd name="textAreaBottom" fmla="*/ 190440 h 19008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60" name="Freeform 7"/>
              <p:cNvSpPr/>
              <p:nvPr/>
            </p:nvSpPr>
            <p:spPr>
              <a:xfrm>
                <a:off x="28440" y="4021200"/>
                <a:ext cx="190080" cy="188640"/>
              </a:xfrm>
              <a:custGeom>
                <a:avLst/>
                <a:gdLst>
                  <a:gd name="textAreaLeft" fmla="*/ 0 w 190080"/>
                  <a:gd name="textAreaRight" fmla="*/ 190440 w 190080"/>
                  <a:gd name="textAreaTop" fmla="*/ 0 h 188640"/>
                  <a:gd name="textAreaBottom" fmla="*/ 189000 h 18864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61" name="Freeform 8"/>
              <p:cNvSpPr/>
              <p:nvPr/>
            </p:nvSpPr>
            <p:spPr>
              <a:xfrm>
                <a:off x="200160" y="4680"/>
                <a:ext cx="369360" cy="1810800"/>
              </a:xfrm>
              <a:custGeom>
                <a:avLst/>
                <a:gdLst>
                  <a:gd name="textAreaLeft" fmla="*/ 0 w 369360"/>
                  <a:gd name="textAreaRight" fmla="*/ 369720 w 369360"/>
                  <a:gd name="textAreaTop" fmla="*/ 0 h 1810800"/>
                  <a:gd name="textAreaBottom" fmla="*/ 1811160 h 181080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62" name="Freeform 9"/>
              <p:cNvSpPr/>
              <p:nvPr/>
            </p:nvSpPr>
            <p:spPr>
              <a:xfrm>
                <a:off x="503280" y="1801800"/>
                <a:ext cx="190080" cy="188640"/>
              </a:xfrm>
              <a:custGeom>
                <a:avLst/>
                <a:gdLst>
                  <a:gd name="textAreaLeft" fmla="*/ 0 w 190080"/>
                  <a:gd name="textAreaRight" fmla="*/ 190440 w 190080"/>
                  <a:gd name="textAreaTop" fmla="*/ 0 h 188640"/>
                  <a:gd name="textAreaBottom" fmla="*/ 189000 h 18864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63" name="Freeform 10"/>
              <p:cNvSpPr/>
              <p:nvPr/>
            </p:nvSpPr>
            <p:spPr>
              <a:xfrm>
                <a:off x="285840" y="4680"/>
                <a:ext cx="369360" cy="1429920"/>
              </a:xfrm>
              <a:custGeom>
                <a:avLst/>
                <a:gdLst>
                  <a:gd name="textAreaLeft" fmla="*/ 0 w 369360"/>
                  <a:gd name="textAreaRight" fmla="*/ 369720 w 369360"/>
                  <a:gd name="textAreaTop" fmla="*/ 0 h 1429920"/>
                  <a:gd name="textAreaBottom" fmla="*/ 1430280 h 142992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64" name="Freeform 11"/>
              <p:cNvSpPr/>
              <p:nvPr/>
            </p:nvSpPr>
            <p:spPr>
              <a:xfrm>
                <a:off x="546120" y="0"/>
                <a:ext cx="151920" cy="912600"/>
              </a:xfrm>
              <a:custGeom>
                <a:avLst/>
                <a:gdLst>
                  <a:gd name="textAreaLeft" fmla="*/ 0 w 151920"/>
                  <a:gd name="textAreaRight" fmla="*/ 152280 w 151920"/>
                  <a:gd name="textAreaTop" fmla="*/ 0 h 912600"/>
                  <a:gd name="textAreaBottom" fmla="*/ 912960 h 91260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65" name="Freeform 12"/>
              <p:cNvSpPr/>
              <p:nvPr/>
            </p:nvSpPr>
            <p:spPr>
              <a:xfrm>
                <a:off x="588960" y="1420920"/>
                <a:ext cx="190080" cy="190080"/>
              </a:xfrm>
              <a:custGeom>
                <a:avLst/>
                <a:gdLst>
                  <a:gd name="textAreaLeft" fmla="*/ 0 w 190080"/>
                  <a:gd name="textAreaRight" fmla="*/ 190440 w 190080"/>
                  <a:gd name="textAreaTop" fmla="*/ 0 h 190080"/>
                  <a:gd name="textAreaBottom" fmla="*/ 190440 h 19008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66" name="Freeform 13"/>
              <p:cNvSpPr/>
              <p:nvPr/>
            </p:nvSpPr>
            <p:spPr>
              <a:xfrm>
                <a:off x="588960" y="903240"/>
                <a:ext cx="190080" cy="190080"/>
              </a:xfrm>
              <a:custGeom>
                <a:avLst/>
                <a:gdLst>
                  <a:gd name="textAreaLeft" fmla="*/ 0 w 190080"/>
                  <a:gd name="textAreaRight" fmla="*/ 190440 w 190080"/>
                  <a:gd name="textAreaTop" fmla="*/ 0 h 190080"/>
                  <a:gd name="textAreaBottom" fmla="*/ 190440 h 19008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67" name="Freeform 14"/>
              <p:cNvSpPr/>
              <p:nvPr/>
            </p:nvSpPr>
            <p:spPr>
              <a:xfrm>
                <a:off x="641520" y="0"/>
                <a:ext cx="421920" cy="526680"/>
              </a:xfrm>
              <a:custGeom>
                <a:avLst/>
                <a:gdLst>
                  <a:gd name="textAreaLeft" fmla="*/ 0 w 421920"/>
                  <a:gd name="textAreaRight" fmla="*/ 422280 w 421920"/>
                  <a:gd name="textAreaTop" fmla="*/ 0 h 526680"/>
                  <a:gd name="textAreaBottom" fmla="*/ 527040 h 52668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68" name="Freeform 15"/>
              <p:cNvSpPr/>
              <p:nvPr/>
            </p:nvSpPr>
            <p:spPr>
              <a:xfrm>
                <a:off x="1020600" y="488880"/>
                <a:ext cx="161640" cy="147240"/>
              </a:xfrm>
              <a:custGeom>
                <a:avLst/>
                <a:gdLst>
                  <a:gd name="textAreaLeft" fmla="*/ 0 w 161640"/>
                  <a:gd name="textAreaRight" fmla="*/ 162000 w 161640"/>
                  <a:gd name="textAreaTop" fmla="*/ 0 h 147240"/>
                  <a:gd name="textAreaBottom" fmla="*/ 147600 h 14724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69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70" name="Freeform 17"/>
              <p:cNvSpPr/>
              <p:nvPr/>
            </p:nvSpPr>
            <p:spPr>
              <a:xfrm>
                <a:off x="9360" y="1801800"/>
                <a:ext cx="123480" cy="126720"/>
              </a:xfrm>
              <a:custGeom>
                <a:avLst/>
                <a:gdLst>
                  <a:gd name="textAreaLeft" fmla="*/ 0 w 123480"/>
                  <a:gd name="textAreaRight" fmla="*/ 123840 w 123480"/>
                  <a:gd name="textAreaTop" fmla="*/ 0 h 126720"/>
                  <a:gd name="textAreaBottom" fmla="*/ 127080 h 12672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71" name="Freeform 18"/>
              <p:cNvSpPr/>
              <p:nvPr/>
            </p:nvSpPr>
            <p:spPr>
              <a:xfrm>
                <a:off x="-9360" y="3549600"/>
                <a:ext cx="147240" cy="480600"/>
              </a:xfrm>
              <a:custGeom>
                <a:avLst/>
                <a:gdLst>
                  <a:gd name="textAreaLeft" fmla="*/ 0 w 147240"/>
                  <a:gd name="textAreaRight" fmla="*/ 147600 w 147240"/>
                  <a:gd name="textAreaTop" fmla="*/ 0 h 480600"/>
                  <a:gd name="textAreaBottom" fmla="*/ 480960 h 48060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72" name="Freeform 19"/>
              <p:cNvSpPr/>
              <p:nvPr/>
            </p:nvSpPr>
            <p:spPr>
              <a:xfrm>
                <a:off x="128520" y="1382760"/>
                <a:ext cx="142560" cy="475920"/>
              </a:xfrm>
              <a:custGeom>
                <a:avLst/>
                <a:gdLst>
                  <a:gd name="textAreaLeft" fmla="*/ 0 w 142560"/>
                  <a:gd name="textAreaRight" fmla="*/ 142920 w 142560"/>
                  <a:gd name="textAreaTop" fmla="*/ 0 h 475920"/>
                  <a:gd name="textAreaBottom" fmla="*/ 476280 h 47592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73" name="Freeform 20"/>
              <p:cNvSpPr/>
              <p:nvPr/>
            </p:nvSpPr>
            <p:spPr>
              <a:xfrm>
                <a:off x="204840" y="1849320"/>
                <a:ext cx="114120" cy="107640"/>
              </a:xfrm>
              <a:custGeom>
                <a:avLst/>
                <a:gdLst>
                  <a:gd name="textAreaLeft" fmla="*/ 0 w 114120"/>
                  <a:gd name="textAreaRight" fmla="*/ 114480 w 114120"/>
                  <a:gd name="textAreaTop" fmla="*/ 0 h 107640"/>
                  <a:gd name="textAreaBottom" fmla="*/ 108000 h 10764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74" name="Rectangle 21"/>
              <p:cNvSpPr/>
              <p:nvPr/>
            </p:nvSpPr>
            <p:spPr>
              <a:xfrm>
                <a:off x="133200" y="4662360"/>
                <a:ext cx="23400" cy="218088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75" name="Freeform 22"/>
              <p:cNvSpPr/>
              <p:nvPr/>
            </p:nvSpPr>
            <p:spPr>
              <a:xfrm>
                <a:off x="223920" y="5041800"/>
                <a:ext cx="369360" cy="1801440"/>
              </a:xfrm>
              <a:custGeom>
                <a:avLst/>
                <a:gdLst>
                  <a:gd name="textAreaLeft" fmla="*/ 0 w 369360"/>
                  <a:gd name="textAreaRight" fmla="*/ 369720 w 369360"/>
                  <a:gd name="textAreaTop" fmla="*/ 0 h 1801440"/>
                  <a:gd name="textAreaBottom" fmla="*/ 1801800 h 180144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76" name="Freeform 23"/>
              <p:cNvSpPr/>
              <p:nvPr/>
            </p:nvSpPr>
            <p:spPr>
              <a:xfrm>
                <a:off x="52560" y="4481640"/>
                <a:ext cx="190080" cy="190080"/>
              </a:xfrm>
              <a:custGeom>
                <a:avLst/>
                <a:gdLst>
                  <a:gd name="textAreaLeft" fmla="*/ 0 w 190080"/>
                  <a:gd name="textAreaRight" fmla="*/ 190440 w 190080"/>
                  <a:gd name="textAreaTop" fmla="*/ 0 h 190080"/>
                  <a:gd name="textAreaBottom" fmla="*/ 190440 h 19008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77" name="Freeform 24"/>
              <p:cNvSpPr/>
              <p:nvPr/>
            </p:nvSpPr>
            <p:spPr>
              <a:xfrm>
                <a:off x="-14400" y="5627520"/>
                <a:ext cx="85320" cy="1215720"/>
              </a:xfrm>
              <a:custGeom>
                <a:avLst/>
                <a:gdLst>
                  <a:gd name="textAreaLeft" fmla="*/ 0 w 85320"/>
                  <a:gd name="textAreaRight" fmla="*/ 85680 w 85320"/>
                  <a:gd name="textAreaTop" fmla="*/ 0 h 1215720"/>
                  <a:gd name="textAreaBottom" fmla="*/ 1216080 h 121572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78" name="Freeform 25"/>
              <p:cNvSpPr/>
              <p:nvPr/>
            </p:nvSpPr>
            <p:spPr>
              <a:xfrm>
                <a:off x="527040" y="4867200"/>
                <a:ext cx="190080" cy="188640"/>
              </a:xfrm>
              <a:custGeom>
                <a:avLst/>
                <a:gdLst>
                  <a:gd name="textAreaLeft" fmla="*/ 0 w 190080"/>
                  <a:gd name="textAreaRight" fmla="*/ 190440 w 190080"/>
                  <a:gd name="textAreaTop" fmla="*/ 0 h 188640"/>
                  <a:gd name="textAreaBottom" fmla="*/ 189000 h 18864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79" name="Freeform 26"/>
              <p:cNvSpPr/>
              <p:nvPr/>
            </p:nvSpPr>
            <p:spPr>
              <a:xfrm>
                <a:off x="309600" y="5423040"/>
                <a:ext cx="374400" cy="1425240"/>
              </a:xfrm>
              <a:custGeom>
                <a:avLst/>
                <a:gdLst>
                  <a:gd name="textAreaLeft" fmla="*/ 0 w 374400"/>
                  <a:gd name="textAreaRight" fmla="*/ 374760 w 374400"/>
                  <a:gd name="textAreaTop" fmla="*/ 0 h 1425240"/>
                  <a:gd name="textAreaBottom" fmla="*/ 1425600 h 142524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80" name="Freeform 27"/>
              <p:cNvSpPr/>
              <p:nvPr/>
            </p:nvSpPr>
            <p:spPr>
              <a:xfrm>
                <a:off x="569880" y="5945040"/>
                <a:ext cx="151920" cy="912600"/>
              </a:xfrm>
              <a:custGeom>
                <a:avLst/>
                <a:gdLst>
                  <a:gd name="textAreaLeft" fmla="*/ 0 w 151920"/>
                  <a:gd name="textAreaRight" fmla="*/ 152280 w 151920"/>
                  <a:gd name="textAreaTop" fmla="*/ 0 h 912600"/>
                  <a:gd name="textAreaBottom" fmla="*/ 912960 h 91260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81" name="Freeform 28"/>
              <p:cNvSpPr/>
              <p:nvPr/>
            </p:nvSpPr>
            <p:spPr>
              <a:xfrm>
                <a:off x="612720" y="5246640"/>
                <a:ext cx="190080" cy="190080"/>
              </a:xfrm>
              <a:custGeom>
                <a:avLst/>
                <a:gdLst>
                  <a:gd name="textAreaLeft" fmla="*/ 0 w 190080"/>
                  <a:gd name="textAreaRight" fmla="*/ 190440 w 190080"/>
                  <a:gd name="textAreaTop" fmla="*/ 0 h 190080"/>
                  <a:gd name="textAreaBottom" fmla="*/ 190440 h 19008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82" name="Freeform 29"/>
              <p:cNvSpPr/>
              <p:nvPr/>
            </p:nvSpPr>
            <p:spPr>
              <a:xfrm>
                <a:off x="612720" y="5764320"/>
                <a:ext cx="190080" cy="190080"/>
              </a:xfrm>
              <a:custGeom>
                <a:avLst/>
                <a:gdLst>
                  <a:gd name="textAreaLeft" fmla="*/ 0 w 190080"/>
                  <a:gd name="textAreaRight" fmla="*/ 190440 w 190080"/>
                  <a:gd name="textAreaTop" fmla="*/ 0 h 190080"/>
                  <a:gd name="textAreaBottom" fmla="*/ 190440 h 19008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83" name="Freeform 30"/>
              <p:cNvSpPr/>
              <p:nvPr/>
            </p:nvSpPr>
            <p:spPr>
              <a:xfrm>
                <a:off x="669960" y="6330960"/>
                <a:ext cx="417240" cy="517320"/>
              </a:xfrm>
              <a:custGeom>
                <a:avLst/>
                <a:gdLst>
                  <a:gd name="textAreaLeft" fmla="*/ 0 w 417240"/>
                  <a:gd name="textAreaRight" fmla="*/ 417600 w 417240"/>
                  <a:gd name="textAreaTop" fmla="*/ 0 h 517320"/>
                  <a:gd name="textAreaBottom" fmla="*/ 517680 h 51732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84" name="Freeform 31"/>
              <p:cNvSpPr/>
              <p:nvPr/>
            </p:nvSpPr>
            <p:spPr>
              <a:xfrm>
                <a:off x="1049400" y="6221520"/>
                <a:ext cx="156960" cy="147240"/>
              </a:xfrm>
              <a:custGeom>
                <a:avLst/>
                <a:gdLst>
                  <a:gd name="textAreaLeft" fmla="*/ 0 w 156960"/>
                  <a:gd name="textAreaRight" fmla="*/ 157320 w 156960"/>
                  <a:gd name="textAreaTop" fmla="*/ 0 h 147240"/>
                  <a:gd name="textAreaBottom" fmla="*/ 147600 h 14724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2185" name="Group 9"/>
            <p:cNvGrpSpPr/>
            <p:nvPr/>
          </p:nvGrpSpPr>
          <p:grpSpPr>
            <a:xfrm>
              <a:off x="11364840" y="0"/>
              <a:ext cx="674280" cy="6848280"/>
              <a:chOff x="11364840" y="0"/>
              <a:chExt cx="674280" cy="6848280"/>
            </a:xfrm>
          </p:grpSpPr>
          <p:sp>
            <p:nvSpPr>
              <p:cNvPr id="2186" name="Freeform 32"/>
              <p:cNvSpPr/>
              <p:nvPr/>
            </p:nvSpPr>
            <p:spPr>
              <a:xfrm>
                <a:off x="11484000" y="0"/>
                <a:ext cx="417240" cy="512280"/>
              </a:xfrm>
              <a:custGeom>
                <a:avLst/>
                <a:gdLst>
                  <a:gd name="textAreaLeft" fmla="*/ 0 w 417240"/>
                  <a:gd name="textAreaRight" fmla="*/ 417600 w 417240"/>
                  <a:gd name="textAreaTop" fmla="*/ 0 h 512280"/>
                  <a:gd name="textAreaBottom" fmla="*/ 512640 h 51228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87" name="Freeform 33"/>
              <p:cNvSpPr/>
              <p:nvPr/>
            </p:nvSpPr>
            <p:spPr>
              <a:xfrm>
                <a:off x="11364840" y="474840"/>
                <a:ext cx="156960" cy="151920"/>
              </a:xfrm>
              <a:custGeom>
                <a:avLst/>
                <a:gdLst>
                  <a:gd name="textAreaLeft" fmla="*/ 0 w 156960"/>
                  <a:gd name="textAreaRight" fmla="*/ 157320 w 156960"/>
                  <a:gd name="textAreaTop" fmla="*/ 0 h 151920"/>
                  <a:gd name="textAreaBottom" fmla="*/ 152280 h 15192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88" name="Freeform 34"/>
              <p:cNvSpPr/>
              <p:nvPr/>
            </p:nvSpPr>
            <p:spPr>
              <a:xfrm>
                <a:off x="11631600" y="1539720"/>
                <a:ext cx="188640" cy="190080"/>
              </a:xfrm>
              <a:custGeom>
                <a:avLst/>
                <a:gdLst>
                  <a:gd name="textAreaLeft" fmla="*/ 0 w 188640"/>
                  <a:gd name="textAreaRight" fmla="*/ 189000 w 188640"/>
                  <a:gd name="textAreaTop" fmla="*/ 0 h 190080"/>
                  <a:gd name="textAreaBottom" fmla="*/ 190440 h 19008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89" name="Freeform 35"/>
              <p:cNvSpPr/>
              <p:nvPr/>
            </p:nvSpPr>
            <p:spPr>
              <a:xfrm>
                <a:off x="11531520" y="5694480"/>
                <a:ext cx="298080" cy="1153800"/>
              </a:xfrm>
              <a:custGeom>
                <a:avLst/>
                <a:gdLst>
                  <a:gd name="textAreaLeft" fmla="*/ 0 w 298080"/>
                  <a:gd name="textAreaRight" fmla="*/ 298440 w 298080"/>
                  <a:gd name="textAreaTop" fmla="*/ 0 h 1153800"/>
                  <a:gd name="textAreaBottom" fmla="*/ 1154160 h 115380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90" name="Freeform 36"/>
              <p:cNvSpPr/>
              <p:nvPr/>
            </p:nvSpPr>
            <p:spPr>
              <a:xfrm>
                <a:off x="11773080" y="5551560"/>
                <a:ext cx="156960" cy="155160"/>
              </a:xfrm>
              <a:custGeom>
                <a:avLst/>
                <a:gdLst>
                  <a:gd name="textAreaLeft" fmla="*/ 0 w 156960"/>
                  <a:gd name="textAreaRight" fmla="*/ 157320 w 156960"/>
                  <a:gd name="textAreaTop" fmla="*/ 0 h 155160"/>
                  <a:gd name="textAreaBottom" fmla="*/ 155520 h 15516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91" name="Freeform 37"/>
              <p:cNvSpPr/>
              <p:nvPr/>
            </p:nvSpPr>
            <p:spPr>
              <a:xfrm>
                <a:off x="11711160" y="4680"/>
                <a:ext cx="304560" cy="1544400"/>
              </a:xfrm>
              <a:custGeom>
                <a:avLst/>
                <a:gdLst>
                  <a:gd name="textAreaLeft" fmla="*/ 0 w 304560"/>
                  <a:gd name="textAreaRight" fmla="*/ 304920 w 304560"/>
                  <a:gd name="textAreaTop" fmla="*/ 0 h 1544400"/>
                  <a:gd name="textAreaBottom" fmla="*/ 1544760 h 154440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92" name="Freeform 38"/>
              <p:cNvSpPr/>
              <p:nvPr/>
            </p:nvSpPr>
            <p:spPr>
              <a:xfrm>
                <a:off x="11636280" y="4867200"/>
                <a:ext cx="188640" cy="188640"/>
              </a:xfrm>
              <a:custGeom>
                <a:avLst/>
                <a:gdLst>
                  <a:gd name="textAreaLeft" fmla="*/ 0 w 188640"/>
                  <a:gd name="textAreaRight" fmla="*/ 189000 w 188640"/>
                  <a:gd name="textAreaTop" fmla="*/ 0 h 188640"/>
                  <a:gd name="textAreaBottom" fmla="*/ 189000 h 18864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93" name="Freeform 39"/>
              <p:cNvSpPr/>
              <p:nvPr/>
            </p:nvSpPr>
            <p:spPr>
              <a:xfrm>
                <a:off x="11441160" y="5046840"/>
                <a:ext cx="307440" cy="1801440"/>
              </a:xfrm>
              <a:custGeom>
                <a:avLst/>
                <a:gdLst>
                  <a:gd name="textAreaLeft" fmla="*/ 0 w 307440"/>
                  <a:gd name="textAreaRight" fmla="*/ 307800 w 307440"/>
                  <a:gd name="textAreaTop" fmla="*/ 0 h 1801440"/>
                  <a:gd name="textAreaBottom" fmla="*/ 1801800 h 180144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94" name="Freeform 40"/>
              <p:cNvSpPr/>
              <p:nvPr/>
            </p:nvSpPr>
            <p:spPr>
              <a:xfrm>
                <a:off x="11849040" y="6416640"/>
                <a:ext cx="190080" cy="188640"/>
              </a:xfrm>
              <a:custGeom>
                <a:avLst/>
                <a:gdLst>
                  <a:gd name="textAreaLeft" fmla="*/ 0 w 190080"/>
                  <a:gd name="textAreaRight" fmla="*/ 190440 w 190080"/>
                  <a:gd name="textAreaTop" fmla="*/ 0 h 188640"/>
                  <a:gd name="textAreaBottom" fmla="*/ 189000 h 18864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95" name="Rectangle 41"/>
              <p:cNvSpPr/>
              <p:nvPr/>
            </p:nvSpPr>
            <p:spPr>
              <a:xfrm>
                <a:off x="11939760" y="6595920"/>
                <a:ext cx="23400" cy="25200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2196" name="Google Shape;55;p13" descr="Google Shape;55;p13"/>
          <p:cNvPicPr/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0" t="0" r="0" b="24238"/>
          <a:stretch/>
        </p:blipFill>
        <p:spPr>
          <a:xfrm>
            <a:off x="11253960" y="104040"/>
            <a:ext cx="798120" cy="817200"/>
          </a:xfrm>
          <a:prstGeom prst="rect">
            <a:avLst/>
          </a:prstGeom>
          <a:noFill/>
          <a:ln w="12700">
            <a:noFill/>
          </a:ln>
          <a:effectLst>
            <a:outerShdw algn="ctr" blurRad="50760" dir="5400000" dist="50760" rotWithShape="0">
              <a:srgbClr val="000000">
                <a:alpha val="50000"/>
              </a:srgbClr>
            </a:outerShdw>
          </a:effectLst>
        </p:spPr>
      </p:pic>
      <p:sp>
        <p:nvSpPr>
          <p:cNvPr id="2197" name="PlaceHolder 1"/>
          <p:cNvSpPr>
            <a:spLocks noGrp="1"/>
          </p:cNvSpPr>
          <p:nvPr>
            <p:ph type="dt" idx="34"/>
          </p:nvPr>
        </p:nvSpPr>
        <p:spPr>
          <a:xfrm>
            <a:off x="7457040" y="58831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r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98" name="PlaceHolder 2"/>
          <p:cNvSpPr>
            <a:spLocks noGrp="1"/>
          </p:cNvSpPr>
          <p:nvPr>
            <p:ph type="ftr" idx="35"/>
          </p:nvPr>
        </p:nvSpPr>
        <p:spPr>
          <a:xfrm>
            <a:off x="1141560" y="5883120"/>
            <a:ext cx="62388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99" name="PlaceHolder 3"/>
          <p:cNvSpPr>
            <a:spLocks noGrp="1"/>
          </p:cNvSpPr>
          <p:nvPr>
            <p:ph type="sldNum" idx="36"/>
          </p:nvPr>
        </p:nvSpPr>
        <p:spPr>
          <a:xfrm>
            <a:off x="10276200" y="5883120"/>
            <a:ext cx="7707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1C20800-6C74-46E9-99C8-484EE7BBD63A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0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Format des Titeltextes durch Klicken bearbeiten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Tw Cen MT"/>
            </a:endParaRPr>
          </a:p>
        </p:txBody>
      </p:sp>
      <p:sp>
        <p:nvSpPr>
          <p:cNvPr id="220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2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Format des Gliederungstextes durch Klicken bearbeiten</a:t>
            </a:r>
            <a:endParaRPr b="0" lang="en-US" sz="2400" strike="noStrike" u="none">
              <a:solidFill>
                <a:schemeClr val="lt1"/>
              </a:solidFill>
              <a:effectLst/>
              <a:uFillTx/>
              <a:latin typeface="Tw Cen MT"/>
            </a:endParaRPr>
          </a:p>
          <a:p>
            <a:pPr lvl="1" marL="864000" indent="-324000">
              <a:lnSpc>
                <a:spcPct val="12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Zweite Gliederungsebene</a:t>
            </a:r>
            <a:endParaRPr b="0" lang="en-US" sz="1800" strike="noStrike" u="none">
              <a:solidFill>
                <a:schemeClr val="lt1"/>
              </a:solidFill>
              <a:effectLst/>
              <a:uFillTx/>
              <a:latin typeface="Tw Cen MT"/>
            </a:endParaRPr>
          </a:p>
          <a:p>
            <a:pPr lvl="2" marL="1296000" indent="-288000">
              <a:lnSpc>
                <a:spcPct val="12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Dritte Gliederungsebene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Tw Cen MT"/>
            </a:endParaRPr>
          </a:p>
          <a:p>
            <a:pPr lvl="3" marL="1728000" indent="-216000">
              <a:lnSpc>
                <a:spcPct val="12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Vierte Gliederungsebene</a:t>
            </a:r>
            <a:endParaRPr b="0" lang="en-US" sz="1600" strike="noStrike" u="none">
              <a:solidFill>
                <a:schemeClr val="lt1"/>
              </a:solidFill>
              <a:effectLst/>
              <a:uFillTx/>
              <a:latin typeface="Tw Cen MT"/>
            </a:endParaRPr>
          </a:p>
          <a:p>
            <a:pPr lvl="4" marL="2160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Fünfte Gliederungsebene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Tw Cen MT"/>
            </a:endParaRPr>
          </a:p>
          <a:p>
            <a:pPr lvl="5" marL="2592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Sechste Gliederungsebene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Tw Cen MT"/>
            </a:endParaRPr>
          </a:p>
          <a:p>
            <a:pPr lvl="6" marL="3024000" indent="-216000">
              <a:lnSpc>
                <a:spcPct val="12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Siebte Gliederungsebene</a:t>
            </a:r>
            <a:endParaRPr b="0" lang="en-US" sz="2000" strike="noStrike" u="none">
              <a:solidFill>
                <a:schemeClr val="lt1"/>
              </a:solidFill>
              <a:effectLst/>
              <a:uFillTx/>
              <a:latin typeface="Tw Cen MT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Zitat mit Beschriftung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2" descr="\\DROBO-FS\QuickDrops\JB\PPTX NG\Droplets\LightingOverlay.png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253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254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255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56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57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58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59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60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61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62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63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64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65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66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67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68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69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70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71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72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73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74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75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76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77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78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79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80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81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282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283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84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85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86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87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88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89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90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91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92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293" name="Google Shape;55;p13" descr="Google Shape;55;p13"/>
          <p:cNvPicPr/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0" t="0" r="0" b="24238"/>
          <a:stretch/>
        </p:blipFill>
        <p:spPr>
          <a:xfrm>
            <a:off x="11253960" y="104040"/>
            <a:ext cx="797400" cy="816480"/>
          </a:xfrm>
          <a:prstGeom prst="rect">
            <a:avLst/>
          </a:prstGeom>
          <a:noFill/>
          <a:ln w="12700">
            <a:noFill/>
          </a:ln>
          <a:effectLst>
            <a:outerShdw algn="ctr" blurRad="50760" dir="5400000" dist="50760" rotWithShape="0">
              <a:srgbClr val="000000">
                <a:alpha val="50000"/>
              </a:srgbClr>
            </a:outerShdw>
          </a:effectLst>
        </p:spPr>
      </p:pic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1446120" y="609480"/>
            <a:ext cx="9301680" cy="2747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1720800" y="3365640"/>
            <a:ext cx="8751240" cy="547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4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96" name="PlaceHolder 3"/>
          <p:cNvSpPr>
            <a:spLocks noGrp="1"/>
          </p:cNvSpPr>
          <p:nvPr>
            <p:ph type="body"/>
          </p:nvPr>
        </p:nvSpPr>
        <p:spPr>
          <a:xfrm>
            <a:off x="1141560" y="4309920"/>
            <a:ext cx="9905040" cy="1488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97" name="TextBox 59"/>
          <p:cNvSpPr/>
          <p:nvPr/>
        </p:nvSpPr>
        <p:spPr>
          <a:xfrm>
            <a:off x="903600" y="732240"/>
            <a:ext cx="608400" cy="58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80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“</a:t>
            </a:r>
            <a:endParaRPr b="0" lang="de-DE" sz="8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98" name="TextBox 60"/>
          <p:cNvSpPr/>
          <p:nvPr/>
        </p:nvSpPr>
        <p:spPr>
          <a:xfrm>
            <a:off x="10537200" y="2764800"/>
            <a:ext cx="608400" cy="58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80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”</a:t>
            </a:r>
            <a:endParaRPr b="0" lang="de-DE" sz="8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99" name="" descr=""/>
          <p:cNvPicPr/>
          <p:nvPr/>
        </p:nvPicPr>
        <p:blipFill>
          <a:blip r:embed="rId5"/>
          <a:stretch/>
        </p:blipFill>
        <p:spPr>
          <a:xfrm>
            <a:off x="114480" y="11088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0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01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02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06879AB2-6D85-49BD-963C-27D65D1594AC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Namenskarte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2" descr="\\DROBO-FS\QuickDrops\JB\PPTX NG\Droplets\LightingOverlay.png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04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305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306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07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08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09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10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11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12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13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14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15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16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17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18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19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20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21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22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23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24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25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26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27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28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29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30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31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32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333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334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35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36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37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38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39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40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41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42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43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344" name="Google Shape;55;p13" descr="Google Shape;55;p13"/>
          <p:cNvPicPr/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0" t="0" r="0" b="24238"/>
          <a:stretch/>
        </p:blipFill>
        <p:spPr>
          <a:xfrm>
            <a:off x="11253960" y="104040"/>
            <a:ext cx="797400" cy="816480"/>
          </a:xfrm>
          <a:prstGeom prst="rect">
            <a:avLst/>
          </a:prstGeom>
          <a:noFill/>
          <a:ln w="12700">
            <a:noFill/>
          </a:ln>
          <a:effectLst>
            <a:outerShdw algn="ctr" blurRad="50760" dir="5400000" dist="50760" rotWithShape="0">
              <a:srgbClr val="000000">
                <a:alpha val="50000"/>
              </a:srgbClr>
            </a:outerShdw>
          </a:effectLst>
        </p:spPr>
      </p:pic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1141560" y="2134080"/>
            <a:ext cx="9905040" cy="2510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1141200" y="4657680"/>
            <a:ext cx="9903600" cy="1139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347" name="" descr=""/>
          <p:cNvPicPr/>
          <p:nvPr/>
        </p:nvPicPr>
        <p:blipFill>
          <a:blip r:embed="rId5"/>
          <a:stretch/>
        </p:blipFill>
        <p:spPr>
          <a:xfrm>
            <a:off x="114480" y="11088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8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49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50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94175F83-0C66-45E0-9576-0FA5A84B06A4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 Spalte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2" descr="\\DROBO-FS\QuickDrops\JB\PPTX NG\Droplets\LightingOverlay.png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52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353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354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55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56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57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58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59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60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61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62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63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64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65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66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67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68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69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70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71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72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73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74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75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76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77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78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79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80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381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382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83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84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85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86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87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88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89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90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91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392" name="Google Shape;55;p13" descr="Google Shape;55;p13"/>
          <p:cNvPicPr/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0" t="0" r="0" b="24238"/>
          <a:stretch/>
        </p:blipFill>
        <p:spPr>
          <a:xfrm>
            <a:off x="11253960" y="104040"/>
            <a:ext cx="797400" cy="816480"/>
          </a:xfrm>
          <a:prstGeom prst="rect">
            <a:avLst/>
          </a:prstGeom>
          <a:noFill/>
          <a:ln w="12700">
            <a:noFill/>
          </a:ln>
          <a:effectLst>
            <a:outerShdw algn="ctr" blurRad="50760" dir="5400000" dist="50760" rotWithShape="0">
              <a:srgbClr val="000000">
                <a:alpha val="50000"/>
              </a:srgbClr>
            </a:outerShdw>
          </a:effectLst>
        </p:spPr>
      </p:pic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040" cy="1904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 type="body"/>
          </p:nvPr>
        </p:nvSpPr>
        <p:spPr>
          <a:xfrm>
            <a:off x="1141560" y="2674440"/>
            <a:ext cx="3195720" cy="684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400" strike="noStrike" u="none" cap="all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95" name="PlaceHolder 3"/>
          <p:cNvSpPr>
            <a:spLocks noGrp="1"/>
          </p:cNvSpPr>
          <p:nvPr>
            <p:ph type="body"/>
          </p:nvPr>
        </p:nvSpPr>
        <p:spPr>
          <a:xfrm>
            <a:off x="1127880" y="3360240"/>
            <a:ext cx="3207600" cy="243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4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96" name="PlaceHolder 4"/>
          <p:cNvSpPr>
            <a:spLocks noGrp="1"/>
          </p:cNvSpPr>
          <p:nvPr>
            <p:ph type="body"/>
          </p:nvPr>
        </p:nvSpPr>
        <p:spPr>
          <a:xfrm>
            <a:off x="4514760" y="2677680"/>
            <a:ext cx="3183480" cy="684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400" strike="noStrike" u="none" cap="all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97" name="PlaceHolder 5"/>
          <p:cNvSpPr>
            <a:spLocks noGrp="1"/>
          </p:cNvSpPr>
          <p:nvPr>
            <p:ph type="body"/>
          </p:nvPr>
        </p:nvSpPr>
        <p:spPr>
          <a:xfrm>
            <a:off x="4504320" y="3363480"/>
            <a:ext cx="3194640" cy="243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4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98" name="PlaceHolder 6"/>
          <p:cNvSpPr>
            <a:spLocks noGrp="1"/>
          </p:cNvSpPr>
          <p:nvPr>
            <p:ph type="body"/>
          </p:nvPr>
        </p:nvSpPr>
        <p:spPr>
          <a:xfrm>
            <a:off x="7852320" y="2674440"/>
            <a:ext cx="3193920" cy="684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400" strike="noStrike" u="none" cap="all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99" name="PlaceHolder 7"/>
          <p:cNvSpPr>
            <a:spLocks noGrp="1"/>
          </p:cNvSpPr>
          <p:nvPr>
            <p:ph type="body"/>
          </p:nvPr>
        </p:nvSpPr>
        <p:spPr>
          <a:xfrm>
            <a:off x="7852320" y="3360240"/>
            <a:ext cx="3193920" cy="243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4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400" name="" descr=""/>
          <p:cNvPicPr/>
          <p:nvPr/>
        </p:nvPicPr>
        <p:blipFill>
          <a:blip r:embed="rId5"/>
          <a:stretch/>
        </p:blipFill>
        <p:spPr>
          <a:xfrm>
            <a:off x="114480" y="11088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1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02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03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E604971A-C449-4FDF-BB78-19D97A61B6CE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3 Bildspalte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Picture 2" descr="\\DROBO-FS\QuickDrops\JB\PPTX NG\Droplets\LightingOverlay.png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405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406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407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08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09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10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11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12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13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14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15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16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17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18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19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20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21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22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23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24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25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26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27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28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29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30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31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32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33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434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435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36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37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38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39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40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41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42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43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44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445" name="Google Shape;55;p13" descr="Google Shape;55;p13"/>
          <p:cNvPicPr/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0" t="0" r="0" b="24238"/>
          <a:stretch/>
        </p:blipFill>
        <p:spPr>
          <a:xfrm>
            <a:off x="11253960" y="104040"/>
            <a:ext cx="797400" cy="816480"/>
          </a:xfrm>
          <a:prstGeom prst="rect">
            <a:avLst/>
          </a:prstGeom>
          <a:noFill/>
          <a:ln w="12700">
            <a:noFill/>
          </a:ln>
          <a:effectLst>
            <a:outerShdw algn="ctr" blurRad="50760" dir="5400000" dist="50760" rotWithShape="0">
              <a:srgbClr val="000000">
                <a:alpha val="50000"/>
              </a:srgbClr>
            </a:outerShdw>
          </a:effectLst>
        </p:spPr>
      </p:pic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1141560" y="609480"/>
            <a:ext cx="9905040" cy="1904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1141560" y="4404600"/>
            <a:ext cx="3194280" cy="575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000" strike="noStrike" u="none" cap="all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 type="body"/>
          </p:nvPr>
        </p:nvSpPr>
        <p:spPr>
          <a:xfrm>
            <a:off x="1141560" y="2666880"/>
            <a:ext cx="3194280" cy="1522800"/>
          </a:xfrm>
          <a:prstGeom prst="rect">
            <a:avLst/>
          </a:prstGeom>
          <a:noFill/>
          <a:ln cap="sq" w="19080">
            <a:solidFill>
              <a:schemeClr val="dk2">
                <a:lumMod val="60000"/>
                <a:lumOff val="40000"/>
                <a:alpha val="60000"/>
              </a:schemeClr>
            </a:solidFill>
            <a:miter/>
          </a:ln>
          <a:effectLst>
            <a:outerShdw dist="38160" dir="5400000" blurRad="88920" rotWithShape="0">
              <a:srgbClr val="000000">
                <a:alpha val="40000"/>
              </a:srgbClr>
            </a:outerShdw>
          </a:effectLst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Bild durch Klicken auf Symbol hinzufügen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49" name="PlaceHolder 4"/>
          <p:cNvSpPr>
            <a:spLocks noGrp="1"/>
          </p:cNvSpPr>
          <p:nvPr>
            <p:ph type="body"/>
          </p:nvPr>
        </p:nvSpPr>
        <p:spPr>
          <a:xfrm>
            <a:off x="1141560" y="4980960"/>
            <a:ext cx="3194280" cy="81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4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50" name="PlaceHolder 5"/>
          <p:cNvSpPr>
            <a:spLocks noGrp="1"/>
          </p:cNvSpPr>
          <p:nvPr>
            <p:ph type="body"/>
          </p:nvPr>
        </p:nvSpPr>
        <p:spPr>
          <a:xfrm>
            <a:off x="4489200" y="4404600"/>
            <a:ext cx="3199320" cy="575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000" strike="noStrike" u="none" cap="all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51" name="PlaceHolder 6"/>
          <p:cNvSpPr>
            <a:spLocks noGrp="1"/>
          </p:cNvSpPr>
          <p:nvPr>
            <p:ph type="body"/>
          </p:nvPr>
        </p:nvSpPr>
        <p:spPr>
          <a:xfrm>
            <a:off x="4489200" y="2666880"/>
            <a:ext cx="3197880" cy="1522800"/>
          </a:xfrm>
          <a:prstGeom prst="rect">
            <a:avLst/>
          </a:prstGeom>
          <a:noFill/>
          <a:ln cap="sq" w="19080">
            <a:solidFill>
              <a:schemeClr val="dk2">
                <a:lumMod val="60000"/>
                <a:lumOff val="40000"/>
                <a:alpha val="60000"/>
              </a:schemeClr>
            </a:solidFill>
            <a:miter/>
          </a:ln>
          <a:effectLst>
            <a:outerShdw dist="38160" dir="5400000" blurRad="88920" rotWithShape="0">
              <a:srgbClr val="000000">
                <a:alpha val="40000"/>
              </a:srgbClr>
            </a:outerShdw>
          </a:effectLst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Bild durch Klicken auf Symbol hinzufügen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52" name="PlaceHolder 7"/>
          <p:cNvSpPr>
            <a:spLocks noGrp="1"/>
          </p:cNvSpPr>
          <p:nvPr>
            <p:ph type="body"/>
          </p:nvPr>
        </p:nvSpPr>
        <p:spPr>
          <a:xfrm>
            <a:off x="4487760" y="4980960"/>
            <a:ext cx="3199320" cy="80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4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53" name="PlaceHolder 8"/>
          <p:cNvSpPr>
            <a:spLocks noGrp="1"/>
          </p:cNvSpPr>
          <p:nvPr>
            <p:ph type="body"/>
          </p:nvPr>
        </p:nvSpPr>
        <p:spPr>
          <a:xfrm>
            <a:off x="7852680" y="4404600"/>
            <a:ext cx="3189600" cy="575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000" strike="noStrike" u="none" cap="all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54" name="PlaceHolder 9"/>
          <p:cNvSpPr>
            <a:spLocks noGrp="1"/>
          </p:cNvSpPr>
          <p:nvPr>
            <p:ph type="body"/>
          </p:nvPr>
        </p:nvSpPr>
        <p:spPr>
          <a:xfrm>
            <a:off x="7852320" y="2666880"/>
            <a:ext cx="3193920" cy="1522800"/>
          </a:xfrm>
          <a:prstGeom prst="rect">
            <a:avLst/>
          </a:prstGeom>
          <a:noFill/>
          <a:ln cap="sq" w="19080">
            <a:solidFill>
              <a:schemeClr val="dk2">
                <a:lumMod val="60000"/>
                <a:lumOff val="40000"/>
                <a:alpha val="60000"/>
              </a:schemeClr>
            </a:solidFill>
            <a:miter/>
          </a:ln>
          <a:effectLst>
            <a:outerShdw dist="38160" dir="5400000" blurRad="88920" rotWithShape="0">
              <a:srgbClr val="000000">
                <a:alpha val="40000"/>
              </a:srgbClr>
            </a:outerShdw>
          </a:effectLst>
        </p:spPr>
        <p:txBody>
          <a:bodyPr lIns="91440" rIns="91440" tIns="45720" bIns="45720" anchor="t">
            <a:normAutofit/>
          </a:bodyPr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Bild durch Klicken auf Symbol hinzufügen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55" name="PlaceHolder 10"/>
          <p:cNvSpPr>
            <a:spLocks noGrp="1"/>
          </p:cNvSpPr>
          <p:nvPr>
            <p:ph type="body"/>
          </p:nvPr>
        </p:nvSpPr>
        <p:spPr>
          <a:xfrm>
            <a:off x="7852320" y="4980960"/>
            <a:ext cx="3193920" cy="80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4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456" name="" descr=""/>
          <p:cNvPicPr/>
          <p:nvPr/>
        </p:nvPicPr>
        <p:blipFill>
          <a:blip r:embed="rId5"/>
          <a:stretch/>
        </p:blipFill>
        <p:spPr>
          <a:xfrm>
            <a:off x="114480" y="11088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57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58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459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AAD35CB3-D042-42BA-9ADC-C17F302FBC2E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el und vertikaler Text"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Picture 2" descr="\\DROBO-FS\QuickDrops\JB\PPTX NG\Droplets\LightingOverlay.png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461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462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463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64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65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66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67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68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69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70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71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72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73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74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75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76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77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78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79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80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81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82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83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84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85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86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87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88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89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490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491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92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93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94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95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96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97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98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99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500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501" name="Google Shape;55;p13" descr="Google Shape;55;p13"/>
          <p:cNvPicPr/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0" t="0" r="0" b="24238"/>
          <a:stretch/>
        </p:blipFill>
        <p:spPr>
          <a:xfrm>
            <a:off x="11253960" y="104040"/>
            <a:ext cx="797400" cy="816480"/>
          </a:xfrm>
          <a:prstGeom prst="rect">
            <a:avLst/>
          </a:prstGeom>
          <a:noFill/>
          <a:ln w="12700">
            <a:noFill/>
          </a:ln>
          <a:effectLst>
            <a:outerShdw algn="ctr" blurRad="50760" dir="5400000" dist="50760" rotWithShape="0">
              <a:srgbClr val="000000">
                <a:alpha val="50000"/>
              </a:srgbClr>
            </a:outerShdw>
          </a:effectLst>
        </p:spPr>
      </p:pic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Mastertitelformat bearbeiten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1141560" y="2249640"/>
            <a:ext cx="990504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Mastertextformat bearbeiten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Zweite Ebene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Dritte Ebene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3" marL="16002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Vierte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4" marL="20574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Cambria"/>
              </a:rPr>
              <a:t>Fünfte Ebene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504" name="" descr=""/>
          <p:cNvPicPr/>
          <p:nvPr/>
        </p:nvPicPr>
        <p:blipFill>
          <a:blip r:embed="rId5"/>
          <a:stretch/>
        </p:blipFill>
        <p:spPr>
          <a:xfrm>
            <a:off x="114480" y="11088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05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06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07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23FD9C08-E272-4927-B865-CA2148FF3614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slideLayout" Target="../slideLayouts/slideLayout1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microsoft.com/office/2007/relationships/hdphoto" Target="../media/hdphoto5.wdp"/><Relationship Id="rId6" Type="http://schemas.openxmlformats.org/officeDocument/2006/relationships/image" Target="../media/image8.png"/><Relationship Id="rId7" Type="http://schemas.openxmlformats.org/officeDocument/2006/relationships/image" Target="../media/image5.png"/><Relationship Id="rId8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5.xml"/>
</Relationships>
</file>

<file path=ppt/slideMasters/_rels/slideMaster41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DROBO-FS\QuickDrops\JB\PPTX NG\Droplets\LightingOverlay.png"/>
          <p:cNvPicPr/>
          <p:nvPr/>
        </p:nvPicPr>
        <p:blipFill>
          <a:blip r:embed="rId3"/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3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4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5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0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6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3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7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9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1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/>
                  </a:gs>
                  <a:gs pos="100000">
                    <a:srgbClr val="5c64b7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32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accbf9">
                      <a:alpha val="80000"/>
                    </a:srgbClr>
                  </a:gs>
                  <a:gs pos="100000">
                    <a:srgbClr val="5c64b7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43" name="Google Shape;55;p13" descr="Google Shape;55;p13"/>
          <p:cNvPicPr/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0" t="0" r="0" b="24238"/>
          <a:stretch/>
        </p:blipFill>
        <p:spPr>
          <a:xfrm>
            <a:off x="11253960" y="104040"/>
            <a:ext cx="797400" cy="816480"/>
          </a:xfrm>
          <a:prstGeom prst="rect">
            <a:avLst/>
          </a:prstGeom>
          <a:noFill/>
          <a:ln w="12700">
            <a:noFill/>
          </a:ln>
          <a:effectLst>
            <a:outerShdw algn="ctr" blurRad="50760" dir="5400000" dist="50760" rotWithShape="0">
              <a:srgbClr val="000000">
                <a:alpha val="50000"/>
              </a:srgbClr>
            </a:outerShdw>
          </a:effectLst>
        </p:spPr>
      </p:pic>
      <p:pic>
        <p:nvPicPr>
          <p:cNvPr id="44" name="Picture 2" descr="\\DROBO-FS\QuickDrops\JB\PPTX NG\Droplets\LightingOverlay.png"/>
          <p:cNvPicPr/>
          <p:nvPr/>
        </p:nvPicPr>
        <p:blipFill>
          <a:blip r:embed="rId6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45" name="Group 10"/>
          <p:cNvGrpSpPr/>
          <p:nvPr/>
        </p:nvGrpSpPr>
        <p:grpSpPr>
          <a:xfrm>
            <a:off x="0" y="0"/>
            <a:ext cx="2304000" cy="6856920"/>
            <a:chOff x="0" y="0"/>
            <a:chExt cx="2304000" cy="6856920"/>
          </a:xfrm>
        </p:grpSpPr>
        <p:sp>
          <p:nvSpPr>
            <p:cNvPr id="46" name="Rectangle 5"/>
            <p:cNvSpPr/>
            <p:nvPr/>
          </p:nvSpPr>
          <p:spPr>
            <a:xfrm>
              <a:off x="1209600" y="4680"/>
              <a:ext cx="22680" cy="2180160"/>
            </a:xfrm>
            <a:prstGeom prst="rect">
              <a:avLst/>
            </a:pr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7" name="Freeform 6"/>
            <p:cNvSpPr/>
            <p:nvPr/>
          </p:nvSpPr>
          <p:spPr>
            <a:xfrm>
              <a:off x="1128600" y="217656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8" name="Freeform 7"/>
            <p:cNvSpPr/>
            <p:nvPr/>
          </p:nvSpPr>
          <p:spPr>
            <a:xfrm>
              <a:off x="1123920" y="4021200"/>
              <a:ext cx="189360" cy="18792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7920"/>
                <a:gd name="textAreaBottom" fmla="*/ 189000 h 18792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9" name="Rectangle 8"/>
            <p:cNvSpPr/>
            <p:nvPr/>
          </p:nvSpPr>
          <p:spPr>
            <a:xfrm>
              <a:off x="414360" y="9360"/>
              <a:ext cx="27360" cy="4480560"/>
            </a:xfrm>
            <a:prstGeom prst="rect">
              <a:avLst/>
            </a:pr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0" name="Freeform 9"/>
            <p:cNvSpPr/>
            <p:nvPr/>
          </p:nvSpPr>
          <p:spPr>
            <a:xfrm>
              <a:off x="333360" y="448164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1" name="Freeform 10"/>
            <p:cNvSpPr/>
            <p:nvPr/>
          </p:nvSpPr>
          <p:spPr>
            <a:xfrm>
              <a:off x="190440" y="9360"/>
              <a:ext cx="151200" cy="906840"/>
            </a:xfrm>
            <a:custGeom>
              <a:avLst/>
              <a:gdLst>
                <a:gd name="textAreaLeft" fmla="*/ 0 w 151200"/>
                <a:gd name="textAreaRight" fmla="*/ 152280 w 151200"/>
                <a:gd name="textAreaTop" fmla="*/ 0 h 906840"/>
                <a:gd name="textAreaBottom" fmla="*/ 907920 h 906840"/>
              </a:gdLst>
              <a:ahLst/>
              <a:cxnLst/>
              <a:rect l="textAreaLeft" t="textAreaTop" r="textAreaRight" b="textAreaBottom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2" name="Freeform 11"/>
            <p:cNvSpPr/>
            <p:nvPr/>
          </p:nvSpPr>
          <p:spPr>
            <a:xfrm>
              <a:off x="1290600" y="14400"/>
              <a:ext cx="375120" cy="1800720"/>
            </a:xfrm>
            <a:custGeom>
              <a:avLst/>
              <a:gdLst>
                <a:gd name="textAreaLeft" fmla="*/ 0 w 375120"/>
                <a:gd name="textAreaRight" fmla="*/ 376200 w 375120"/>
                <a:gd name="textAreaTop" fmla="*/ 0 h 1800720"/>
                <a:gd name="textAreaBottom" fmla="*/ 1801800 h 1800720"/>
              </a:gdLst>
              <a:ahLst/>
              <a:cxnLst/>
              <a:rect l="textAreaLeft" t="textAreaTop" r="textAreaRight" b="textAreaBottom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3" name="Freeform 12"/>
            <p:cNvSpPr/>
            <p:nvPr/>
          </p:nvSpPr>
          <p:spPr>
            <a:xfrm>
              <a:off x="1600200" y="1801800"/>
              <a:ext cx="189360" cy="18792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7920"/>
                <a:gd name="textAreaBottom" fmla="*/ 189000 h 18792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4" name="Freeform 13"/>
            <p:cNvSpPr/>
            <p:nvPr/>
          </p:nvSpPr>
          <p:spPr>
            <a:xfrm>
              <a:off x="1380960" y="9360"/>
              <a:ext cx="370440" cy="1424520"/>
            </a:xfrm>
            <a:custGeom>
              <a:avLst/>
              <a:gdLst>
                <a:gd name="textAreaLeft" fmla="*/ 0 w 370440"/>
                <a:gd name="textAreaRight" fmla="*/ 371520 w 370440"/>
                <a:gd name="textAreaTop" fmla="*/ 0 h 1424520"/>
                <a:gd name="textAreaBottom" fmla="*/ 1425600 h 1424520"/>
              </a:gdLst>
              <a:ahLst/>
              <a:cxnLst/>
              <a:rect l="textAreaLeft" t="textAreaTop" r="textAreaRight" b="textAreaBottom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5" name="Freeform 14"/>
            <p:cNvSpPr/>
            <p:nvPr/>
          </p:nvSpPr>
          <p:spPr>
            <a:xfrm>
              <a:off x="1643040" y="0"/>
              <a:ext cx="151200" cy="911880"/>
            </a:xfrm>
            <a:custGeom>
              <a:avLst/>
              <a:gdLst>
                <a:gd name="textAreaLeft" fmla="*/ 0 w 151200"/>
                <a:gd name="textAreaRight" fmla="*/ 152280 w 151200"/>
                <a:gd name="textAreaTop" fmla="*/ 0 h 911880"/>
                <a:gd name="textAreaBottom" fmla="*/ 912960 h 911880"/>
              </a:gdLst>
              <a:ahLst/>
              <a:cxnLst/>
              <a:rect l="textAreaLeft" t="textAreaTop" r="textAreaRight" b="textAreaBottom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6" name="Freeform 15"/>
            <p:cNvSpPr/>
            <p:nvPr/>
          </p:nvSpPr>
          <p:spPr>
            <a:xfrm>
              <a:off x="1685880" y="142092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7" name="Freeform 16"/>
            <p:cNvSpPr/>
            <p:nvPr/>
          </p:nvSpPr>
          <p:spPr>
            <a:xfrm>
              <a:off x="1685880" y="90324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8" name="Freeform 17"/>
            <p:cNvSpPr/>
            <p:nvPr/>
          </p:nvSpPr>
          <p:spPr>
            <a:xfrm>
              <a:off x="1743120" y="4680"/>
              <a:ext cx="417960" cy="521280"/>
            </a:xfrm>
            <a:custGeom>
              <a:avLst/>
              <a:gdLst>
                <a:gd name="textAreaLeft" fmla="*/ 0 w 417960"/>
                <a:gd name="textAreaRight" fmla="*/ 419040 w 417960"/>
                <a:gd name="textAreaTop" fmla="*/ 0 h 521280"/>
                <a:gd name="textAreaBottom" fmla="*/ 522360 h 521280"/>
              </a:gdLst>
              <a:ahLst/>
              <a:cxnLst/>
              <a:rect l="textAreaLeft" t="textAreaTop" r="textAreaRight" b="textAreaBottom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9" name="Freeform 18"/>
            <p:cNvSpPr/>
            <p:nvPr/>
          </p:nvSpPr>
          <p:spPr>
            <a:xfrm>
              <a:off x="2119320" y="488880"/>
              <a:ext cx="160920" cy="146520"/>
            </a:xfrm>
            <a:custGeom>
              <a:avLst/>
              <a:gdLst>
                <a:gd name="textAreaLeft" fmla="*/ 0 w 160920"/>
                <a:gd name="textAreaRight" fmla="*/ 162000 w 160920"/>
                <a:gd name="textAreaTop" fmla="*/ 0 h 146520"/>
                <a:gd name="textAreaBottom" fmla="*/ 147600 h 146520"/>
              </a:gdLst>
              <a:ahLst/>
              <a:cxnLst/>
              <a:rect l="textAreaLeft" t="textAreaTop" r="textAreaRight" b="textAreaBottom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0" name="Freeform 19"/>
            <p:cNvSpPr/>
            <p:nvPr/>
          </p:nvSpPr>
          <p:spPr>
            <a:xfrm>
              <a:off x="952560" y="4680"/>
              <a:ext cx="151200" cy="906840"/>
            </a:xfrm>
            <a:custGeom>
              <a:avLst/>
              <a:gdLst>
                <a:gd name="textAreaLeft" fmla="*/ 0 w 151200"/>
                <a:gd name="textAreaRight" fmla="*/ 152280 w 151200"/>
                <a:gd name="textAreaTop" fmla="*/ 0 h 906840"/>
                <a:gd name="textAreaBottom" fmla="*/ 907920 h 906840"/>
              </a:gdLst>
              <a:ahLst/>
              <a:cxnLst/>
              <a:rect l="textAreaLeft" t="textAreaTop" r="textAreaRight" b="textAreaBottom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1" name="Freeform 20"/>
            <p:cNvSpPr/>
            <p:nvPr/>
          </p:nvSpPr>
          <p:spPr>
            <a:xfrm>
              <a:off x="866880" y="90324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2" name="Freeform 21"/>
            <p:cNvSpPr/>
            <p:nvPr/>
          </p:nvSpPr>
          <p:spPr>
            <a:xfrm>
              <a:off x="890640" y="155412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3" name="Freeform 22"/>
            <p:cNvSpPr/>
            <p:nvPr/>
          </p:nvSpPr>
          <p:spPr>
            <a:xfrm>
              <a:off x="738360" y="5622840"/>
              <a:ext cx="336960" cy="1215000"/>
            </a:xfrm>
            <a:custGeom>
              <a:avLst/>
              <a:gdLst>
                <a:gd name="textAreaLeft" fmla="*/ 0 w 336960"/>
                <a:gd name="textAreaRight" fmla="*/ 338040 w 336960"/>
                <a:gd name="textAreaTop" fmla="*/ 0 h 1215000"/>
                <a:gd name="textAreaBottom" fmla="*/ 1216080 h 1215000"/>
              </a:gdLst>
              <a:ahLst/>
              <a:cxnLst/>
              <a:rect l="textAreaLeft" t="textAreaTop" r="textAreaRight" b="textAreaBottom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4" name="Freeform 23"/>
            <p:cNvSpPr/>
            <p:nvPr/>
          </p:nvSpPr>
          <p:spPr>
            <a:xfrm>
              <a:off x="647640" y="5479920"/>
              <a:ext cx="156240" cy="156240"/>
            </a:xfrm>
            <a:custGeom>
              <a:avLst/>
              <a:gdLst>
                <a:gd name="textAreaLeft" fmla="*/ 0 w 156240"/>
                <a:gd name="textAreaRight" fmla="*/ 157320 w 156240"/>
                <a:gd name="textAreaTop" fmla="*/ 0 h 156240"/>
                <a:gd name="textAreaBottom" fmla="*/ 157320 h 156240"/>
              </a:gdLst>
              <a:ahLst/>
              <a:cxnLst/>
              <a:rect l="textAreaLeft" t="textAreaTop" r="textAreaRight" b="textAreaBottom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5" name="Freeform 24"/>
            <p:cNvSpPr/>
            <p:nvPr/>
          </p:nvSpPr>
          <p:spPr>
            <a:xfrm>
              <a:off x="66600" y="90324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6" name="Freeform 25"/>
            <p:cNvSpPr/>
            <p:nvPr/>
          </p:nvSpPr>
          <p:spPr>
            <a:xfrm>
              <a:off x="0" y="3897360"/>
              <a:ext cx="132120" cy="265680"/>
            </a:xfrm>
            <a:custGeom>
              <a:avLst/>
              <a:gdLst>
                <a:gd name="textAreaLeft" fmla="*/ 0 w 132120"/>
                <a:gd name="textAreaRight" fmla="*/ 133200 w 132120"/>
                <a:gd name="textAreaTop" fmla="*/ 0 h 265680"/>
                <a:gd name="textAreaBottom" fmla="*/ 266760 h 265680"/>
              </a:gdLst>
              <a:ahLst/>
              <a:cxnLst/>
              <a:rect l="textAreaLeft" t="textAreaTop" r="textAreaRight" b="textAreaBottom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7" name="Freeform 26"/>
            <p:cNvSpPr/>
            <p:nvPr/>
          </p:nvSpPr>
          <p:spPr>
            <a:xfrm>
              <a:off x="66600" y="4149720"/>
              <a:ext cx="189360" cy="18792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7920"/>
                <a:gd name="textAreaBottom" fmla="*/ 189000 h 18792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8" name="Freeform 27"/>
            <p:cNvSpPr/>
            <p:nvPr/>
          </p:nvSpPr>
          <p:spPr>
            <a:xfrm>
              <a:off x="0" y="1644480"/>
              <a:ext cx="132120" cy="268920"/>
            </a:xfrm>
            <a:custGeom>
              <a:avLst/>
              <a:gdLst>
                <a:gd name="textAreaLeft" fmla="*/ 0 w 132120"/>
                <a:gd name="textAreaRight" fmla="*/ 133200 w 132120"/>
                <a:gd name="textAreaTop" fmla="*/ 0 h 268920"/>
                <a:gd name="textAreaBottom" fmla="*/ 270000 h 268920"/>
              </a:gdLst>
              <a:ahLst/>
              <a:cxnLst/>
              <a:rect l="textAreaLeft" t="textAreaTop" r="textAreaRight" b="textAreaBottom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9" name="Freeform 28"/>
            <p:cNvSpPr/>
            <p:nvPr/>
          </p:nvSpPr>
          <p:spPr>
            <a:xfrm>
              <a:off x="66600" y="146844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0" name="Freeform 29"/>
            <p:cNvSpPr/>
            <p:nvPr/>
          </p:nvSpPr>
          <p:spPr>
            <a:xfrm>
              <a:off x="695160" y="4680"/>
              <a:ext cx="308520" cy="1557720"/>
            </a:xfrm>
            <a:custGeom>
              <a:avLst/>
              <a:gdLst>
                <a:gd name="textAreaLeft" fmla="*/ 0 w 308520"/>
                <a:gd name="textAreaRight" fmla="*/ 309600 w 308520"/>
                <a:gd name="textAreaTop" fmla="*/ 0 h 1557720"/>
                <a:gd name="textAreaBottom" fmla="*/ 1558800 h 1557720"/>
              </a:gdLst>
              <a:ahLst/>
              <a:cxnLst/>
              <a:rect l="textAreaLeft" t="textAreaTop" r="textAreaRight" b="textAreaBottom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1" name="Freeform 30"/>
            <p:cNvSpPr/>
            <p:nvPr/>
          </p:nvSpPr>
          <p:spPr>
            <a:xfrm>
              <a:off x="57240" y="4881600"/>
              <a:ext cx="189360" cy="18792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7920"/>
                <a:gd name="textAreaBottom" fmla="*/ 189000 h 18792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2" name="Freeform 31"/>
            <p:cNvSpPr/>
            <p:nvPr/>
          </p:nvSpPr>
          <p:spPr>
            <a:xfrm>
              <a:off x="138240" y="5060880"/>
              <a:ext cx="303840" cy="1776960"/>
            </a:xfrm>
            <a:custGeom>
              <a:avLst/>
              <a:gdLst>
                <a:gd name="textAreaLeft" fmla="*/ 0 w 303840"/>
                <a:gd name="textAreaRight" fmla="*/ 304920 w 303840"/>
                <a:gd name="textAreaTop" fmla="*/ 0 h 1776960"/>
                <a:gd name="textAreaBottom" fmla="*/ 1778040 h 1776960"/>
              </a:gdLst>
              <a:ahLst/>
              <a:cxnLst/>
              <a:rect l="textAreaLeft" t="textAreaTop" r="textAreaRight" b="textAreaBottom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3" name="Freeform 32"/>
            <p:cNvSpPr/>
            <p:nvPr/>
          </p:nvSpPr>
          <p:spPr>
            <a:xfrm>
              <a:off x="561960" y="6431040"/>
              <a:ext cx="189360" cy="18792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7920"/>
                <a:gd name="textAreaBottom" fmla="*/ 189000 h 18792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4" name="Rectangle 33"/>
            <p:cNvSpPr/>
            <p:nvPr/>
          </p:nvSpPr>
          <p:spPr>
            <a:xfrm>
              <a:off x="642960" y="6610320"/>
              <a:ext cx="22680" cy="241920"/>
            </a:xfrm>
            <a:prstGeom prst="rect">
              <a:avLst/>
            </a:pr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5" name="Freeform 34"/>
            <p:cNvSpPr/>
            <p:nvPr/>
          </p:nvSpPr>
          <p:spPr>
            <a:xfrm>
              <a:off x="76320" y="6431040"/>
              <a:ext cx="189360" cy="18792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7920"/>
                <a:gd name="textAreaBottom" fmla="*/ 189000 h 18792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6" name="Freeform 35"/>
            <p:cNvSpPr/>
            <p:nvPr/>
          </p:nvSpPr>
          <p:spPr>
            <a:xfrm>
              <a:off x="0" y="5978520"/>
              <a:ext cx="189360" cy="46080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460800"/>
                <a:gd name="textAreaBottom" fmla="*/ 461880 h 460800"/>
              </a:gdLst>
              <a:ahLst/>
              <a:cxnLst/>
              <a:rect l="textAreaLeft" t="textAreaTop" r="textAreaRight" b="textAreaBottom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7" name="Freeform 36"/>
            <p:cNvSpPr/>
            <p:nvPr/>
          </p:nvSpPr>
          <p:spPr>
            <a:xfrm>
              <a:off x="1014480" y="1801800"/>
              <a:ext cx="213120" cy="754560"/>
            </a:xfrm>
            <a:custGeom>
              <a:avLst/>
              <a:gdLst>
                <a:gd name="textAreaLeft" fmla="*/ 0 w 213120"/>
                <a:gd name="textAreaRight" fmla="*/ 214200 w 213120"/>
                <a:gd name="textAreaTop" fmla="*/ 0 h 754560"/>
                <a:gd name="textAreaBottom" fmla="*/ 755640 h 754560"/>
              </a:gdLst>
              <a:ahLst/>
              <a:cxnLst/>
              <a:rect l="textAreaLeft" t="textAreaTop" r="textAreaRight" b="textAreaBottom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8" name="Freeform 37"/>
            <p:cNvSpPr/>
            <p:nvPr/>
          </p:nvSpPr>
          <p:spPr>
            <a:xfrm>
              <a:off x="938160" y="2548080"/>
              <a:ext cx="165600" cy="159120"/>
            </a:xfrm>
            <a:custGeom>
              <a:avLst/>
              <a:gdLst>
                <a:gd name="textAreaLeft" fmla="*/ 0 w 165600"/>
                <a:gd name="textAreaRight" fmla="*/ 166680 w 165600"/>
                <a:gd name="textAreaTop" fmla="*/ 0 h 159120"/>
                <a:gd name="textAreaBottom" fmla="*/ 160200 h 159120"/>
              </a:gdLst>
              <a:ahLst/>
              <a:cxnLst/>
              <a:rect l="textAreaLeft" t="textAreaTop" r="textAreaRight" b="textAreaBottom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9" name="Freeform 38"/>
            <p:cNvSpPr/>
            <p:nvPr/>
          </p:nvSpPr>
          <p:spPr>
            <a:xfrm>
              <a:off x="595440" y="4680"/>
              <a:ext cx="637200" cy="4024800"/>
            </a:xfrm>
            <a:custGeom>
              <a:avLst/>
              <a:gdLst>
                <a:gd name="textAreaLeft" fmla="*/ 0 w 637200"/>
                <a:gd name="textAreaRight" fmla="*/ 638280 w 637200"/>
                <a:gd name="textAreaTop" fmla="*/ 0 h 4024800"/>
                <a:gd name="textAreaBottom" fmla="*/ 4025880 h 4024800"/>
              </a:gdLst>
              <a:ahLst/>
              <a:cxnLst/>
              <a:rect l="textAreaLeft" t="textAreaTop" r="textAreaRight" b="textAreaBottom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0" name="Freeform 39"/>
            <p:cNvSpPr/>
            <p:nvPr/>
          </p:nvSpPr>
          <p:spPr>
            <a:xfrm>
              <a:off x="1224000" y="1382760"/>
              <a:ext cx="141840" cy="475200"/>
            </a:xfrm>
            <a:custGeom>
              <a:avLst/>
              <a:gdLst>
                <a:gd name="textAreaLeft" fmla="*/ 0 w 141840"/>
                <a:gd name="textAreaRight" fmla="*/ 142920 w 141840"/>
                <a:gd name="textAreaTop" fmla="*/ 0 h 475200"/>
                <a:gd name="textAreaBottom" fmla="*/ 476280 h 475200"/>
              </a:gdLst>
              <a:ahLst/>
              <a:cxnLst/>
              <a:rect l="textAreaLeft" t="textAreaTop" r="textAreaRight" b="textAreaBottom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1" name="Freeform 40"/>
            <p:cNvSpPr/>
            <p:nvPr/>
          </p:nvSpPr>
          <p:spPr>
            <a:xfrm>
              <a:off x="1300320" y="1849320"/>
              <a:ext cx="108360" cy="106920"/>
            </a:xfrm>
            <a:custGeom>
              <a:avLst/>
              <a:gdLst>
                <a:gd name="textAreaLeft" fmla="*/ 0 w 108360"/>
                <a:gd name="textAreaRight" fmla="*/ 109440 w 108360"/>
                <a:gd name="textAreaTop" fmla="*/ 0 h 106920"/>
                <a:gd name="textAreaBottom" fmla="*/ 108000 h 106920"/>
              </a:gdLst>
              <a:ahLst/>
              <a:cxnLst/>
              <a:rect l="textAreaLeft" t="textAreaTop" r="textAreaRight" b="textAreaBottom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2" name="Freeform 41"/>
            <p:cNvSpPr/>
            <p:nvPr/>
          </p:nvSpPr>
          <p:spPr>
            <a:xfrm>
              <a:off x="281160" y="3417840"/>
              <a:ext cx="141840" cy="473760"/>
            </a:xfrm>
            <a:custGeom>
              <a:avLst/>
              <a:gdLst>
                <a:gd name="textAreaLeft" fmla="*/ 0 w 141840"/>
                <a:gd name="textAreaRight" fmla="*/ 142920 w 141840"/>
                <a:gd name="textAreaTop" fmla="*/ 0 h 473760"/>
                <a:gd name="textAreaBottom" fmla="*/ 474840 h 473760"/>
              </a:gdLst>
              <a:ahLst/>
              <a:cxnLst/>
              <a:rect l="textAreaLeft" t="textAreaTop" r="textAreaRight" b="textAreaBottom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3" name="Freeform 42"/>
            <p:cNvSpPr/>
            <p:nvPr/>
          </p:nvSpPr>
          <p:spPr>
            <a:xfrm>
              <a:off x="237960" y="3882960"/>
              <a:ext cx="108360" cy="108360"/>
            </a:xfrm>
            <a:custGeom>
              <a:avLst/>
              <a:gdLst>
                <a:gd name="textAreaLeft" fmla="*/ 0 w 108360"/>
                <a:gd name="textAreaRight" fmla="*/ 109440 w 108360"/>
                <a:gd name="textAreaTop" fmla="*/ 0 h 108360"/>
                <a:gd name="textAreaBottom" fmla="*/ 109440 h 108360"/>
              </a:gdLst>
              <a:ahLst/>
              <a:cxnLst/>
              <a:rect l="textAreaLeft" t="textAreaTop" r="textAreaRight" b="textAreaBottom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4" name="Freeform 43"/>
            <p:cNvSpPr/>
            <p:nvPr/>
          </p:nvSpPr>
          <p:spPr>
            <a:xfrm>
              <a:off x="4680" y="2166840"/>
              <a:ext cx="113400" cy="451440"/>
            </a:xfrm>
            <a:custGeom>
              <a:avLst/>
              <a:gdLst>
                <a:gd name="textAreaLeft" fmla="*/ 0 w 113400"/>
                <a:gd name="textAreaRight" fmla="*/ 114480 w 113400"/>
                <a:gd name="textAreaTop" fmla="*/ 0 h 451440"/>
                <a:gd name="textAreaBottom" fmla="*/ 452520 h 451440"/>
              </a:gdLst>
              <a:ahLst/>
              <a:cxnLst/>
              <a:rect l="textAreaLeft" t="textAreaTop" r="textAreaRight" b="textAreaBottom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5" name="Freeform 44"/>
            <p:cNvSpPr/>
            <p:nvPr/>
          </p:nvSpPr>
          <p:spPr>
            <a:xfrm>
              <a:off x="52560" y="2066760"/>
              <a:ext cx="108360" cy="108360"/>
            </a:xfrm>
            <a:custGeom>
              <a:avLst/>
              <a:gdLst>
                <a:gd name="textAreaLeft" fmla="*/ 0 w 108360"/>
                <a:gd name="textAreaRight" fmla="*/ 109440 w 108360"/>
                <a:gd name="textAreaTop" fmla="*/ 0 h 108360"/>
                <a:gd name="textAreaBottom" fmla="*/ 109440 h 108360"/>
              </a:gdLst>
              <a:ahLst/>
              <a:cxnLst/>
              <a:rect l="textAreaLeft" t="textAreaTop" r="textAreaRight" b="textAreaBottom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6" name="Rectangle 45"/>
            <p:cNvSpPr/>
            <p:nvPr/>
          </p:nvSpPr>
          <p:spPr>
            <a:xfrm>
              <a:off x="1228680" y="4662360"/>
              <a:ext cx="22680" cy="2180160"/>
            </a:xfrm>
            <a:prstGeom prst="rect">
              <a:avLst/>
            </a:pr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7" name="Freeform 46"/>
            <p:cNvSpPr/>
            <p:nvPr/>
          </p:nvSpPr>
          <p:spPr>
            <a:xfrm>
              <a:off x="1319040" y="5041800"/>
              <a:ext cx="370440" cy="1800720"/>
            </a:xfrm>
            <a:custGeom>
              <a:avLst/>
              <a:gdLst>
                <a:gd name="textAreaLeft" fmla="*/ 0 w 370440"/>
                <a:gd name="textAreaRight" fmla="*/ 371520 w 370440"/>
                <a:gd name="textAreaTop" fmla="*/ 0 h 1800720"/>
                <a:gd name="textAreaBottom" fmla="*/ 1801800 h 1800720"/>
              </a:gdLst>
              <a:ahLst/>
              <a:cxnLst/>
              <a:rect l="textAreaLeft" t="textAreaTop" r="textAreaRight" b="textAreaBottom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8" name="Freeform 47"/>
            <p:cNvSpPr/>
            <p:nvPr/>
          </p:nvSpPr>
          <p:spPr>
            <a:xfrm>
              <a:off x="1147680" y="448164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89" name="Freeform 48"/>
            <p:cNvSpPr/>
            <p:nvPr/>
          </p:nvSpPr>
          <p:spPr>
            <a:xfrm>
              <a:off x="819000" y="3983040"/>
              <a:ext cx="346680" cy="2859480"/>
            </a:xfrm>
            <a:custGeom>
              <a:avLst/>
              <a:gdLst>
                <a:gd name="textAreaLeft" fmla="*/ 0 w 346680"/>
                <a:gd name="textAreaRight" fmla="*/ 347760 w 346680"/>
                <a:gd name="textAreaTop" fmla="*/ 0 h 2859480"/>
                <a:gd name="textAreaBottom" fmla="*/ 2860560 h 2859480"/>
              </a:gdLst>
              <a:ahLst/>
              <a:cxnLst/>
              <a:rect l="textAreaLeft" t="textAreaTop" r="textAreaRight" b="textAreaBottom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0" name="Freeform 49"/>
            <p:cNvSpPr/>
            <p:nvPr/>
          </p:nvSpPr>
          <p:spPr>
            <a:xfrm>
              <a:off x="728640" y="380700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1" name="Freeform 50"/>
            <p:cNvSpPr/>
            <p:nvPr/>
          </p:nvSpPr>
          <p:spPr>
            <a:xfrm>
              <a:off x="1623960" y="4867200"/>
              <a:ext cx="189360" cy="18792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7920"/>
                <a:gd name="textAreaBottom" fmla="*/ 189000 h 18792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2" name="Freeform 51"/>
            <p:cNvSpPr/>
            <p:nvPr/>
          </p:nvSpPr>
          <p:spPr>
            <a:xfrm>
              <a:off x="1405080" y="5423040"/>
              <a:ext cx="370440" cy="1424520"/>
            </a:xfrm>
            <a:custGeom>
              <a:avLst/>
              <a:gdLst>
                <a:gd name="textAreaLeft" fmla="*/ 0 w 370440"/>
                <a:gd name="textAreaRight" fmla="*/ 371520 w 370440"/>
                <a:gd name="textAreaTop" fmla="*/ 0 h 1424520"/>
                <a:gd name="textAreaBottom" fmla="*/ 1425600 h 1424520"/>
              </a:gdLst>
              <a:ahLst/>
              <a:cxnLst/>
              <a:rect l="textAreaLeft" t="textAreaTop" r="textAreaRight" b="textAreaBottom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3" name="Freeform 52"/>
            <p:cNvSpPr/>
            <p:nvPr/>
          </p:nvSpPr>
          <p:spPr>
            <a:xfrm>
              <a:off x="1666800" y="5945040"/>
              <a:ext cx="151200" cy="911880"/>
            </a:xfrm>
            <a:custGeom>
              <a:avLst/>
              <a:gdLst>
                <a:gd name="textAreaLeft" fmla="*/ 0 w 151200"/>
                <a:gd name="textAreaRight" fmla="*/ 152280 w 151200"/>
                <a:gd name="textAreaTop" fmla="*/ 0 h 911880"/>
                <a:gd name="textAreaBottom" fmla="*/ 912960 h 911880"/>
              </a:gdLst>
              <a:ahLst/>
              <a:cxnLst/>
              <a:rect l="textAreaLeft" t="textAreaTop" r="textAreaRight" b="textAreaBottom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4" name="Freeform 53"/>
            <p:cNvSpPr/>
            <p:nvPr/>
          </p:nvSpPr>
          <p:spPr>
            <a:xfrm>
              <a:off x="1709640" y="524664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5" name="Freeform 54"/>
            <p:cNvSpPr/>
            <p:nvPr/>
          </p:nvSpPr>
          <p:spPr>
            <a:xfrm>
              <a:off x="1709640" y="576432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6" name="Freeform 55"/>
            <p:cNvSpPr/>
            <p:nvPr/>
          </p:nvSpPr>
          <p:spPr>
            <a:xfrm>
              <a:off x="1766880" y="6330960"/>
              <a:ext cx="417960" cy="525960"/>
            </a:xfrm>
            <a:custGeom>
              <a:avLst/>
              <a:gdLst>
                <a:gd name="textAreaLeft" fmla="*/ 0 w 417960"/>
                <a:gd name="textAreaRight" fmla="*/ 419040 w 417960"/>
                <a:gd name="textAreaTop" fmla="*/ 0 h 525960"/>
                <a:gd name="textAreaBottom" fmla="*/ 527040 h 525960"/>
              </a:gdLst>
              <a:ahLst/>
              <a:cxnLst/>
              <a:rect l="textAreaLeft" t="textAreaTop" r="textAreaRight" b="textAreaBottom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7" name="Freeform 56"/>
            <p:cNvSpPr/>
            <p:nvPr/>
          </p:nvSpPr>
          <p:spPr>
            <a:xfrm>
              <a:off x="2147760" y="6221520"/>
              <a:ext cx="156240" cy="146520"/>
            </a:xfrm>
            <a:custGeom>
              <a:avLst/>
              <a:gdLst>
                <a:gd name="textAreaLeft" fmla="*/ 0 w 156240"/>
                <a:gd name="textAreaRight" fmla="*/ 157320 w 156240"/>
                <a:gd name="textAreaTop" fmla="*/ 0 h 146520"/>
                <a:gd name="textAreaBottom" fmla="*/ 147600 h 146520"/>
              </a:gdLst>
              <a:ahLst/>
              <a:cxnLst/>
              <a:rect l="textAreaLeft" t="textAreaTop" r="textAreaRight" b="textAreaBottom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8" name="Freeform 57"/>
            <p:cNvSpPr/>
            <p:nvPr/>
          </p:nvSpPr>
          <p:spPr>
            <a:xfrm>
              <a:off x="504720" y="9360"/>
              <a:ext cx="232200" cy="5102640"/>
            </a:xfrm>
            <a:custGeom>
              <a:avLst/>
              <a:gdLst>
                <a:gd name="textAreaLeft" fmla="*/ 0 w 232200"/>
                <a:gd name="textAreaRight" fmla="*/ 233280 w 232200"/>
                <a:gd name="textAreaTop" fmla="*/ 0 h 5102640"/>
                <a:gd name="textAreaBottom" fmla="*/ 5103720 h 5102640"/>
              </a:gdLst>
              <a:ahLst/>
              <a:cxnLst/>
              <a:rect l="textAreaLeft" t="textAreaTop" r="textAreaRight" b="textAreaBottom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9" name="Freeform 58"/>
            <p:cNvSpPr/>
            <p:nvPr/>
          </p:nvSpPr>
          <p:spPr>
            <a:xfrm>
              <a:off x="633240" y="5103720"/>
              <a:ext cx="184680" cy="184680"/>
            </a:xfrm>
            <a:custGeom>
              <a:avLst/>
              <a:gdLst>
                <a:gd name="textAreaLeft" fmla="*/ 0 w 184680"/>
                <a:gd name="textAreaRight" fmla="*/ 185760 w 184680"/>
                <a:gd name="textAreaTop" fmla="*/ 0 h 184680"/>
                <a:gd name="textAreaBottom" fmla="*/ 185760 h 184680"/>
              </a:gdLst>
              <a:ahLst/>
              <a:cxnLst/>
              <a:rect l="textAreaLeft" t="textAreaTop" r="textAreaRight" b="textAreaBottom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accbf9"/>
                </a:gs>
                <a:gs pos="100000">
                  <a:srgbClr val="5c64b7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141560" y="1219680"/>
            <a:ext cx="990504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ftr" idx="1"/>
          </p:nvPr>
        </p:nvSpPr>
        <p:spPr>
          <a:xfrm>
            <a:off x="1876320" y="5410080"/>
            <a:ext cx="512388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tabLst>
                <a:tab algn="l" pos="0"/>
              </a:tabLst>
              <a:def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Cambria"/>
              </a:defRPr>
            </a:lvl1pPr>
          </a:lstStyle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Cambria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sldNum" idx="2"/>
          </p:nvPr>
        </p:nvSpPr>
        <p:spPr>
          <a:xfrm>
            <a:off x="9896760" y="5410080"/>
            <a:ext cx="77004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mbria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fld id="{73756ECE-F397-4561-84B4-E82DBA3E7544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mbria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dt" idx="3"/>
          </p:nvPr>
        </p:nvSpPr>
        <p:spPr>
          <a:xfrm>
            <a:off x="7077600" y="541008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&lt;Datum/Uhrzeit&gt;</a:t>
            </a:r>
            <a:endParaRPr b="0" lang="de-DE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7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Picture 2" descr="\\DROBO-FS\QuickDrops\JB\PPTX NG\Droplets\LightingOverlay.png"/>
          <p:cNvPicPr/>
          <p:nvPr/>
        </p:nvPicPr>
        <p:blipFill>
          <a:blip r:embed="rId3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942" name="Group 7"/>
          <p:cNvGrpSpPr/>
          <p:nvPr/>
        </p:nvGrpSpPr>
        <p:grpSpPr>
          <a:xfrm>
            <a:off x="-14400" y="0"/>
            <a:ext cx="12052800" cy="6856920"/>
            <a:chOff x="-14400" y="0"/>
            <a:chExt cx="12052800" cy="6856920"/>
          </a:xfrm>
        </p:grpSpPr>
        <p:grpSp>
          <p:nvGrpSpPr>
            <p:cNvPr id="943" name="Group 8"/>
            <p:cNvGrpSpPr/>
            <p:nvPr/>
          </p:nvGrpSpPr>
          <p:grpSpPr>
            <a:xfrm>
              <a:off x="-14400" y="0"/>
              <a:ext cx="1220040" cy="6856920"/>
              <a:chOff x="-14400" y="0"/>
              <a:chExt cx="1220040" cy="6856920"/>
            </a:xfrm>
          </p:grpSpPr>
          <p:sp>
            <p:nvSpPr>
              <p:cNvPr id="944" name="Rectangle 5"/>
              <p:cNvSpPr/>
              <p:nvPr/>
            </p:nvSpPr>
            <p:spPr>
              <a:xfrm>
                <a:off x="114480" y="468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45" name="Freeform 6"/>
              <p:cNvSpPr/>
              <p:nvPr/>
            </p:nvSpPr>
            <p:spPr>
              <a:xfrm>
                <a:off x="33480" y="217656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46" name="Freeform 7"/>
              <p:cNvSpPr/>
              <p:nvPr/>
            </p:nvSpPr>
            <p:spPr>
              <a:xfrm>
                <a:off x="28440" y="4021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47" name="Freeform 8"/>
              <p:cNvSpPr/>
              <p:nvPr/>
            </p:nvSpPr>
            <p:spPr>
              <a:xfrm>
                <a:off x="200160" y="4680"/>
                <a:ext cx="368640" cy="181008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10080"/>
                  <a:gd name="textAreaBottom" fmla="*/ 1811160 h 1810080"/>
                </a:gdLst>
                <a:ahLst/>
                <a:cxnLst/>
                <a:rect l="textAreaLeft" t="textAreaTop" r="textAreaRight" b="textAreaBottom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48" name="Freeform 9"/>
              <p:cNvSpPr/>
              <p:nvPr/>
            </p:nvSpPr>
            <p:spPr>
              <a:xfrm>
                <a:off x="503280" y="18018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49" name="Freeform 10"/>
              <p:cNvSpPr/>
              <p:nvPr/>
            </p:nvSpPr>
            <p:spPr>
              <a:xfrm>
                <a:off x="285840" y="4680"/>
                <a:ext cx="368640" cy="142920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429200"/>
                  <a:gd name="textAreaBottom" fmla="*/ 1430280 h 1429200"/>
                </a:gdLst>
                <a:ahLst/>
                <a:cxnLst/>
                <a:rect l="textAreaLeft" t="textAreaTop" r="textAreaRight" b="textAreaBottom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50" name="Freeform 11"/>
              <p:cNvSpPr/>
              <p:nvPr/>
            </p:nvSpPr>
            <p:spPr>
              <a:xfrm>
                <a:off x="546120" y="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51" name="Freeform 12"/>
              <p:cNvSpPr/>
              <p:nvPr/>
            </p:nvSpPr>
            <p:spPr>
              <a:xfrm>
                <a:off x="588960" y="14209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52" name="Freeform 13"/>
              <p:cNvSpPr/>
              <p:nvPr/>
            </p:nvSpPr>
            <p:spPr>
              <a:xfrm>
                <a:off x="588960" y="9032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53" name="Freeform 14"/>
              <p:cNvSpPr/>
              <p:nvPr/>
            </p:nvSpPr>
            <p:spPr>
              <a:xfrm>
                <a:off x="641520" y="0"/>
                <a:ext cx="421200" cy="525960"/>
              </a:xfrm>
              <a:custGeom>
                <a:avLst/>
                <a:gdLst>
                  <a:gd name="textAreaLeft" fmla="*/ 0 w 421200"/>
                  <a:gd name="textAreaRight" fmla="*/ 422280 w 421200"/>
                  <a:gd name="textAreaTop" fmla="*/ 0 h 525960"/>
                  <a:gd name="textAreaBottom" fmla="*/ 527040 h 525960"/>
                </a:gdLst>
                <a:ahLst/>
                <a:cxnLst/>
                <a:rect l="textAreaLeft" t="textAreaTop" r="textAreaRight" b="textAreaBottom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54" name="Freeform 15"/>
              <p:cNvSpPr/>
              <p:nvPr/>
            </p:nvSpPr>
            <p:spPr>
              <a:xfrm>
                <a:off x="1020600" y="488880"/>
                <a:ext cx="160920" cy="146520"/>
              </a:xfrm>
              <a:custGeom>
                <a:avLst/>
                <a:gdLst>
                  <a:gd name="textAreaLeft" fmla="*/ 0 w 160920"/>
                  <a:gd name="textAreaRight" fmla="*/ 162000 w 16092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55" name="Line 16"/>
              <p:cNvSpPr/>
              <p:nvPr/>
            </p:nvSpPr>
            <p:spPr>
              <a:xfrm>
                <a:off x="-4680" y="9360"/>
                <a:ext cx="360" cy="360"/>
              </a:xfrm>
              <a:prstGeom prst="line">
                <a:avLst/>
              </a:prstGeom>
              <a:ln w="15">
                <a:solidFill>
                  <a:srgbClr val="ffffff"/>
                </a:solidFill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-44640" bIns="-44640" anchor="t" anchorCtr="1">
                <a:noAutofit/>
              </a:bodyPr>
              <a:p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56" name="Freeform 17"/>
              <p:cNvSpPr/>
              <p:nvPr/>
            </p:nvSpPr>
            <p:spPr>
              <a:xfrm>
                <a:off x="9360" y="1801800"/>
                <a:ext cx="122760" cy="126000"/>
              </a:xfrm>
              <a:custGeom>
                <a:avLst/>
                <a:gdLst>
                  <a:gd name="textAreaLeft" fmla="*/ 0 w 122760"/>
                  <a:gd name="textAreaRight" fmla="*/ 123840 w 122760"/>
                  <a:gd name="textAreaTop" fmla="*/ 0 h 126000"/>
                  <a:gd name="textAreaBottom" fmla="*/ 127080 h 126000"/>
                </a:gdLst>
                <a:ahLst/>
                <a:cxnLst/>
                <a:rect l="textAreaLeft" t="textAreaTop" r="textAreaRight" b="textAreaBottom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57" name="Freeform 18"/>
              <p:cNvSpPr/>
              <p:nvPr/>
            </p:nvSpPr>
            <p:spPr>
              <a:xfrm>
                <a:off x="-9360" y="3549600"/>
                <a:ext cx="146520" cy="479880"/>
              </a:xfrm>
              <a:custGeom>
                <a:avLst/>
                <a:gdLst>
                  <a:gd name="textAreaLeft" fmla="*/ 0 w 146520"/>
                  <a:gd name="textAreaRight" fmla="*/ 147600 w 146520"/>
                  <a:gd name="textAreaTop" fmla="*/ 0 h 479880"/>
                  <a:gd name="textAreaBottom" fmla="*/ 480960 h 479880"/>
                </a:gdLst>
                <a:ahLst/>
                <a:cxnLst/>
                <a:rect l="textAreaLeft" t="textAreaTop" r="textAreaRight" b="textAreaBottom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58" name="Freeform 19"/>
              <p:cNvSpPr/>
              <p:nvPr/>
            </p:nvSpPr>
            <p:spPr>
              <a:xfrm>
                <a:off x="128520" y="1382760"/>
                <a:ext cx="141840" cy="475200"/>
              </a:xfrm>
              <a:custGeom>
                <a:avLst/>
                <a:gdLst>
                  <a:gd name="textAreaLeft" fmla="*/ 0 w 141840"/>
                  <a:gd name="textAreaRight" fmla="*/ 142920 w 141840"/>
                  <a:gd name="textAreaTop" fmla="*/ 0 h 475200"/>
                  <a:gd name="textAreaBottom" fmla="*/ 476280 h 475200"/>
                </a:gdLst>
                <a:ahLst/>
                <a:cxnLst/>
                <a:rect l="textAreaLeft" t="textAreaTop" r="textAreaRight" b="textAreaBottom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59" name="Freeform 20"/>
              <p:cNvSpPr/>
              <p:nvPr/>
            </p:nvSpPr>
            <p:spPr>
              <a:xfrm>
                <a:off x="204840" y="1849320"/>
                <a:ext cx="113400" cy="106920"/>
              </a:xfrm>
              <a:custGeom>
                <a:avLst/>
                <a:gdLst>
                  <a:gd name="textAreaLeft" fmla="*/ 0 w 113400"/>
                  <a:gd name="textAreaRight" fmla="*/ 114480 w 113400"/>
                  <a:gd name="textAreaTop" fmla="*/ 0 h 106920"/>
                  <a:gd name="textAreaBottom" fmla="*/ 108000 h 106920"/>
                </a:gdLst>
                <a:ahLst/>
                <a:cxnLst/>
                <a:rect l="textAreaLeft" t="textAreaTop" r="textAreaRight" b="textAreaBottom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60" name="Rectangle 21"/>
              <p:cNvSpPr/>
              <p:nvPr/>
            </p:nvSpPr>
            <p:spPr>
              <a:xfrm>
                <a:off x="133200" y="4662360"/>
                <a:ext cx="22680" cy="2180160"/>
              </a:xfrm>
              <a:prstGeom prst="rect">
                <a:avLst/>
              </a:pr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61" name="Freeform 22"/>
              <p:cNvSpPr/>
              <p:nvPr/>
            </p:nvSpPr>
            <p:spPr>
              <a:xfrm>
                <a:off x="223920" y="5041800"/>
                <a:ext cx="368640" cy="1800720"/>
              </a:xfrm>
              <a:custGeom>
                <a:avLst/>
                <a:gdLst>
                  <a:gd name="textAreaLeft" fmla="*/ 0 w 368640"/>
                  <a:gd name="textAreaRight" fmla="*/ 369720 w 36864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62" name="Freeform 23"/>
              <p:cNvSpPr/>
              <p:nvPr/>
            </p:nvSpPr>
            <p:spPr>
              <a:xfrm>
                <a:off x="52560" y="4481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63" name="Freeform 24"/>
              <p:cNvSpPr/>
              <p:nvPr/>
            </p:nvSpPr>
            <p:spPr>
              <a:xfrm>
                <a:off x="-14400" y="5627520"/>
                <a:ext cx="84600" cy="1215000"/>
              </a:xfrm>
              <a:custGeom>
                <a:avLst/>
                <a:gdLst>
                  <a:gd name="textAreaLeft" fmla="*/ 0 w 84600"/>
                  <a:gd name="textAreaRight" fmla="*/ 85680 w 84600"/>
                  <a:gd name="textAreaTop" fmla="*/ 0 h 1215000"/>
                  <a:gd name="textAreaBottom" fmla="*/ 1216080 h 1215000"/>
                </a:gdLst>
                <a:ahLst/>
                <a:cxnLst/>
                <a:rect l="textAreaLeft" t="textAreaTop" r="textAreaRight" b="textAreaBottom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64" name="Freeform 25"/>
              <p:cNvSpPr/>
              <p:nvPr/>
            </p:nvSpPr>
            <p:spPr>
              <a:xfrm>
                <a:off x="527040" y="486720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65" name="Freeform 26"/>
              <p:cNvSpPr/>
              <p:nvPr/>
            </p:nvSpPr>
            <p:spPr>
              <a:xfrm>
                <a:off x="309600" y="5423040"/>
                <a:ext cx="373680" cy="1424520"/>
              </a:xfrm>
              <a:custGeom>
                <a:avLst/>
                <a:gdLst>
                  <a:gd name="textAreaLeft" fmla="*/ 0 w 373680"/>
                  <a:gd name="textAreaRight" fmla="*/ 374760 w 373680"/>
                  <a:gd name="textAreaTop" fmla="*/ 0 h 1424520"/>
                  <a:gd name="textAreaBottom" fmla="*/ 1425600 h 1424520"/>
                </a:gdLst>
                <a:ahLst/>
                <a:cxnLst/>
                <a:rect l="textAreaLeft" t="textAreaTop" r="textAreaRight" b="textAreaBottom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66" name="Freeform 27"/>
              <p:cNvSpPr/>
              <p:nvPr/>
            </p:nvSpPr>
            <p:spPr>
              <a:xfrm>
                <a:off x="569880" y="5945040"/>
                <a:ext cx="151200" cy="911880"/>
              </a:xfrm>
              <a:custGeom>
                <a:avLst/>
                <a:gdLst>
                  <a:gd name="textAreaLeft" fmla="*/ 0 w 151200"/>
                  <a:gd name="textAreaRight" fmla="*/ 152280 w 151200"/>
                  <a:gd name="textAreaTop" fmla="*/ 0 h 911880"/>
                  <a:gd name="textAreaBottom" fmla="*/ 912960 h 911880"/>
                </a:gdLst>
                <a:ahLst/>
                <a:cxnLst/>
                <a:rect l="textAreaLeft" t="textAreaTop" r="textAreaRight" b="textAreaBottom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67" name="Freeform 28"/>
              <p:cNvSpPr/>
              <p:nvPr/>
            </p:nvSpPr>
            <p:spPr>
              <a:xfrm>
                <a:off x="612720" y="524664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68" name="Freeform 29"/>
              <p:cNvSpPr/>
              <p:nvPr/>
            </p:nvSpPr>
            <p:spPr>
              <a:xfrm>
                <a:off x="612720" y="5764320"/>
                <a:ext cx="189360" cy="18936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69" name="Freeform 30"/>
              <p:cNvSpPr/>
              <p:nvPr/>
            </p:nvSpPr>
            <p:spPr>
              <a:xfrm>
                <a:off x="669960" y="6330960"/>
                <a:ext cx="416520" cy="51660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6600"/>
                  <a:gd name="textAreaBottom" fmla="*/ 517680 h 516600"/>
                </a:gdLst>
                <a:ahLst/>
                <a:cxnLst/>
                <a:rect l="textAreaLeft" t="textAreaTop" r="textAreaRight" b="textAreaBottom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70" name="Freeform 31"/>
              <p:cNvSpPr/>
              <p:nvPr/>
            </p:nvSpPr>
            <p:spPr>
              <a:xfrm>
                <a:off x="1049400" y="6221520"/>
                <a:ext cx="156240" cy="14652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46520"/>
                  <a:gd name="textAreaBottom" fmla="*/ 147600 h 146520"/>
                </a:gdLst>
                <a:ahLst/>
                <a:cxnLst/>
                <a:rect l="textAreaLeft" t="textAreaTop" r="textAreaRight" b="textAreaBottom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/>
                  </a:gs>
                  <a:gs pos="100000">
                    <a:srgbClr val="848484"/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971" name="Group 9"/>
            <p:cNvGrpSpPr/>
            <p:nvPr/>
          </p:nvGrpSpPr>
          <p:grpSpPr>
            <a:xfrm>
              <a:off x="11364840" y="0"/>
              <a:ext cx="673560" cy="6847560"/>
              <a:chOff x="11364840" y="0"/>
              <a:chExt cx="673560" cy="6847560"/>
            </a:xfrm>
          </p:grpSpPr>
          <p:sp>
            <p:nvSpPr>
              <p:cNvPr id="972" name="Freeform 32"/>
              <p:cNvSpPr/>
              <p:nvPr/>
            </p:nvSpPr>
            <p:spPr>
              <a:xfrm>
                <a:off x="11484000" y="0"/>
                <a:ext cx="416520" cy="511560"/>
              </a:xfrm>
              <a:custGeom>
                <a:avLst/>
                <a:gdLst>
                  <a:gd name="textAreaLeft" fmla="*/ 0 w 416520"/>
                  <a:gd name="textAreaRight" fmla="*/ 417600 w 416520"/>
                  <a:gd name="textAreaTop" fmla="*/ 0 h 511560"/>
                  <a:gd name="textAreaBottom" fmla="*/ 512640 h 511560"/>
                </a:gdLst>
                <a:ahLst/>
                <a:cxnLst/>
                <a:rect l="textAreaLeft" t="textAreaTop" r="textAreaRight" b="textAreaBottom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73" name="Freeform 33"/>
              <p:cNvSpPr/>
              <p:nvPr/>
            </p:nvSpPr>
            <p:spPr>
              <a:xfrm>
                <a:off x="11364840" y="474840"/>
                <a:ext cx="156240" cy="15120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1200"/>
                  <a:gd name="textAreaBottom" fmla="*/ 152280 h 151200"/>
                </a:gdLst>
                <a:ahLst/>
                <a:cxnLst/>
                <a:rect l="textAreaLeft" t="textAreaTop" r="textAreaRight" b="textAreaBottom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74" name="Freeform 34"/>
              <p:cNvSpPr/>
              <p:nvPr/>
            </p:nvSpPr>
            <p:spPr>
              <a:xfrm>
                <a:off x="11631600" y="1539720"/>
                <a:ext cx="187920" cy="18936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9360"/>
                  <a:gd name="textAreaBottom" fmla="*/ 190440 h 18936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75" name="Freeform 35"/>
              <p:cNvSpPr/>
              <p:nvPr/>
            </p:nvSpPr>
            <p:spPr>
              <a:xfrm>
                <a:off x="11531520" y="5694480"/>
                <a:ext cx="297360" cy="1153080"/>
              </a:xfrm>
              <a:custGeom>
                <a:avLst/>
                <a:gdLst>
                  <a:gd name="textAreaLeft" fmla="*/ 0 w 297360"/>
                  <a:gd name="textAreaRight" fmla="*/ 298440 w 297360"/>
                  <a:gd name="textAreaTop" fmla="*/ 0 h 1153080"/>
                  <a:gd name="textAreaBottom" fmla="*/ 1154160 h 1153080"/>
                </a:gdLst>
                <a:ahLst/>
                <a:cxnLst/>
                <a:rect l="textAreaLeft" t="textAreaTop" r="textAreaRight" b="textAreaBottom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76" name="Freeform 36"/>
              <p:cNvSpPr/>
              <p:nvPr/>
            </p:nvSpPr>
            <p:spPr>
              <a:xfrm>
                <a:off x="11773080" y="5551560"/>
                <a:ext cx="156240" cy="154440"/>
              </a:xfrm>
              <a:custGeom>
                <a:avLst/>
                <a:gdLst>
                  <a:gd name="textAreaLeft" fmla="*/ 0 w 156240"/>
                  <a:gd name="textAreaRight" fmla="*/ 157320 w 156240"/>
                  <a:gd name="textAreaTop" fmla="*/ 0 h 154440"/>
                  <a:gd name="textAreaBottom" fmla="*/ 155520 h 154440"/>
                </a:gdLst>
                <a:ahLst/>
                <a:cxnLst/>
                <a:rect l="textAreaLeft" t="textAreaTop" r="textAreaRight" b="textAreaBottom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77" name="Freeform 37"/>
              <p:cNvSpPr/>
              <p:nvPr/>
            </p:nvSpPr>
            <p:spPr>
              <a:xfrm>
                <a:off x="11711160" y="4680"/>
                <a:ext cx="303840" cy="1543680"/>
              </a:xfrm>
              <a:custGeom>
                <a:avLst/>
                <a:gdLst>
                  <a:gd name="textAreaLeft" fmla="*/ 0 w 303840"/>
                  <a:gd name="textAreaRight" fmla="*/ 304920 w 303840"/>
                  <a:gd name="textAreaTop" fmla="*/ 0 h 1543680"/>
                  <a:gd name="textAreaBottom" fmla="*/ 1544760 h 1543680"/>
                </a:gdLst>
                <a:ahLst/>
                <a:cxnLst/>
                <a:rect l="textAreaLeft" t="textAreaTop" r="textAreaRight" b="textAreaBottom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78" name="Freeform 38"/>
              <p:cNvSpPr/>
              <p:nvPr/>
            </p:nvSpPr>
            <p:spPr>
              <a:xfrm>
                <a:off x="11636280" y="4867200"/>
                <a:ext cx="187920" cy="187920"/>
              </a:xfrm>
              <a:custGeom>
                <a:avLst/>
                <a:gdLst>
                  <a:gd name="textAreaLeft" fmla="*/ 0 w 187920"/>
                  <a:gd name="textAreaRight" fmla="*/ 189000 w 18792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79" name="Freeform 39"/>
              <p:cNvSpPr/>
              <p:nvPr/>
            </p:nvSpPr>
            <p:spPr>
              <a:xfrm>
                <a:off x="11441160" y="5046840"/>
                <a:ext cx="306720" cy="1800720"/>
              </a:xfrm>
              <a:custGeom>
                <a:avLst/>
                <a:gdLst>
                  <a:gd name="textAreaLeft" fmla="*/ 0 w 306720"/>
                  <a:gd name="textAreaRight" fmla="*/ 307800 w 306720"/>
                  <a:gd name="textAreaTop" fmla="*/ 0 h 1800720"/>
                  <a:gd name="textAreaBottom" fmla="*/ 1801800 h 1800720"/>
                </a:gdLst>
                <a:ahLst/>
                <a:cxnLst/>
                <a:rect l="textAreaLeft" t="textAreaTop" r="textAreaRight" b="textAreaBottom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80" name="Freeform 40"/>
              <p:cNvSpPr/>
              <p:nvPr/>
            </p:nvSpPr>
            <p:spPr>
              <a:xfrm>
                <a:off x="11849040" y="6416640"/>
                <a:ext cx="189360" cy="187920"/>
              </a:xfrm>
              <a:custGeom>
                <a:avLst/>
                <a:gdLst>
                  <a:gd name="textAreaLeft" fmla="*/ 0 w 189360"/>
                  <a:gd name="textAreaRight" fmla="*/ 190440 w 189360"/>
                  <a:gd name="textAreaTop" fmla="*/ 0 h 187920"/>
                  <a:gd name="textAreaBottom" fmla="*/ 189000 h 187920"/>
                </a:gdLst>
                <a:ahLst/>
                <a:cxnLst/>
                <a:rect l="textAreaLeft" t="textAreaTop" r="textAreaRight" b="textAreaBottom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81" name="Rectangle 41"/>
              <p:cNvSpPr/>
              <p:nvPr/>
            </p:nvSpPr>
            <p:spPr>
              <a:xfrm>
                <a:off x="11939760" y="6595920"/>
                <a:ext cx="22680" cy="251280"/>
              </a:xfrm>
              <a:prstGeom prst="rect">
                <a:avLst/>
              </a:prstGeom>
              <a:gradFill rotWithShape="0">
                <a:gsLst>
                  <a:gs pos="0">
                    <a:srgbClr val="e3ded1">
                      <a:alpha val="80000"/>
                    </a:srgbClr>
                  </a:gs>
                  <a:gs pos="100000">
                    <a:srgbClr val="848484">
                      <a:alpha val="60000"/>
                    </a:srgbClr>
                  </a:gs>
                </a:gsLst>
                <a:lin ang="5400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noAutofit/>
              </a:bodyPr>
              <a:p>
                <a:pPr>
                  <a:lnSpc>
                    <a:spcPct val="100000"/>
                  </a:lnSpc>
                </a:pP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pic>
        <p:nvPicPr>
          <p:cNvPr id="982" name="Google Shape;55;p13" descr="Google Shape;55;p13"/>
          <p:cNvPicPr/>
          <p:nvPr/>
        </p:nvPicPr>
        <p:blipFill>
          <a:blip r:embed="rId4">
            <a:alphaModFix amt="6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2000"/>
                    </a14:imgEffect>
                  </a14:imgLayer>
                </a14:imgProps>
              </a:ext>
            </a:extLst>
          </a:blip>
          <a:srcRect l="0" t="0" r="0" b="24238"/>
          <a:stretch/>
        </p:blipFill>
        <p:spPr>
          <a:xfrm>
            <a:off x="11253960" y="104040"/>
            <a:ext cx="797400" cy="816480"/>
          </a:xfrm>
          <a:prstGeom prst="rect">
            <a:avLst/>
          </a:prstGeom>
          <a:noFill/>
          <a:ln w="12700">
            <a:noFill/>
          </a:ln>
          <a:effectLst>
            <a:outerShdw algn="ctr" blurRad="50760" dir="5400000" dist="50760" rotWithShape="0">
              <a:srgbClr val="000000">
                <a:alpha val="50000"/>
              </a:srgbClr>
            </a:outerShdw>
          </a:effectLst>
        </p:spPr>
      </p:pic>
      <p:pic>
        <p:nvPicPr>
          <p:cNvPr id="983" name="Picture 2" descr="\\DROBO-FS\QuickDrops\JB\PPTX NG\Droplets\LightingOverlay.png"/>
          <p:cNvPicPr/>
          <p:nvPr/>
        </p:nvPicPr>
        <p:blipFill>
          <a:blip r:embed="rId6">
            <a:alphaModFix amt="30000"/>
          </a:blip>
          <a:stretch/>
        </p:blipFill>
        <p:spPr>
          <a:xfrm>
            <a:off x="0" y="0"/>
            <a:ext cx="12191040" cy="685692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984" name="Group 10"/>
          <p:cNvGrpSpPr/>
          <p:nvPr/>
        </p:nvGrpSpPr>
        <p:grpSpPr>
          <a:xfrm>
            <a:off x="0" y="0"/>
            <a:ext cx="2304000" cy="6856920"/>
            <a:chOff x="0" y="0"/>
            <a:chExt cx="2304000" cy="6856920"/>
          </a:xfrm>
        </p:grpSpPr>
        <p:sp>
          <p:nvSpPr>
            <p:cNvPr id="985" name="Rectangle 5"/>
            <p:cNvSpPr/>
            <p:nvPr/>
          </p:nvSpPr>
          <p:spPr>
            <a:xfrm>
              <a:off x="1209600" y="4680"/>
              <a:ext cx="22680" cy="2180160"/>
            </a:xfrm>
            <a:prstGeom prst="rect">
              <a:avLst/>
            </a:pr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86" name="Freeform 6"/>
            <p:cNvSpPr/>
            <p:nvPr/>
          </p:nvSpPr>
          <p:spPr>
            <a:xfrm>
              <a:off x="1128600" y="217656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87" name="Freeform 7"/>
            <p:cNvSpPr/>
            <p:nvPr/>
          </p:nvSpPr>
          <p:spPr>
            <a:xfrm>
              <a:off x="1123920" y="4021200"/>
              <a:ext cx="189360" cy="18792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7920"/>
                <a:gd name="textAreaBottom" fmla="*/ 189000 h 18792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88" name="Rectangle 8"/>
            <p:cNvSpPr/>
            <p:nvPr/>
          </p:nvSpPr>
          <p:spPr>
            <a:xfrm>
              <a:off x="414360" y="9360"/>
              <a:ext cx="27360" cy="4480560"/>
            </a:xfrm>
            <a:prstGeom prst="rect">
              <a:avLst/>
            </a:pr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89" name="Freeform 9"/>
            <p:cNvSpPr/>
            <p:nvPr/>
          </p:nvSpPr>
          <p:spPr>
            <a:xfrm>
              <a:off x="333360" y="448164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90" name="Freeform 10"/>
            <p:cNvSpPr/>
            <p:nvPr/>
          </p:nvSpPr>
          <p:spPr>
            <a:xfrm>
              <a:off x="190440" y="9360"/>
              <a:ext cx="151200" cy="906840"/>
            </a:xfrm>
            <a:custGeom>
              <a:avLst/>
              <a:gdLst>
                <a:gd name="textAreaLeft" fmla="*/ 0 w 151200"/>
                <a:gd name="textAreaRight" fmla="*/ 152280 w 151200"/>
                <a:gd name="textAreaTop" fmla="*/ 0 h 906840"/>
                <a:gd name="textAreaBottom" fmla="*/ 907920 h 906840"/>
              </a:gdLst>
              <a:ahLst/>
              <a:cxnLst/>
              <a:rect l="textAreaLeft" t="textAreaTop" r="textAreaRight" b="textAreaBottom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91" name="Freeform 11"/>
            <p:cNvSpPr/>
            <p:nvPr/>
          </p:nvSpPr>
          <p:spPr>
            <a:xfrm>
              <a:off x="1290600" y="14400"/>
              <a:ext cx="375120" cy="1800720"/>
            </a:xfrm>
            <a:custGeom>
              <a:avLst/>
              <a:gdLst>
                <a:gd name="textAreaLeft" fmla="*/ 0 w 375120"/>
                <a:gd name="textAreaRight" fmla="*/ 376200 w 375120"/>
                <a:gd name="textAreaTop" fmla="*/ 0 h 1800720"/>
                <a:gd name="textAreaBottom" fmla="*/ 1801800 h 1800720"/>
              </a:gdLst>
              <a:ahLst/>
              <a:cxnLst/>
              <a:rect l="textAreaLeft" t="textAreaTop" r="textAreaRight" b="textAreaBottom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92" name="Freeform 12"/>
            <p:cNvSpPr/>
            <p:nvPr/>
          </p:nvSpPr>
          <p:spPr>
            <a:xfrm>
              <a:off x="1600200" y="1801800"/>
              <a:ext cx="189360" cy="18792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7920"/>
                <a:gd name="textAreaBottom" fmla="*/ 189000 h 18792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93" name="Freeform 13"/>
            <p:cNvSpPr/>
            <p:nvPr/>
          </p:nvSpPr>
          <p:spPr>
            <a:xfrm>
              <a:off x="1380960" y="9360"/>
              <a:ext cx="370440" cy="1424520"/>
            </a:xfrm>
            <a:custGeom>
              <a:avLst/>
              <a:gdLst>
                <a:gd name="textAreaLeft" fmla="*/ 0 w 370440"/>
                <a:gd name="textAreaRight" fmla="*/ 371520 w 370440"/>
                <a:gd name="textAreaTop" fmla="*/ 0 h 1424520"/>
                <a:gd name="textAreaBottom" fmla="*/ 1425600 h 1424520"/>
              </a:gdLst>
              <a:ahLst/>
              <a:cxnLst/>
              <a:rect l="textAreaLeft" t="textAreaTop" r="textAreaRight" b="textAreaBottom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94" name="Freeform 14"/>
            <p:cNvSpPr/>
            <p:nvPr/>
          </p:nvSpPr>
          <p:spPr>
            <a:xfrm>
              <a:off x="1643040" y="0"/>
              <a:ext cx="151200" cy="911880"/>
            </a:xfrm>
            <a:custGeom>
              <a:avLst/>
              <a:gdLst>
                <a:gd name="textAreaLeft" fmla="*/ 0 w 151200"/>
                <a:gd name="textAreaRight" fmla="*/ 152280 w 151200"/>
                <a:gd name="textAreaTop" fmla="*/ 0 h 911880"/>
                <a:gd name="textAreaBottom" fmla="*/ 912960 h 911880"/>
              </a:gdLst>
              <a:ahLst/>
              <a:cxnLst/>
              <a:rect l="textAreaLeft" t="textAreaTop" r="textAreaRight" b="textAreaBottom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95" name="Freeform 15"/>
            <p:cNvSpPr/>
            <p:nvPr/>
          </p:nvSpPr>
          <p:spPr>
            <a:xfrm>
              <a:off x="1685880" y="142092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96" name="Freeform 16"/>
            <p:cNvSpPr/>
            <p:nvPr/>
          </p:nvSpPr>
          <p:spPr>
            <a:xfrm>
              <a:off x="1685880" y="90324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97" name="Freeform 17"/>
            <p:cNvSpPr/>
            <p:nvPr/>
          </p:nvSpPr>
          <p:spPr>
            <a:xfrm>
              <a:off x="1743120" y="4680"/>
              <a:ext cx="417960" cy="521280"/>
            </a:xfrm>
            <a:custGeom>
              <a:avLst/>
              <a:gdLst>
                <a:gd name="textAreaLeft" fmla="*/ 0 w 417960"/>
                <a:gd name="textAreaRight" fmla="*/ 419040 w 417960"/>
                <a:gd name="textAreaTop" fmla="*/ 0 h 521280"/>
                <a:gd name="textAreaBottom" fmla="*/ 522360 h 521280"/>
              </a:gdLst>
              <a:ahLst/>
              <a:cxnLst/>
              <a:rect l="textAreaLeft" t="textAreaTop" r="textAreaRight" b="textAreaBottom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98" name="Freeform 18"/>
            <p:cNvSpPr/>
            <p:nvPr/>
          </p:nvSpPr>
          <p:spPr>
            <a:xfrm>
              <a:off x="2119320" y="488880"/>
              <a:ext cx="160920" cy="146520"/>
            </a:xfrm>
            <a:custGeom>
              <a:avLst/>
              <a:gdLst>
                <a:gd name="textAreaLeft" fmla="*/ 0 w 160920"/>
                <a:gd name="textAreaRight" fmla="*/ 162000 w 160920"/>
                <a:gd name="textAreaTop" fmla="*/ 0 h 146520"/>
                <a:gd name="textAreaBottom" fmla="*/ 147600 h 146520"/>
              </a:gdLst>
              <a:ahLst/>
              <a:cxnLst/>
              <a:rect l="textAreaLeft" t="textAreaTop" r="textAreaRight" b="textAreaBottom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99" name="Freeform 19"/>
            <p:cNvSpPr/>
            <p:nvPr/>
          </p:nvSpPr>
          <p:spPr>
            <a:xfrm>
              <a:off x="952560" y="4680"/>
              <a:ext cx="151200" cy="906840"/>
            </a:xfrm>
            <a:custGeom>
              <a:avLst/>
              <a:gdLst>
                <a:gd name="textAreaLeft" fmla="*/ 0 w 151200"/>
                <a:gd name="textAreaRight" fmla="*/ 152280 w 151200"/>
                <a:gd name="textAreaTop" fmla="*/ 0 h 906840"/>
                <a:gd name="textAreaBottom" fmla="*/ 907920 h 906840"/>
              </a:gdLst>
              <a:ahLst/>
              <a:cxnLst/>
              <a:rect l="textAreaLeft" t="textAreaTop" r="textAreaRight" b="textAreaBottom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00" name="Freeform 20"/>
            <p:cNvSpPr/>
            <p:nvPr/>
          </p:nvSpPr>
          <p:spPr>
            <a:xfrm>
              <a:off x="866880" y="90324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01" name="Freeform 21"/>
            <p:cNvSpPr/>
            <p:nvPr/>
          </p:nvSpPr>
          <p:spPr>
            <a:xfrm>
              <a:off x="890640" y="155412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02" name="Freeform 22"/>
            <p:cNvSpPr/>
            <p:nvPr/>
          </p:nvSpPr>
          <p:spPr>
            <a:xfrm>
              <a:off x="738360" y="5622840"/>
              <a:ext cx="336960" cy="1215000"/>
            </a:xfrm>
            <a:custGeom>
              <a:avLst/>
              <a:gdLst>
                <a:gd name="textAreaLeft" fmla="*/ 0 w 336960"/>
                <a:gd name="textAreaRight" fmla="*/ 338040 w 336960"/>
                <a:gd name="textAreaTop" fmla="*/ 0 h 1215000"/>
                <a:gd name="textAreaBottom" fmla="*/ 1216080 h 1215000"/>
              </a:gdLst>
              <a:ahLst/>
              <a:cxnLst/>
              <a:rect l="textAreaLeft" t="textAreaTop" r="textAreaRight" b="textAreaBottom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03" name="Freeform 23"/>
            <p:cNvSpPr/>
            <p:nvPr/>
          </p:nvSpPr>
          <p:spPr>
            <a:xfrm>
              <a:off x="647640" y="5479920"/>
              <a:ext cx="156240" cy="156240"/>
            </a:xfrm>
            <a:custGeom>
              <a:avLst/>
              <a:gdLst>
                <a:gd name="textAreaLeft" fmla="*/ 0 w 156240"/>
                <a:gd name="textAreaRight" fmla="*/ 157320 w 156240"/>
                <a:gd name="textAreaTop" fmla="*/ 0 h 156240"/>
                <a:gd name="textAreaBottom" fmla="*/ 157320 h 156240"/>
              </a:gdLst>
              <a:ahLst/>
              <a:cxnLst/>
              <a:rect l="textAreaLeft" t="textAreaTop" r="textAreaRight" b="textAreaBottom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04" name="Freeform 24"/>
            <p:cNvSpPr/>
            <p:nvPr/>
          </p:nvSpPr>
          <p:spPr>
            <a:xfrm>
              <a:off x="66600" y="90324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05" name="Freeform 25"/>
            <p:cNvSpPr/>
            <p:nvPr/>
          </p:nvSpPr>
          <p:spPr>
            <a:xfrm>
              <a:off x="0" y="3897360"/>
              <a:ext cx="132120" cy="265680"/>
            </a:xfrm>
            <a:custGeom>
              <a:avLst/>
              <a:gdLst>
                <a:gd name="textAreaLeft" fmla="*/ 0 w 132120"/>
                <a:gd name="textAreaRight" fmla="*/ 133200 w 132120"/>
                <a:gd name="textAreaTop" fmla="*/ 0 h 265680"/>
                <a:gd name="textAreaBottom" fmla="*/ 266760 h 265680"/>
              </a:gdLst>
              <a:ahLst/>
              <a:cxnLst/>
              <a:rect l="textAreaLeft" t="textAreaTop" r="textAreaRight" b="textAreaBottom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06" name="Freeform 26"/>
            <p:cNvSpPr/>
            <p:nvPr/>
          </p:nvSpPr>
          <p:spPr>
            <a:xfrm>
              <a:off x="66600" y="4149720"/>
              <a:ext cx="189360" cy="18792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7920"/>
                <a:gd name="textAreaBottom" fmla="*/ 189000 h 18792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07" name="Freeform 27"/>
            <p:cNvSpPr/>
            <p:nvPr/>
          </p:nvSpPr>
          <p:spPr>
            <a:xfrm>
              <a:off x="0" y="1644480"/>
              <a:ext cx="132120" cy="268920"/>
            </a:xfrm>
            <a:custGeom>
              <a:avLst/>
              <a:gdLst>
                <a:gd name="textAreaLeft" fmla="*/ 0 w 132120"/>
                <a:gd name="textAreaRight" fmla="*/ 133200 w 132120"/>
                <a:gd name="textAreaTop" fmla="*/ 0 h 268920"/>
                <a:gd name="textAreaBottom" fmla="*/ 270000 h 268920"/>
              </a:gdLst>
              <a:ahLst/>
              <a:cxnLst/>
              <a:rect l="textAreaLeft" t="textAreaTop" r="textAreaRight" b="textAreaBottom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08" name="Freeform 28"/>
            <p:cNvSpPr/>
            <p:nvPr/>
          </p:nvSpPr>
          <p:spPr>
            <a:xfrm>
              <a:off x="66600" y="146844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09" name="Freeform 29"/>
            <p:cNvSpPr/>
            <p:nvPr/>
          </p:nvSpPr>
          <p:spPr>
            <a:xfrm>
              <a:off x="695160" y="4680"/>
              <a:ext cx="308520" cy="1557720"/>
            </a:xfrm>
            <a:custGeom>
              <a:avLst/>
              <a:gdLst>
                <a:gd name="textAreaLeft" fmla="*/ 0 w 308520"/>
                <a:gd name="textAreaRight" fmla="*/ 309600 w 308520"/>
                <a:gd name="textAreaTop" fmla="*/ 0 h 1557720"/>
                <a:gd name="textAreaBottom" fmla="*/ 1558800 h 1557720"/>
              </a:gdLst>
              <a:ahLst/>
              <a:cxnLst/>
              <a:rect l="textAreaLeft" t="textAreaTop" r="textAreaRight" b="textAreaBottom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10" name="Freeform 30"/>
            <p:cNvSpPr/>
            <p:nvPr/>
          </p:nvSpPr>
          <p:spPr>
            <a:xfrm>
              <a:off x="57240" y="4881600"/>
              <a:ext cx="189360" cy="18792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7920"/>
                <a:gd name="textAreaBottom" fmla="*/ 189000 h 18792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11" name="Freeform 31"/>
            <p:cNvSpPr/>
            <p:nvPr/>
          </p:nvSpPr>
          <p:spPr>
            <a:xfrm>
              <a:off x="138240" y="5060880"/>
              <a:ext cx="303840" cy="1776960"/>
            </a:xfrm>
            <a:custGeom>
              <a:avLst/>
              <a:gdLst>
                <a:gd name="textAreaLeft" fmla="*/ 0 w 303840"/>
                <a:gd name="textAreaRight" fmla="*/ 304920 w 303840"/>
                <a:gd name="textAreaTop" fmla="*/ 0 h 1776960"/>
                <a:gd name="textAreaBottom" fmla="*/ 1778040 h 1776960"/>
              </a:gdLst>
              <a:ahLst/>
              <a:cxnLst/>
              <a:rect l="textAreaLeft" t="textAreaTop" r="textAreaRight" b="textAreaBottom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12" name="Freeform 32"/>
            <p:cNvSpPr/>
            <p:nvPr/>
          </p:nvSpPr>
          <p:spPr>
            <a:xfrm>
              <a:off x="561960" y="6431040"/>
              <a:ext cx="189360" cy="18792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7920"/>
                <a:gd name="textAreaBottom" fmla="*/ 189000 h 18792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13" name="Rectangle 33"/>
            <p:cNvSpPr/>
            <p:nvPr/>
          </p:nvSpPr>
          <p:spPr>
            <a:xfrm>
              <a:off x="642960" y="6610320"/>
              <a:ext cx="22680" cy="241920"/>
            </a:xfrm>
            <a:prstGeom prst="rect">
              <a:avLst/>
            </a:pr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14" name="Freeform 34"/>
            <p:cNvSpPr/>
            <p:nvPr/>
          </p:nvSpPr>
          <p:spPr>
            <a:xfrm>
              <a:off x="76320" y="6431040"/>
              <a:ext cx="189360" cy="18792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7920"/>
                <a:gd name="textAreaBottom" fmla="*/ 189000 h 18792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15" name="Freeform 35"/>
            <p:cNvSpPr/>
            <p:nvPr/>
          </p:nvSpPr>
          <p:spPr>
            <a:xfrm>
              <a:off x="0" y="5978520"/>
              <a:ext cx="189360" cy="46080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460800"/>
                <a:gd name="textAreaBottom" fmla="*/ 461880 h 460800"/>
              </a:gdLst>
              <a:ahLst/>
              <a:cxnLst/>
              <a:rect l="textAreaLeft" t="textAreaTop" r="textAreaRight" b="textAreaBottom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16" name="Freeform 36"/>
            <p:cNvSpPr/>
            <p:nvPr/>
          </p:nvSpPr>
          <p:spPr>
            <a:xfrm>
              <a:off x="1014480" y="1801800"/>
              <a:ext cx="213120" cy="754560"/>
            </a:xfrm>
            <a:custGeom>
              <a:avLst/>
              <a:gdLst>
                <a:gd name="textAreaLeft" fmla="*/ 0 w 213120"/>
                <a:gd name="textAreaRight" fmla="*/ 214200 w 213120"/>
                <a:gd name="textAreaTop" fmla="*/ 0 h 754560"/>
                <a:gd name="textAreaBottom" fmla="*/ 755640 h 754560"/>
              </a:gdLst>
              <a:ahLst/>
              <a:cxnLst/>
              <a:rect l="textAreaLeft" t="textAreaTop" r="textAreaRight" b="textAreaBottom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17" name="Freeform 37"/>
            <p:cNvSpPr/>
            <p:nvPr/>
          </p:nvSpPr>
          <p:spPr>
            <a:xfrm>
              <a:off x="938160" y="2548080"/>
              <a:ext cx="165600" cy="159120"/>
            </a:xfrm>
            <a:custGeom>
              <a:avLst/>
              <a:gdLst>
                <a:gd name="textAreaLeft" fmla="*/ 0 w 165600"/>
                <a:gd name="textAreaRight" fmla="*/ 166680 w 165600"/>
                <a:gd name="textAreaTop" fmla="*/ 0 h 159120"/>
                <a:gd name="textAreaBottom" fmla="*/ 160200 h 159120"/>
              </a:gdLst>
              <a:ahLst/>
              <a:cxnLst/>
              <a:rect l="textAreaLeft" t="textAreaTop" r="textAreaRight" b="textAreaBottom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18" name="Freeform 38"/>
            <p:cNvSpPr/>
            <p:nvPr/>
          </p:nvSpPr>
          <p:spPr>
            <a:xfrm>
              <a:off x="595440" y="4680"/>
              <a:ext cx="637200" cy="4024800"/>
            </a:xfrm>
            <a:custGeom>
              <a:avLst/>
              <a:gdLst>
                <a:gd name="textAreaLeft" fmla="*/ 0 w 637200"/>
                <a:gd name="textAreaRight" fmla="*/ 638280 w 637200"/>
                <a:gd name="textAreaTop" fmla="*/ 0 h 4024800"/>
                <a:gd name="textAreaBottom" fmla="*/ 4025880 h 4024800"/>
              </a:gdLst>
              <a:ahLst/>
              <a:cxnLst/>
              <a:rect l="textAreaLeft" t="textAreaTop" r="textAreaRight" b="textAreaBottom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19" name="Freeform 39"/>
            <p:cNvSpPr/>
            <p:nvPr/>
          </p:nvSpPr>
          <p:spPr>
            <a:xfrm>
              <a:off x="1224000" y="1382760"/>
              <a:ext cx="141840" cy="475200"/>
            </a:xfrm>
            <a:custGeom>
              <a:avLst/>
              <a:gdLst>
                <a:gd name="textAreaLeft" fmla="*/ 0 w 141840"/>
                <a:gd name="textAreaRight" fmla="*/ 142920 w 141840"/>
                <a:gd name="textAreaTop" fmla="*/ 0 h 475200"/>
                <a:gd name="textAreaBottom" fmla="*/ 476280 h 475200"/>
              </a:gdLst>
              <a:ahLst/>
              <a:cxnLst/>
              <a:rect l="textAreaLeft" t="textAreaTop" r="textAreaRight" b="textAreaBottom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20" name="Freeform 40"/>
            <p:cNvSpPr/>
            <p:nvPr/>
          </p:nvSpPr>
          <p:spPr>
            <a:xfrm>
              <a:off x="1300320" y="1849320"/>
              <a:ext cx="108360" cy="106920"/>
            </a:xfrm>
            <a:custGeom>
              <a:avLst/>
              <a:gdLst>
                <a:gd name="textAreaLeft" fmla="*/ 0 w 108360"/>
                <a:gd name="textAreaRight" fmla="*/ 109440 w 108360"/>
                <a:gd name="textAreaTop" fmla="*/ 0 h 106920"/>
                <a:gd name="textAreaBottom" fmla="*/ 108000 h 106920"/>
              </a:gdLst>
              <a:ahLst/>
              <a:cxnLst/>
              <a:rect l="textAreaLeft" t="textAreaTop" r="textAreaRight" b="textAreaBottom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21" name="Freeform 41"/>
            <p:cNvSpPr/>
            <p:nvPr/>
          </p:nvSpPr>
          <p:spPr>
            <a:xfrm>
              <a:off x="281160" y="3417840"/>
              <a:ext cx="141840" cy="473760"/>
            </a:xfrm>
            <a:custGeom>
              <a:avLst/>
              <a:gdLst>
                <a:gd name="textAreaLeft" fmla="*/ 0 w 141840"/>
                <a:gd name="textAreaRight" fmla="*/ 142920 w 141840"/>
                <a:gd name="textAreaTop" fmla="*/ 0 h 473760"/>
                <a:gd name="textAreaBottom" fmla="*/ 474840 h 473760"/>
              </a:gdLst>
              <a:ahLst/>
              <a:cxnLst/>
              <a:rect l="textAreaLeft" t="textAreaTop" r="textAreaRight" b="textAreaBottom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22" name="Freeform 42"/>
            <p:cNvSpPr/>
            <p:nvPr/>
          </p:nvSpPr>
          <p:spPr>
            <a:xfrm>
              <a:off x="237960" y="3882960"/>
              <a:ext cx="108360" cy="108360"/>
            </a:xfrm>
            <a:custGeom>
              <a:avLst/>
              <a:gdLst>
                <a:gd name="textAreaLeft" fmla="*/ 0 w 108360"/>
                <a:gd name="textAreaRight" fmla="*/ 109440 w 108360"/>
                <a:gd name="textAreaTop" fmla="*/ 0 h 108360"/>
                <a:gd name="textAreaBottom" fmla="*/ 109440 h 108360"/>
              </a:gdLst>
              <a:ahLst/>
              <a:cxnLst/>
              <a:rect l="textAreaLeft" t="textAreaTop" r="textAreaRight" b="textAreaBottom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23" name="Freeform 43"/>
            <p:cNvSpPr/>
            <p:nvPr/>
          </p:nvSpPr>
          <p:spPr>
            <a:xfrm>
              <a:off x="4680" y="2166840"/>
              <a:ext cx="113400" cy="451440"/>
            </a:xfrm>
            <a:custGeom>
              <a:avLst/>
              <a:gdLst>
                <a:gd name="textAreaLeft" fmla="*/ 0 w 113400"/>
                <a:gd name="textAreaRight" fmla="*/ 114480 w 113400"/>
                <a:gd name="textAreaTop" fmla="*/ 0 h 451440"/>
                <a:gd name="textAreaBottom" fmla="*/ 452520 h 451440"/>
              </a:gdLst>
              <a:ahLst/>
              <a:cxnLst/>
              <a:rect l="textAreaLeft" t="textAreaTop" r="textAreaRight" b="textAreaBottom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24" name="Freeform 44"/>
            <p:cNvSpPr/>
            <p:nvPr/>
          </p:nvSpPr>
          <p:spPr>
            <a:xfrm>
              <a:off x="52560" y="2066760"/>
              <a:ext cx="108360" cy="108360"/>
            </a:xfrm>
            <a:custGeom>
              <a:avLst/>
              <a:gdLst>
                <a:gd name="textAreaLeft" fmla="*/ 0 w 108360"/>
                <a:gd name="textAreaRight" fmla="*/ 109440 w 108360"/>
                <a:gd name="textAreaTop" fmla="*/ 0 h 108360"/>
                <a:gd name="textAreaBottom" fmla="*/ 109440 h 108360"/>
              </a:gdLst>
              <a:ahLst/>
              <a:cxnLst/>
              <a:rect l="textAreaLeft" t="textAreaTop" r="textAreaRight" b="textAreaBottom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25" name="Rectangle 45"/>
            <p:cNvSpPr/>
            <p:nvPr/>
          </p:nvSpPr>
          <p:spPr>
            <a:xfrm>
              <a:off x="1228680" y="4662360"/>
              <a:ext cx="22680" cy="2180160"/>
            </a:xfrm>
            <a:prstGeom prst="rect">
              <a:avLst/>
            </a:pr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26" name="Freeform 46"/>
            <p:cNvSpPr/>
            <p:nvPr/>
          </p:nvSpPr>
          <p:spPr>
            <a:xfrm>
              <a:off x="1319040" y="5041800"/>
              <a:ext cx="370440" cy="1800720"/>
            </a:xfrm>
            <a:custGeom>
              <a:avLst/>
              <a:gdLst>
                <a:gd name="textAreaLeft" fmla="*/ 0 w 370440"/>
                <a:gd name="textAreaRight" fmla="*/ 371520 w 370440"/>
                <a:gd name="textAreaTop" fmla="*/ 0 h 1800720"/>
                <a:gd name="textAreaBottom" fmla="*/ 1801800 h 1800720"/>
              </a:gdLst>
              <a:ahLst/>
              <a:cxnLst/>
              <a:rect l="textAreaLeft" t="textAreaTop" r="textAreaRight" b="textAreaBottom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27" name="Freeform 47"/>
            <p:cNvSpPr/>
            <p:nvPr/>
          </p:nvSpPr>
          <p:spPr>
            <a:xfrm>
              <a:off x="1147680" y="448164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28" name="Freeform 48"/>
            <p:cNvSpPr/>
            <p:nvPr/>
          </p:nvSpPr>
          <p:spPr>
            <a:xfrm>
              <a:off x="819000" y="3983040"/>
              <a:ext cx="346680" cy="2859480"/>
            </a:xfrm>
            <a:custGeom>
              <a:avLst/>
              <a:gdLst>
                <a:gd name="textAreaLeft" fmla="*/ 0 w 346680"/>
                <a:gd name="textAreaRight" fmla="*/ 347760 w 346680"/>
                <a:gd name="textAreaTop" fmla="*/ 0 h 2859480"/>
                <a:gd name="textAreaBottom" fmla="*/ 2860560 h 2859480"/>
              </a:gdLst>
              <a:ahLst/>
              <a:cxnLst/>
              <a:rect l="textAreaLeft" t="textAreaTop" r="textAreaRight" b="textAreaBottom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29" name="Freeform 49"/>
            <p:cNvSpPr/>
            <p:nvPr/>
          </p:nvSpPr>
          <p:spPr>
            <a:xfrm>
              <a:off x="728640" y="380700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30" name="Freeform 50"/>
            <p:cNvSpPr/>
            <p:nvPr/>
          </p:nvSpPr>
          <p:spPr>
            <a:xfrm>
              <a:off x="1623960" y="4867200"/>
              <a:ext cx="189360" cy="18792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7920"/>
                <a:gd name="textAreaBottom" fmla="*/ 189000 h 18792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31" name="Freeform 51"/>
            <p:cNvSpPr/>
            <p:nvPr/>
          </p:nvSpPr>
          <p:spPr>
            <a:xfrm>
              <a:off x="1405080" y="5423040"/>
              <a:ext cx="370440" cy="1424520"/>
            </a:xfrm>
            <a:custGeom>
              <a:avLst/>
              <a:gdLst>
                <a:gd name="textAreaLeft" fmla="*/ 0 w 370440"/>
                <a:gd name="textAreaRight" fmla="*/ 371520 w 370440"/>
                <a:gd name="textAreaTop" fmla="*/ 0 h 1424520"/>
                <a:gd name="textAreaBottom" fmla="*/ 1425600 h 1424520"/>
              </a:gdLst>
              <a:ahLst/>
              <a:cxnLst/>
              <a:rect l="textAreaLeft" t="textAreaTop" r="textAreaRight" b="textAreaBottom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32" name="Freeform 52"/>
            <p:cNvSpPr/>
            <p:nvPr/>
          </p:nvSpPr>
          <p:spPr>
            <a:xfrm>
              <a:off x="1666800" y="5945040"/>
              <a:ext cx="151200" cy="911880"/>
            </a:xfrm>
            <a:custGeom>
              <a:avLst/>
              <a:gdLst>
                <a:gd name="textAreaLeft" fmla="*/ 0 w 151200"/>
                <a:gd name="textAreaRight" fmla="*/ 152280 w 151200"/>
                <a:gd name="textAreaTop" fmla="*/ 0 h 911880"/>
                <a:gd name="textAreaBottom" fmla="*/ 912960 h 911880"/>
              </a:gdLst>
              <a:ahLst/>
              <a:cxnLst/>
              <a:rect l="textAreaLeft" t="textAreaTop" r="textAreaRight" b="textAreaBottom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33" name="Freeform 53"/>
            <p:cNvSpPr/>
            <p:nvPr/>
          </p:nvSpPr>
          <p:spPr>
            <a:xfrm>
              <a:off x="1709640" y="524664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34" name="Freeform 54"/>
            <p:cNvSpPr/>
            <p:nvPr/>
          </p:nvSpPr>
          <p:spPr>
            <a:xfrm>
              <a:off x="1709640" y="5764320"/>
              <a:ext cx="189360" cy="189360"/>
            </a:xfrm>
            <a:custGeom>
              <a:avLst/>
              <a:gdLst>
                <a:gd name="textAreaLeft" fmla="*/ 0 w 189360"/>
                <a:gd name="textAreaRight" fmla="*/ 190440 w 189360"/>
                <a:gd name="textAreaTop" fmla="*/ 0 h 189360"/>
                <a:gd name="textAreaBottom" fmla="*/ 190440 h 189360"/>
              </a:gdLst>
              <a:ahLst/>
              <a:cxnLst/>
              <a:rect l="textAreaLeft" t="textAreaTop" r="textAreaRight" b="textAreaBottom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35" name="Freeform 55"/>
            <p:cNvSpPr/>
            <p:nvPr/>
          </p:nvSpPr>
          <p:spPr>
            <a:xfrm>
              <a:off x="1766880" y="6330960"/>
              <a:ext cx="417960" cy="525960"/>
            </a:xfrm>
            <a:custGeom>
              <a:avLst/>
              <a:gdLst>
                <a:gd name="textAreaLeft" fmla="*/ 0 w 417960"/>
                <a:gd name="textAreaRight" fmla="*/ 419040 w 417960"/>
                <a:gd name="textAreaTop" fmla="*/ 0 h 525960"/>
                <a:gd name="textAreaBottom" fmla="*/ 527040 h 525960"/>
              </a:gdLst>
              <a:ahLst/>
              <a:cxnLst/>
              <a:rect l="textAreaLeft" t="textAreaTop" r="textAreaRight" b="textAreaBottom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36" name="Freeform 56"/>
            <p:cNvSpPr/>
            <p:nvPr/>
          </p:nvSpPr>
          <p:spPr>
            <a:xfrm>
              <a:off x="2147760" y="6221520"/>
              <a:ext cx="156240" cy="146520"/>
            </a:xfrm>
            <a:custGeom>
              <a:avLst/>
              <a:gdLst>
                <a:gd name="textAreaLeft" fmla="*/ 0 w 156240"/>
                <a:gd name="textAreaRight" fmla="*/ 157320 w 156240"/>
                <a:gd name="textAreaTop" fmla="*/ 0 h 146520"/>
                <a:gd name="textAreaBottom" fmla="*/ 147600 h 146520"/>
              </a:gdLst>
              <a:ahLst/>
              <a:cxnLst/>
              <a:rect l="textAreaLeft" t="textAreaTop" r="textAreaRight" b="textAreaBottom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37" name="Freeform 57"/>
            <p:cNvSpPr/>
            <p:nvPr/>
          </p:nvSpPr>
          <p:spPr>
            <a:xfrm>
              <a:off x="504720" y="9360"/>
              <a:ext cx="232200" cy="5102640"/>
            </a:xfrm>
            <a:custGeom>
              <a:avLst/>
              <a:gdLst>
                <a:gd name="textAreaLeft" fmla="*/ 0 w 232200"/>
                <a:gd name="textAreaRight" fmla="*/ 233280 w 232200"/>
                <a:gd name="textAreaTop" fmla="*/ 0 h 5102640"/>
                <a:gd name="textAreaBottom" fmla="*/ 5103720 h 5102640"/>
              </a:gdLst>
              <a:ahLst/>
              <a:cxnLst/>
              <a:rect l="textAreaLeft" t="textAreaTop" r="textAreaRight" b="textAreaBottom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38" name="Freeform 58"/>
            <p:cNvSpPr/>
            <p:nvPr/>
          </p:nvSpPr>
          <p:spPr>
            <a:xfrm>
              <a:off x="633240" y="5103720"/>
              <a:ext cx="184680" cy="184680"/>
            </a:xfrm>
            <a:custGeom>
              <a:avLst/>
              <a:gdLst>
                <a:gd name="textAreaLeft" fmla="*/ 0 w 184680"/>
                <a:gd name="textAreaRight" fmla="*/ 185760 w 184680"/>
                <a:gd name="textAreaTop" fmla="*/ 0 h 184680"/>
                <a:gd name="textAreaBottom" fmla="*/ 185760 h 184680"/>
              </a:gdLst>
              <a:ahLst/>
              <a:cxnLst/>
              <a:rect l="textAreaLeft" t="textAreaTop" r="textAreaRight" b="textAreaBottom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 rotWithShape="0">
              <a:gsLst>
                <a:gs pos="0">
                  <a:srgbClr val="e3ded1"/>
                </a:gs>
                <a:gs pos="100000">
                  <a:srgbClr val="848484"/>
                </a:gs>
              </a:gsLst>
              <a:lin ang="5400000"/>
            </a:gra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de-DE" sz="18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pic>
        <p:nvPicPr>
          <p:cNvPr id="1039" name="" descr=""/>
          <p:cNvPicPr/>
          <p:nvPr/>
        </p:nvPicPr>
        <p:blipFill>
          <a:blip r:embed="rId7"/>
          <a:stretch/>
        </p:blipFill>
        <p:spPr>
          <a:xfrm>
            <a:off x="11239560" y="119520"/>
            <a:ext cx="788400" cy="788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40" name="Date Placeholder 3"/>
          <p:cNvSpPr/>
          <p:nvPr/>
        </p:nvSpPr>
        <p:spPr>
          <a:xfrm>
            <a:off x="7457400" y="6459480"/>
            <a:ext cx="2742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r>
              <a:rPr b="0" lang="en-US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&lt;Datum/Uhrzeit&gt;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41" name="Footer Placeholder 4"/>
          <p:cNvSpPr/>
          <p:nvPr/>
        </p:nvSpPr>
        <p:spPr>
          <a:xfrm>
            <a:off x="1141920" y="6459480"/>
            <a:ext cx="6238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defTabSz="457200">
              <a:lnSpc>
                <a:spcPct val="100000"/>
              </a:lnSpc>
            </a:pPr>
            <a:r>
              <a:rPr b="0" lang="de-DE" sz="1050" strike="noStrike" u="none" cap="all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&lt;Fußzeile&gt;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42" name="Slide Number Placeholder 5"/>
          <p:cNvSpPr/>
          <p:nvPr/>
        </p:nvSpPr>
        <p:spPr>
          <a:xfrm>
            <a:off x="10276560" y="64594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fld id="{5E2E6183-D78D-4D8F-97C5-1FFAF5452C40}" type="slidenum"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&lt;Foliennummer&gt;</a:t>
            </a:fld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043" name="PlaceHolder 1"/>
          <p:cNvSpPr>
            <a:spLocks noGrp="1"/>
          </p:cNvSpPr>
          <p:nvPr>
            <p:ph type="title"/>
          </p:nvPr>
        </p:nvSpPr>
        <p:spPr>
          <a:xfrm>
            <a:off x="1141560" y="1219680"/>
            <a:ext cx="9905040" cy="27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9" r:id="rId8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</p:sldLayoutIdLst>
</p:sldMaster>
</file>

<file path=ppt/slideMasters/slideMaster4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98" r:id="rId2"/>
    <p:sldLayoutId id="2147483699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8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svg"/><Relationship Id="rId3" Type="http://schemas.openxmlformats.org/officeDocument/2006/relationships/image" Target="../media/image25.png"/><Relationship Id="rId4" Type="http://schemas.openxmlformats.org/officeDocument/2006/relationships/image" Target="../media/image26.svg"/><Relationship Id="rId5" Type="http://schemas.openxmlformats.org/officeDocument/2006/relationships/image" Target="../media/image25.png"/><Relationship Id="rId6" Type="http://schemas.openxmlformats.org/officeDocument/2006/relationships/image" Target="../media/image26.svg"/><Relationship Id="rId7" Type="http://schemas.openxmlformats.org/officeDocument/2006/relationships/image" Target="../media/image25.png"/><Relationship Id="rId8" Type="http://schemas.openxmlformats.org/officeDocument/2006/relationships/image" Target="../media/image26.svg"/><Relationship Id="rId9" Type="http://schemas.openxmlformats.org/officeDocument/2006/relationships/image" Target="../media/image25.png"/><Relationship Id="rId10" Type="http://schemas.openxmlformats.org/officeDocument/2006/relationships/image" Target="../media/image26.svg"/><Relationship Id="rId11" Type="http://schemas.openxmlformats.org/officeDocument/2006/relationships/slideLayout" Target="../slideLayouts/slideLayout37.xml"/><Relationship Id="rId1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hyperlink" Target="Wednesday 15:00https://indico.gsi.de/event/20881/contributions/93946/" TargetMode="External"/><Relationship Id="rId2" Type="http://schemas.openxmlformats.org/officeDocument/2006/relationships/slideLayout" Target="../slideLayouts/slideLayout38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8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8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8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0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slideLayout" Target="../slideLayouts/slideLayout3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microsoft.com/office/2007/relationships/hdphoto" Target="../media/hdphoto6.wdp"/><Relationship Id="rId12" Type="http://schemas.openxmlformats.org/officeDocument/2006/relationships/image" Target="../media/image20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slideLayout" Target="../slideLayouts/slideLayout36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hyperlink" Target="https://indico.gsi.de/event/20881/contributions/93864/" TargetMode="Externa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38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8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PlaceHolder 1"/>
          <p:cNvSpPr>
            <a:spLocks noGrp="1"/>
          </p:cNvSpPr>
          <p:nvPr>
            <p:ph type="title"/>
          </p:nvPr>
        </p:nvSpPr>
        <p:spPr>
          <a:xfrm>
            <a:off x="1876320" y="1122480"/>
            <a:ext cx="8790480" cy="2386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rmAutofit fontScale="47500" lnSpcReduction="19999"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br>
              <a:rPr sz="7200"/>
            </a:br>
            <a:r>
              <a:rPr b="0" lang="de-DE" sz="7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CBM DCS</a:t>
            </a:r>
            <a:r>
              <a:rPr b="0" lang="de-DE" sz="72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 </a:t>
            </a:r>
            <a:br>
              <a:rPr sz="7200"/>
            </a:br>
            <a:br>
              <a:rPr sz="7200"/>
            </a:br>
            <a:r>
              <a:rPr b="0" lang="de-DE" sz="72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Detector Control System </a:t>
            </a:r>
            <a:br>
              <a:rPr sz="7200"/>
            </a:br>
            <a:br>
              <a:rPr sz="7200"/>
            </a:br>
            <a:r>
              <a:rPr b="0" lang="de-DE" sz="72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OVerVIEW</a:t>
            </a:r>
            <a:endParaRPr b="0" lang="de-DE" sz="7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209" name="PlaceHolder 2"/>
          <p:cNvSpPr>
            <a:spLocks noGrp="1"/>
          </p:cNvSpPr>
          <p:nvPr>
            <p:ph type="subTitle"/>
          </p:nvPr>
        </p:nvSpPr>
        <p:spPr>
          <a:xfrm>
            <a:off x="1876320" y="3602160"/>
            <a:ext cx="8790480" cy="1654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000" strike="noStrike" u="none" cap="all">
                <a:solidFill>
                  <a:schemeClr val="lt2"/>
                </a:solidFill>
                <a:effectLst/>
                <a:uFillTx/>
                <a:latin typeface="Tw Cen MT"/>
              </a:rPr>
              <a:t>Peter Zumbruch, GSI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000" strike="noStrike" u="none" cap="all">
                <a:solidFill>
                  <a:schemeClr val="lt2"/>
                </a:solidFill>
                <a:effectLst/>
                <a:uFillTx/>
                <a:latin typeface="Tw Cen MT"/>
              </a:rPr>
              <a:t>Oct 21, 2025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Status quo</a:t>
            </a:r>
            <a:br>
              <a:rPr sz="4400"/>
            </a:br>
            <a:r>
              <a:rPr b="0" lang="de-DE" sz="44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The survey</a:t>
            </a:r>
            <a:endParaRPr b="0" lang="de-DE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33" name="PlaceHolder 2"/>
          <p:cNvSpPr>
            <a:spLocks noGrp="1"/>
          </p:cNvSpPr>
          <p:nvPr>
            <p:ph/>
          </p:nvPr>
        </p:nvSpPr>
        <p:spPr>
          <a:xfrm>
            <a:off x="1260000" y="2340000"/>
            <a:ext cx="9720000" cy="354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3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Sent to known contacts  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3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Quite complicated to fill out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3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Next to evaluate and combine with detector system reports from</a:t>
            </a:r>
            <a:r>
              <a:rPr b="0" lang="de-DE" sz="3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	</a:t>
            </a:r>
            <a:r>
              <a:rPr b="0" lang="de-DE" sz="3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DCS Workshop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" name="PlaceHolder 1"/>
          <p:cNvSpPr>
            <a:spLocks noGrp="1"/>
          </p:cNvSpPr>
          <p:nvPr>
            <p:ph/>
          </p:nvPr>
        </p:nvSpPr>
        <p:spPr>
          <a:xfrm>
            <a:off x="1141560" y="1688400"/>
            <a:ext cx="4877280" cy="4611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62500" lnSpcReduction="19999"/>
          </a:bodyPr>
          <a:p>
            <a:pPr marL="228600" indent="-228600" defTabSz="9144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2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Project Kickoff </a:t>
            </a:r>
            <a:endParaRPr b="0" lang="de-DE" sz="21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assign leaders 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define scope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2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Contacts, Task &amp; Signal Survey </a:t>
            </a:r>
            <a:endParaRPr b="0" lang="de-DE" sz="21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Ongoing, send out, 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2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Survey evaluation including timing request</a:t>
            </a:r>
            <a:endParaRPr b="0" lang="de-DE" sz="21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Until CM 2025/Lanzhou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0" defTabSz="914400">
              <a:lnSpc>
                <a:spcPct val="150000"/>
              </a:lnSpc>
              <a:buNone/>
            </a:pP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2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Existing CEE DCS Evaluation</a:t>
            </a:r>
            <a:endParaRPr b="0" lang="de-DE" sz="21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2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Design consideration of data sources/sinks</a:t>
            </a:r>
            <a:endParaRPr b="0" lang="de-DE" sz="21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e.g. Archiver Data Base / DAQ resources / grafana 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2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Choice of Pilot detector</a:t>
            </a:r>
            <a:endParaRPr b="0" lang="de-DE" sz="21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small and/or mature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2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EPICS Architecture &amp; Interface Design Consolidation</a:t>
            </a:r>
            <a:endParaRPr b="0" lang="de-DE" sz="21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2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Code Infrastructure setup (gitlab)</a:t>
            </a:r>
            <a:endParaRPr b="0" lang="de-DE" sz="21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2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Hardware platforms choice &amp; procurement</a:t>
            </a:r>
            <a:endParaRPr b="0" lang="de-DE" sz="21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2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Hardware setup </a:t>
            </a:r>
            <a:endParaRPr b="0" lang="de-DE" sz="21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5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including network hierarchy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35" name="PlaceHolder 2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28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Timeline &amp; Milestones</a:t>
            </a:r>
            <a:endParaRPr b="0" lang="de-DE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36" name="PlaceHolder 3"/>
          <p:cNvSpPr>
            <a:spLocks noGrp="1"/>
          </p:cNvSpPr>
          <p:nvPr>
            <p:ph/>
          </p:nvPr>
        </p:nvSpPr>
        <p:spPr>
          <a:xfrm>
            <a:off x="6172200" y="1688400"/>
            <a:ext cx="4987800" cy="4611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2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parallel per System, continously integrating</a:t>
            </a:r>
            <a:endParaRPr b="0" lang="de-DE" sz="21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0" defTabSz="914400">
              <a:lnSpc>
                <a:spcPct val="100000"/>
              </a:lnSpc>
              <a:buNone/>
            </a:pPr>
            <a:endParaRPr b="0" lang="de-DE" sz="21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IOC Development/Configuration per Unit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HMI/GUI Development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System Integration &amp; Testing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Documentation &amp; Training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Final Deployment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Post-Deployment Review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spcBef>
                <a:spcPts val="1417"/>
              </a:spcBef>
              <a:buNone/>
            </a:pP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de-DE" sz="2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Interface consolidation to external Users/ECS/DCS/CS</a:t>
            </a:r>
            <a:endParaRPr b="0" lang="de-DE" sz="21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57200" indent="0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57200"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337" name="Grafik 10" descr="Daumen hoch-Zeichen mit einfarbiger Füllung"/>
          <p:cNvPicPr/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>
          <a:xfrm>
            <a:off x="3240000" y="1925640"/>
            <a:ext cx="278280" cy="278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38" name="Grafik 1" descr="Daumen hoch-Zeichen mit einfarbiger Füllung"/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>
          <a:xfrm>
            <a:off x="3231360" y="2124000"/>
            <a:ext cx="278280" cy="278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39" name="Grafik 6" descr="Daumen hoch-Zeichen mit einfarbiger Füllung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3681000" y="2988000"/>
            <a:ext cx="278280" cy="278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40" name="PlaceHolder 4"/>
          <p:cNvSpPr>
            <a:spLocks noGrp="1"/>
          </p:cNvSpPr>
          <p:nvPr>
            <p:ph type="dt" idx="4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de-DE" sz="15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de-DE" sz="15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21-Oct-2025</a:t>
            </a:r>
            <a:endParaRPr b="0" lang="de-DE" sz="15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pic>
        <p:nvPicPr>
          <p:cNvPr id="2341" name="Grafik 3" descr="Daumen hoch-Zeichen mit einfarbiger Füllung"/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>
          <a:xfrm>
            <a:off x="3501720" y="2556000"/>
            <a:ext cx="278280" cy="278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42" name="Grafik 2" descr="Daumen hoch-Zeichen mit einfarbiger Füllung"/>
          <p:cNvPicPr/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/>
        </p:blipFill>
        <p:spPr>
          <a:xfrm>
            <a:off x="4293720" y="5085000"/>
            <a:ext cx="278280" cy="2782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de-DE" sz="44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Database</a:t>
            </a:r>
            <a:endParaRPr b="0" lang="de-DE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44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4833360" cy="354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spcBef>
                <a:spcPts val="1417"/>
              </a:spcBef>
              <a:buNone/>
            </a:pPr>
            <a:r>
              <a:rPr b="0" lang="de-DE" sz="3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First Project (M.Li et al.)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2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setup timebased high-performance database prototype</a:t>
            </a:r>
            <a:endParaRPr b="0" lang="de-DE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45" name=""/>
          <p:cNvSpPr/>
          <p:nvPr/>
        </p:nvSpPr>
        <p:spPr>
          <a:xfrm>
            <a:off x="7020000" y="1980000"/>
            <a:ext cx="2879640" cy="3419640"/>
          </a:xfrm>
          <a:prstGeom prst="rect">
            <a:avLst/>
          </a:prstGeom>
          <a:solidFill>
            <a:srgbClr val="ffb66c">
              <a:alpha val="9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46" name="Wolke 1"/>
          <p:cNvSpPr/>
          <p:nvPr/>
        </p:nvSpPr>
        <p:spPr>
          <a:xfrm>
            <a:off x="7884000" y="2637000"/>
            <a:ext cx="2003760" cy="1697040"/>
          </a:xfrm>
          <a:prstGeom prst="cloud">
            <a:avLst/>
          </a:prstGeom>
          <a:solidFill>
            <a:srgbClr val="f07f09"/>
          </a:solidFill>
          <a:ln>
            <a:solidFill>
              <a:srgbClr val="b15d0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endParaRPr b="0" lang="de-DE" sz="1800" strike="noStrike" u="none">
              <a:solidFill>
                <a:schemeClr val="lt1"/>
              </a:solidFill>
              <a:effectLst/>
              <a:uFillTx/>
              <a:latin typeface="Tw Cen MT"/>
            </a:endParaRPr>
          </a:p>
        </p:txBody>
      </p:sp>
      <p:sp>
        <p:nvSpPr>
          <p:cNvPr id="2347" name="Textfeld 3"/>
          <p:cNvSpPr/>
          <p:nvPr/>
        </p:nvSpPr>
        <p:spPr>
          <a:xfrm>
            <a:off x="8518680" y="2553120"/>
            <a:ext cx="928800" cy="486360"/>
          </a:xfrm>
          <a:prstGeom prst="rect">
            <a:avLst/>
          </a:prstGeom>
          <a:gradFill rotWithShape="0">
            <a:gsLst>
              <a:gs pos="0">
                <a:srgbClr val="fcded2"/>
              </a:gs>
              <a:gs pos="100000">
                <a:srgbClr val="f8ac87"/>
              </a:gs>
            </a:gsLst>
            <a:lin ang="5040000"/>
          </a:gradFill>
          <a:ln>
            <a:solidFill>
              <a:srgbClr val="f07f09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3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DCS</a:t>
            </a:r>
            <a:endParaRPr b="0" lang="de-DE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de-DE" sz="13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Gateway</a:t>
            </a:r>
            <a:endParaRPr b="0" lang="de-DE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48" name="Textfeld 5"/>
          <p:cNvSpPr/>
          <p:nvPr/>
        </p:nvSpPr>
        <p:spPr>
          <a:xfrm>
            <a:off x="9443520" y="2925720"/>
            <a:ext cx="223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accent1"/>
                </a:solidFill>
                <a:effectLst/>
                <a:uFillTx/>
                <a:latin typeface="Tw Cen MT"/>
              </a:rPr>
              <a:t>,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pSp>
        <p:nvGrpSpPr>
          <p:cNvPr id="2349" name="Gruppieren 1"/>
          <p:cNvGrpSpPr/>
          <p:nvPr/>
        </p:nvGrpSpPr>
        <p:grpSpPr>
          <a:xfrm>
            <a:off x="7092000" y="3444120"/>
            <a:ext cx="1137960" cy="454680"/>
            <a:chOff x="7092000" y="3444120"/>
            <a:chExt cx="1137960" cy="454680"/>
          </a:xfrm>
        </p:grpSpPr>
        <p:sp>
          <p:nvSpPr>
            <p:cNvPr id="2350" name="Flussdiagramm: Magnetplattenspeicher 1"/>
            <p:cNvSpPr/>
            <p:nvPr/>
          </p:nvSpPr>
          <p:spPr>
            <a:xfrm>
              <a:off x="7092000" y="3710880"/>
              <a:ext cx="1137960" cy="187920"/>
            </a:xfrm>
            <a:prstGeom prst="flowChartMagneticDisk">
              <a:avLst/>
            </a:prstGeom>
            <a:solidFill>
              <a:srgbClr val="f07f09"/>
            </a:solidFill>
            <a:ln>
              <a:solidFill>
                <a:srgbClr val="ffff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de-DE" sz="1400" strike="noStrike" u="none">
                <a:solidFill>
                  <a:schemeClr val="lt1"/>
                </a:solidFill>
                <a:effectLst/>
                <a:uFillTx/>
                <a:latin typeface="Tw Cen MT"/>
              </a:endParaRPr>
            </a:p>
          </p:txBody>
        </p:sp>
        <p:sp>
          <p:nvSpPr>
            <p:cNvPr id="2351" name="Flussdiagramm: Magnetplattenspeicher 2"/>
            <p:cNvSpPr/>
            <p:nvPr/>
          </p:nvSpPr>
          <p:spPr>
            <a:xfrm>
              <a:off x="7092000" y="3577320"/>
              <a:ext cx="1137960" cy="187920"/>
            </a:xfrm>
            <a:prstGeom prst="flowChartMagneticDisk">
              <a:avLst/>
            </a:prstGeom>
            <a:solidFill>
              <a:srgbClr val="f07f09"/>
            </a:solidFill>
            <a:ln>
              <a:solidFill>
                <a:srgbClr val="ffff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0" lang="de-DE" sz="1200" strike="noStrike" u="none">
                  <a:solidFill>
                    <a:schemeClr val="lt1"/>
                  </a:solidFill>
                  <a:effectLst/>
                  <a:uFillTx/>
                  <a:latin typeface="Tw Cen MT"/>
                </a:rPr>
                <a:t>Database</a:t>
              </a:r>
              <a:endParaRPr b="0" lang="de-DE" sz="1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52" name="Flussdiagramm: Magnetplattenspeicher 3"/>
            <p:cNvSpPr/>
            <p:nvPr/>
          </p:nvSpPr>
          <p:spPr>
            <a:xfrm>
              <a:off x="7092000" y="3444120"/>
              <a:ext cx="1137960" cy="187920"/>
            </a:xfrm>
            <a:prstGeom prst="flowChartMagneticDisk">
              <a:avLst/>
            </a:prstGeom>
            <a:solidFill>
              <a:srgbClr val="f07f09"/>
            </a:solidFill>
            <a:ln>
              <a:solidFill>
                <a:srgbClr val="ffff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0" lang="de-DE" sz="1100" strike="noStrike" u="none">
                  <a:solidFill>
                    <a:schemeClr val="lt1"/>
                  </a:solidFill>
                  <a:effectLst/>
                  <a:uFillTx/>
                  <a:latin typeface="Tw Cen MT"/>
                </a:rPr>
                <a:t>Configuration</a:t>
              </a:r>
              <a:endParaRPr b="0" lang="de-DE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cxnSp>
        <p:nvCxnSpPr>
          <p:cNvPr id="2353" name="Gerader Verbinder 2"/>
          <p:cNvCxnSpPr/>
          <p:nvPr/>
        </p:nvCxnSpPr>
        <p:spPr>
          <a:xfrm flipH="1">
            <a:off x="8142840" y="4895280"/>
            <a:ext cx="901800" cy="698760"/>
          </a:xfrm>
          <a:prstGeom prst="straightConnector1">
            <a:avLst/>
          </a:prstGeom>
          <a:ln w="57150">
            <a:solidFill>
              <a:srgbClr val="fbc58e"/>
            </a:solidFill>
            <a:round/>
          </a:ln>
        </p:spPr>
      </p:cxnSp>
      <p:cxnSp>
        <p:nvCxnSpPr>
          <p:cNvPr id="2354" name="Gerader Verbinder 5"/>
          <p:cNvCxnSpPr/>
          <p:nvPr/>
        </p:nvCxnSpPr>
        <p:spPr>
          <a:xfrm>
            <a:off x="9043560" y="4895280"/>
            <a:ext cx="315000" cy="664920"/>
          </a:xfrm>
          <a:prstGeom prst="straightConnector1">
            <a:avLst/>
          </a:prstGeom>
          <a:ln w="57150">
            <a:solidFill>
              <a:srgbClr val="fbc58e"/>
            </a:solidFill>
            <a:round/>
          </a:ln>
        </p:spPr>
      </p:cxnSp>
      <p:sp>
        <p:nvSpPr>
          <p:cNvPr id="2355" name="Rechteck 1"/>
          <p:cNvSpPr/>
          <p:nvPr/>
        </p:nvSpPr>
        <p:spPr>
          <a:xfrm>
            <a:off x="8833680" y="5559120"/>
            <a:ext cx="1209960" cy="457560"/>
          </a:xfrm>
          <a:prstGeom prst="rect">
            <a:avLst/>
          </a:prstGeom>
          <a:gradFill rotWithShape="0">
            <a:gsLst>
              <a:gs pos="0">
                <a:srgbClr val="403050"/>
              </a:gs>
              <a:gs pos="48000">
                <a:srgbClr val="654c7e"/>
              </a:gs>
              <a:gs pos="100000">
                <a:srgbClr val="a088b7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GUI/HMI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56" name="Rechteck 2"/>
          <p:cNvSpPr/>
          <p:nvPr/>
        </p:nvSpPr>
        <p:spPr>
          <a:xfrm>
            <a:off x="7524000" y="5593320"/>
            <a:ext cx="1141920" cy="457560"/>
          </a:xfrm>
          <a:prstGeom prst="rect">
            <a:avLst/>
          </a:prstGeom>
          <a:gradFill rotWithShape="0">
            <a:gsLst>
              <a:gs pos="0">
                <a:srgbClr val="403050"/>
              </a:gs>
              <a:gs pos="48000">
                <a:srgbClr val="654c7e"/>
              </a:gs>
              <a:gs pos="100000">
                <a:srgbClr val="a088b7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Analysis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2357" name=""/>
          <p:cNvGrpSpPr/>
          <p:nvPr/>
        </p:nvGrpSpPr>
        <p:grpSpPr>
          <a:xfrm>
            <a:off x="7188120" y="2024640"/>
            <a:ext cx="1802520" cy="562320"/>
            <a:chOff x="7188120" y="2024640"/>
            <a:chExt cx="1802520" cy="562320"/>
          </a:xfrm>
        </p:grpSpPr>
        <p:sp>
          <p:nvSpPr>
            <p:cNvPr id="2358" name="Textfeld 118"/>
            <p:cNvSpPr/>
            <p:nvPr/>
          </p:nvSpPr>
          <p:spPr>
            <a:xfrm>
              <a:off x="7188120" y="2177640"/>
              <a:ext cx="1802520" cy="409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1" lang="de-DE" sz="1050" strike="noStrike" u="none">
                  <a:solidFill>
                    <a:schemeClr val="lt1"/>
                  </a:solidFill>
                  <a:effectLst/>
                  <a:uFillTx/>
                  <a:latin typeface="Tw Cen MT"/>
                </a:rPr>
                <a:t>Status request / direct access</a:t>
              </a:r>
              <a:endParaRPr b="0" lang="de-DE" sz="105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59" name="Textfeld 109"/>
            <p:cNvSpPr/>
            <p:nvPr/>
          </p:nvSpPr>
          <p:spPr>
            <a:xfrm>
              <a:off x="7714440" y="2024640"/>
              <a:ext cx="75852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de-DE" sz="1050" strike="noStrike" u="none">
                  <a:solidFill>
                    <a:schemeClr val="lt1"/>
                  </a:solidFill>
                  <a:effectLst/>
                  <a:uFillTx/>
                  <a:latin typeface="Tw Cen MT"/>
                </a:rPr>
                <a:t>CA/PVA</a:t>
              </a:r>
              <a:endParaRPr b="0" lang="de-DE" sz="105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360" name="Textfeld 16"/>
          <p:cNvSpPr/>
          <p:nvPr/>
        </p:nvSpPr>
        <p:spPr>
          <a:xfrm>
            <a:off x="7318080" y="2658240"/>
            <a:ext cx="1008000" cy="516600"/>
          </a:xfrm>
          <a:prstGeom prst="rect">
            <a:avLst/>
          </a:prstGeom>
          <a:gradFill rotWithShape="0">
            <a:gsLst>
              <a:gs pos="0">
                <a:srgbClr val="fcded2"/>
              </a:gs>
              <a:gs pos="100000">
                <a:srgbClr val="f8ac87"/>
              </a:gs>
            </a:gsLst>
            <a:lin ang="5040000"/>
          </a:gradFill>
          <a:ln>
            <a:solidFill>
              <a:srgbClr val="f07f09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4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State machine</a:t>
            </a:r>
            <a:endParaRPr b="0" lang="de-DE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61" name=""/>
          <p:cNvSpPr/>
          <p:nvPr/>
        </p:nvSpPr>
        <p:spPr>
          <a:xfrm flipV="1">
            <a:off x="8230320" y="3557160"/>
            <a:ext cx="527760" cy="75240"/>
          </a:xfrm>
          <a:prstGeom prst="line">
            <a:avLst/>
          </a:prstGeom>
          <a:ln w="3600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12240" bIns="12240" anchor="ctr">
            <a:noAutofit/>
          </a:bodyPr>
          <a:p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62" name=""/>
          <p:cNvSpPr/>
          <p:nvPr/>
        </p:nvSpPr>
        <p:spPr>
          <a:xfrm flipV="1">
            <a:off x="8230320" y="3485520"/>
            <a:ext cx="527760" cy="146880"/>
          </a:xfrm>
          <a:prstGeom prst="line">
            <a:avLst/>
          </a:prstGeom>
          <a:ln w="3600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63" name=""/>
          <p:cNvSpPr/>
          <p:nvPr/>
        </p:nvSpPr>
        <p:spPr>
          <a:xfrm flipV="1">
            <a:off x="8230320" y="3413520"/>
            <a:ext cx="527760" cy="218880"/>
          </a:xfrm>
          <a:prstGeom prst="line">
            <a:avLst/>
          </a:prstGeom>
          <a:ln w="3600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64" name=""/>
          <p:cNvSpPr/>
          <p:nvPr/>
        </p:nvSpPr>
        <p:spPr>
          <a:xfrm>
            <a:off x="6840000" y="1980000"/>
            <a:ext cx="3420000" cy="4140000"/>
          </a:xfrm>
          <a:prstGeom prst="rect">
            <a:avLst/>
          </a:prstGeom>
          <a:gradFill rotWithShape="0">
            <a:gsLst>
              <a:gs pos="0">
                <a:srgbClr val="808080">
                  <a:alpha val="60000"/>
                </a:srgbClr>
              </a:gs>
              <a:gs pos="100000">
                <a:srgbClr val="1c1c1c">
                  <a:alpha val="60000"/>
                </a:srgbClr>
              </a:gs>
            </a:gsLst>
            <a:lin ang="36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pSp>
        <p:nvGrpSpPr>
          <p:cNvPr id="2365" name=""/>
          <p:cNvGrpSpPr/>
          <p:nvPr/>
        </p:nvGrpSpPr>
        <p:grpSpPr>
          <a:xfrm>
            <a:off x="7956000" y="4374720"/>
            <a:ext cx="1370520" cy="519840"/>
            <a:chOff x="7956000" y="4374720"/>
            <a:chExt cx="1370520" cy="519840"/>
          </a:xfrm>
        </p:grpSpPr>
        <p:sp>
          <p:nvSpPr>
            <p:cNvPr id="2366" name="Flussdiagramm: Magnetplattenspeicher 94"/>
            <p:cNvSpPr/>
            <p:nvPr/>
          </p:nvSpPr>
          <p:spPr>
            <a:xfrm>
              <a:off x="7956000" y="4679640"/>
              <a:ext cx="1370520" cy="214920"/>
            </a:xfrm>
            <a:prstGeom prst="flowChartMagneticDisk">
              <a:avLst/>
            </a:prstGeom>
            <a:solidFill>
              <a:srgbClr val="f07f09"/>
            </a:solidFill>
            <a:ln>
              <a:solidFill>
                <a:srgbClr val="ffff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0" lang="de-DE" sz="1400" strike="noStrike" u="none">
                  <a:solidFill>
                    <a:schemeClr val="lt1"/>
                  </a:solidFill>
                  <a:effectLst/>
                  <a:uFillTx/>
                  <a:latin typeface="Tw Cen MT"/>
                </a:rPr>
                <a:t>(time-series)</a:t>
              </a:r>
              <a:endParaRPr b="0" lang="de-DE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67" name="Flussdiagramm: Magnetplattenspeicher 92"/>
            <p:cNvSpPr/>
            <p:nvPr/>
          </p:nvSpPr>
          <p:spPr>
            <a:xfrm>
              <a:off x="7956000" y="4374720"/>
              <a:ext cx="1370520" cy="214920"/>
            </a:xfrm>
            <a:prstGeom prst="flowChartMagneticDisk">
              <a:avLst/>
            </a:prstGeom>
            <a:solidFill>
              <a:srgbClr val="f07f09"/>
            </a:solidFill>
            <a:ln>
              <a:solidFill>
                <a:srgbClr val="ffff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endParaRPr>
            </a:p>
          </p:txBody>
        </p:sp>
        <p:sp>
          <p:nvSpPr>
            <p:cNvPr id="2368" name="Flussdiagramm: Magnetplattenspeicher 93"/>
            <p:cNvSpPr/>
            <p:nvPr/>
          </p:nvSpPr>
          <p:spPr>
            <a:xfrm>
              <a:off x="7956000" y="4527000"/>
              <a:ext cx="1370520" cy="214920"/>
            </a:xfrm>
            <a:prstGeom prst="flowChartMagneticDisk">
              <a:avLst/>
            </a:prstGeom>
            <a:solidFill>
              <a:srgbClr val="f07f09"/>
            </a:solidFill>
            <a:ln>
              <a:solidFill>
                <a:srgbClr val="ffff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0" lang="de-DE" sz="1800" strike="noStrike" u="none">
                  <a:solidFill>
                    <a:schemeClr val="lt1"/>
                  </a:solidFill>
                  <a:effectLst/>
                  <a:uFillTx/>
                  <a:latin typeface="Tw Cen MT"/>
                </a:rPr>
                <a:t>Database</a:t>
              </a:r>
              <a:endPara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369" name="Textfeld 10"/>
          <p:cNvSpPr/>
          <p:nvPr/>
        </p:nvSpPr>
        <p:spPr>
          <a:xfrm>
            <a:off x="8523720" y="3192480"/>
            <a:ext cx="752040" cy="363960"/>
          </a:xfrm>
          <a:prstGeom prst="rect">
            <a:avLst/>
          </a:prstGeom>
          <a:gradFill rotWithShape="0">
            <a:gsLst>
              <a:gs pos="0">
                <a:srgbClr val="fcded2"/>
              </a:gs>
              <a:gs pos="100000">
                <a:srgbClr val="f8ac87"/>
              </a:gs>
            </a:gsLst>
            <a:lin ang="5040000"/>
          </a:gradFill>
          <a:ln>
            <a:solidFill>
              <a:srgbClr val="f07f09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DAQ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70" name="Textfeld 11"/>
          <p:cNvSpPr/>
          <p:nvPr/>
        </p:nvSpPr>
        <p:spPr>
          <a:xfrm>
            <a:off x="8576280" y="3245040"/>
            <a:ext cx="752040" cy="363960"/>
          </a:xfrm>
          <a:prstGeom prst="rect">
            <a:avLst/>
          </a:prstGeom>
          <a:gradFill rotWithShape="0">
            <a:gsLst>
              <a:gs pos="0">
                <a:srgbClr val="fcded2"/>
              </a:gs>
              <a:gs pos="100000">
                <a:srgbClr val="f8ac87"/>
              </a:gs>
            </a:gsLst>
            <a:lin ang="5040000"/>
          </a:gradFill>
          <a:ln>
            <a:solidFill>
              <a:srgbClr val="f07f09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DAQ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71" name="Textfeld 12"/>
          <p:cNvSpPr/>
          <p:nvPr/>
        </p:nvSpPr>
        <p:spPr>
          <a:xfrm>
            <a:off x="8629920" y="3298680"/>
            <a:ext cx="752040" cy="363960"/>
          </a:xfrm>
          <a:prstGeom prst="rect">
            <a:avLst/>
          </a:prstGeom>
          <a:gradFill rotWithShape="0">
            <a:gsLst>
              <a:gs pos="0">
                <a:srgbClr val="fcded2"/>
              </a:gs>
              <a:gs pos="100000">
                <a:srgbClr val="f8ac87"/>
              </a:gs>
            </a:gsLst>
            <a:lin ang="5040000"/>
          </a:gradFill>
          <a:ln>
            <a:solidFill>
              <a:srgbClr val="f07f09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DAQ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72" name="Textfeld 13"/>
          <p:cNvSpPr/>
          <p:nvPr/>
        </p:nvSpPr>
        <p:spPr>
          <a:xfrm>
            <a:off x="8667000" y="3343680"/>
            <a:ext cx="752040" cy="363960"/>
          </a:xfrm>
          <a:prstGeom prst="rect">
            <a:avLst/>
          </a:prstGeom>
          <a:gradFill rotWithShape="0">
            <a:gsLst>
              <a:gs pos="0">
                <a:srgbClr val="fcded2"/>
              </a:gs>
              <a:gs pos="100000">
                <a:srgbClr val="f8ac87"/>
              </a:gs>
            </a:gsLst>
            <a:lin ang="5040000"/>
          </a:gradFill>
          <a:ln>
            <a:solidFill>
              <a:srgbClr val="f07f09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DAQ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73" name="Textfeld 14"/>
          <p:cNvSpPr/>
          <p:nvPr/>
        </p:nvSpPr>
        <p:spPr>
          <a:xfrm>
            <a:off x="8713440" y="3397320"/>
            <a:ext cx="752040" cy="363960"/>
          </a:xfrm>
          <a:prstGeom prst="rect">
            <a:avLst/>
          </a:prstGeom>
          <a:gradFill rotWithShape="0">
            <a:gsLst>
              <a:gs pos="0">
                <a:srgbClr val="fcded2"/>
              </a:gs>
              <a:gs pos="100000">
                <a:srgbClr val="f8ac87"/>
              </a:gs>
            </a:gsLst>
            <a:lin ang="5040000"/>
          </a:gradFill>
          <a:ln>
            <a:solidFill>
              <a:srgbClr val="f07f09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DAQ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74" name="Textfeld 15"/>
          <p:cNvSpPr/>
          <p:nvPr/>
        </p:nvSpPr>
        <p:spPr>
          <a:xfrm>
            <a:off x="8758080" y="3449880"/>
            <a:ext cx="752040" cy="363960"/>
          </a:xfrm>
          <a:prstGeom prst="rect">
            <a:avLst/>
          </a:prstGeom>
          <a:gradFill rotWithShape="0">
            <a:gsLst>
              <a:gs pos="0">
                <a:srgbClr val="fcded2"/>
              </a:gs>
              <a:gs pos="100000">
                <a:srgbClr val="f8ac87"/>
              </a:gs>
            </a:gsLst>
            <a:lin ang="5040000"/>
          </a:gradFill>
          <a:ln>
            <a:solidFill>
              <a:srgbClr val="f07f09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IOC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2375" name="Verbinder: gekrümmt 2"/>
          <p:cNvCxnSpPr>
            <a:stCxn id="2374" idx="2"/>
            <a:endCxn id="2367" idx="1"/>
          </p:cNvCxnSpPr>
          <p:nvPr/>
        </p:nvCxnSpPr>
        <p:spPr>
          <a:xfrm rot="5400000">
            <a:off x="8607240" y="3848040"/>
            <a:ext cx="561240" cy="493200"/>
          </a:xfrm>
          <a:prstGeom prst="curvedConnector3">
            <a:avLst>
              <a:gd name="adj1" fmla="val 50000"/>
            </a:avLst>
          </a:prstGeom>
          <a:ln w="28575">
            <a:solidFill>
              <a:srgbClr val="ffff00"/>
            </a:solidFill>
            <a:round/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" name="PlaceHolder 1"/>
          <p:cNvSpPr>
            <a:spLocks noGrp="1"/>
          </p:cNvSpPr>
          <p:nvPr>
            <p:ph type="title"/>
          </p:nvPr>
        </p:nvSpPr>
        <p:spPr>
          <a:xfrm>
            <a:off x="1141560" y="618120"/>
            <a:ext cx="990504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DCS Working Group Session</a:t>
            </a:r>
            <a:endParaRPr b="0" lang="de-DE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77" name="PlaceHolder 2"/>
          <p:cNvSpPr>
            <a:spLocks noGrp="1"/>
          </p:cNvSpPr>
          <p:nvPr>
            <p:ph type="dt" idx="4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de-DE" sz="18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21-Oct-2025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378" name=""/>
          <p:cNvSpPr txBox="1"/>
          <p:nvPr/>
        </p:nvSpPr>
        <p:spPr>
          <a:xfrm>
            <a:off x="1260000" y="2160000"/>
            <a:ext cx="9900000" cy="342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pPr indent="-3240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Going into Details …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indent="-3240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Getting in contact with the IMP Team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indent="-3240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Status, Feedback, plans, ... 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indent="-3240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Wednesday 15:00 – 18:00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  <a:hlinkClick r:id="rId1"/>
              </a:rPr>
              <a:t>https://indico.gsi.de/event/20881/contributions/93946/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666 Meeting Room, 6th floor, No. 6 Building, IMP 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de-DE" sz="44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Upcoming talks</a:t>
            </a:r>
            <a:endParaRPr b="0" lang="de-DE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80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9905040" cy="354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3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IMP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2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Introduction to DCS of CEE</a:t>
            </a:r>
            <a:r>
              <a:rPr b="0" lang="de-DE" sz="2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	</a:t>
            </a:r>
            <a:r>
              <a:rPr b="0" lang="de-DE" sz="2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	</a:t>
            </a:r>
            <a:endParaRPr b="0" lang="de-DE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2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Related Activities of IMP Group</a:t>
            </a:r>
            <a:endParaRPr b="0" lang="de-DE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3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STS 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2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Needs on Controls</a:t>
            </a:r>
            <a:endParaRPr b="0" lang="de-DE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de-DE" sz="44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Upcoming talks</a:t>
            </a:r>
            <a:endParaRPr b="0" lang="de-DE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82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6058440" cy="354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3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IMP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2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Introduction to DCS of CEE</a:t>
            </a:r>
            <a:r>
              <a:rPr b="0" lang="de-DE" sz="2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	</a:t>
            </a:r>
            <a:r>
              <a:rPr b="0" lang="de-DE" sz="2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	</a:t>
            </a:r>
            <a:endParaRPr b="0" lang="de-DE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2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Related Activities of IMP Group</a:t>
            </a:r>
            <a:endParaRPr b="0" lang="de-DE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3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STS 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2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Needs on Controls</a:t>
            </a:r>
            <a:endParaRPr b="0" lang="de-DE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83" name=""/>
          <p:cNvSpPr/>
          <p:nvPr/>
        </p:nvSpPr>
        <p:spPr>
          <a:xfrm>
            <a:off x="8460000" y="5400000"/>
            <a:ext cx="2700000" cy="72000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i="1" lang="de-DE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Thank you.</a:t>
            </a:r>
            <a:endParaRPr b="0" i="1" lang="de-DE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Addendum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85" name="PlaceHolder 2"/>
          <p:cNvSpPr>
            <a:spLocks noGrp="1"/>
          </p:cNvSpPr>
          <p:nvPr>
            <p:ph type="dt" idx="43"/>
          </p:nvPr>
        </p:nvSpPr>
        <p:spPr>
          <a:xfrm>
            <a:off x="7457040" y="64591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tabLst>
                <a:tab algn="l" pos="0"/>
              </a:tabLst>
              <a:def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05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Tw Cen MT"/>
              </a:rPr>
              <a:t>21-Oct-2025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Deliverables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87" name="PlaceHolder 2"/>
          <p:cNvSpPr>
            <a:spLocks noGrp="1"/>
          </p:cNvSpPr>
          <p:nvPr>
            <p:ph/>
          </p:nvPr>
        </p:nvSpPr>
        <p:spPr>
          <a:xfrm>
            <a:off x="1141560" y="1859400"/>
            <a:ext cx="5166720" cy="3930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62500" lnSpcReduction="19999"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EPICS-based control system per unit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External DCS interface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PLC communication layer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Operator HMIs (CSS/Phoebus)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Task/signal survey docs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Training materials &amp; manuals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Aggregated status reports to higher ECS tiers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keyword triggered automatic configuration setup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persistant database (configuration and archive)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efficient data retrieval for HMI, Clients, DAQ and Analysis </a:t>
            </a: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	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88" name="PlaceHolder 3"/>
          <p:cNvSpPr>
            <a:spLocks noGrp="1"/>
          </p:cNvSpPr>
          <p:nvPr>
            <p:ph/>
          </p:nvPr>
        </p:nvSpPr>
        <p:spPr>
          <a:xfrm>
            <a:off x="6172200" y="1859400"/>
            <a:ext cx="4874040" cy="3930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19999"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Access control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Network segregation via EPICS gateways, per Detector system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Data archiving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Alarm handling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Data aggregation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Stand-alone operation capability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Containerization (e.g., podman, singularity)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Orchestration (e.g., Kubernetes)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89" name="PlaceHolder 4"/>
          <p:cNvSpPr>
            <a:spLocks noGrp="1"/>
          </p:cNvSpPr>
          <p:nvPr>
            <p:ph type="dt" idx="44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de-DE" sz="18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21-Oct-2025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0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Risks &amp; Mitigation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2391" name="Tabelle 4"/>
          <p:cNvGraphicFramePr/>
          <p:nvPr/>
        </p:nvGraphicFramePr>
        <p:xfrm>
          <a:off x="1141560" y="2249640"/>
          <a:ext cx="9905400" cy="3033720"/>
        </p:xfrm>
        <a:graphic>
          <a:graphicData uri="http://schemas.openxmlformats.org/drawingml/2006/table">
            <a:tbl>
              <a:tblPr/>
              <a:tblGrid>
                <a:gridCol w="4952880"/>
                <a:gridCol w="4952880"/>
              </a:tblGrid>
              <a:tr h="370800">
                <a:tc>
                  <a:txBody>
                    <a:bodyPr lIns="86040" rIns="8604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de-DE" sz="1800" strike="noStrike" u="none">
                          <a:solidFill>
                            <a:schemeClr val="lt1"/>
                          </a:solidFill>
                          <a:effectLst/>
                          <a:uFillTx/>
                          <a:latin typeface="Tw Cen MT"/>
                        </a:rPr>
                        <a:t>Risk</a:t>
                      </a:r>
                      <a:endParaRPr b="0" lang="de-DE" sz="1800" strike="noStrike" u="non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86040" marR="860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 lIns="86040" rIns="8604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de-DE" sz="1800" strike="noStrike" u="none">
                          <a:solidFill>
                            <a:schemeClr val="lt1"/>
                          </a:solidFill>
                          <a:effectLst/>
                          <a:uFillTx/>
                          <a:latin typeface="Tw Cen MT"/>
                        </a:rPr>
                        <a:t>Mitigation</a:t>
                      </a:r>
                      <a:endParaRPr b="0" lang="de-DE" sz="1800" strike="noStrike" u="none">
                        <a:solidFill>
                          <a:srgbClr val="ffffff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86040" marR="860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</a:tr>
              <a:tr h="370800">
                <a:tc>
                  <a:txBody>
                    <a:bodyPr lIns="86040" rIns="8604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de-DE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w Cen MT"/>
                        </a:rPr>
                        <a:t>Incompatibility with external DCSs</a:t>
                      </a:r>
                      <a:endParaRPr b="0" lang="de-D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86040" marR="860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86040" rIns="8604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de-DE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w Cen MT"/>
                        </a:rPr>
                        <a:t>Early evaluation &amp; prototyping</a:t>
                      </a:r>
                      <a:endParaRPr b="0" lang="de-D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86040" marR="860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70800">
                <a:tc>
                  <a:txBody>
                    <a:bodyPr lIns="86040" rIns="8604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de-DE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w Cen MT"/>
                        </a:rPr>
                        <a:t>PLC communication delays</a:t>
                      </a:r>
                      <a:endParaRPr b="0" lang="de-D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86040" marR="860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86040" rIns="8604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de-DE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w Cen MT"/>
                        </a:rPr>
                        <a:t>Proven protocol bridges &amp; rigorous testing</a:t>
                      </a:r>
                      <a:endParaRPr b="0" lang="de-D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86040" marR="860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70800">
                <a:tc>
                  <a:txBody>
                    <a:bodyPr lIns="86040" rIns="8604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de-DE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w Cen MT"/>
                        </a:rPr>
                        <a:t>Resource bottlenecks per unit</a:t>
                      </a:r>
                      <a:endParaRPr b="0" lang="de-D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86040" marR="860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86040" rIns="8604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de-DE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w Cen MT"/>
                        </a:rPr>
                        <a:t>Dedicated subproject leaders</a:t>
                      </a:r>
                      <a:endParaRPr b="0" lang="de-D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86040" marR="860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  <a:tr h="370800">
                <a:tc>
                  <a:txBody>
                    <a:bodyPr lIns="86040" rIns="8604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de-DE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w Cen MT"/>
                        </a:rPr>
                        <a:t>Scalability challenges</a:t>
                      </a:r>
                      <a:endParaRPr b="0" lang="de-D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86040" marR="860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  <a:tc>
                  <a:txBody>
                    <a:bodyPr lIns="86040" rIns="8604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de-DE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w Cen MT"/>
                        </a:rPr>
                        <a:t>Container orchestration &amp; auto-scaling policies</a:t>
                      </a:r>
                      <a:endParaRPr b="0" lang="de-D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86040" marR="860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20000"/>
                      </a:schemeClr>
                    </a:solidFill>
                  </a:tcPr>
                </a:tc>
              </a:tr>
              <a:tr h="370800">
                <a:tc>
                  <a:txBody>
                    <a:bodyPr lIns="86040" rIns="8604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de-DE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w Cen MT"/>
                        </a:rPr>
                        <a:t>Data volume overload</a:t>
                      </a:r>
                      <a:endParaRPr b="0" lang="de-D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86040" marR="860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  <a:tc>
                  <a:txBody>
                    <a:bodyPr lIns="86040" rIns="86040"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8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Tw Cen MT"/>
                        </a:rPr>
                        <a:t>Shared and modularized archiving backend &amp; optimized queries</a:t>
                      </a:r>
                      <a:endParaRPr b="0" lang="de-DE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</a:endParaRPr>
                    </a:p>
                  </a:txBody>
                  <a:tcPr anchor="ctr" marL="86040" marR="860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>
                        <a:tint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PlaceHolder 1"/>
          <p:cNvSpPr>
            <a:spLocks noGrp="1"/>
          </p:cNvSpPr>
          <p:nvPr>
            <p:ph type="title"/>
          </p:nvPr>
        </p:nvSpPr>
        <p:spPr>
          <a:xfrm>
            <a:off x="1141560" y="618120"/>
            <a:ext cx="990504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Project  Lead</a:t>
            </a:r>
            <a:endParaRPr b="0" lang="de-DE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211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9905040" cy="354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3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Min Li, IMP CAS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2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Among others Development of Control System of CEE (next talk)</a:t>
            </a:r>
            <a:endParaRPr b="0" lang="de-DE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3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Peter Zumbruch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2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HADES controls </a:t>
            </a:r>
            <a:endParaRPr b="0" lang="de-DE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Success Criteria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93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9905040" cy="354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Reliable, real-time control across all units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Seamless integration with external DCS and PLCs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Operator satisfaction with HMIs &amp; alarms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Independent operation of each detector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Stable performance with 10 million+ PV load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Complete documentation, training, maintainability plan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PlaceHolder 1"/>
          <p:cNvSpPr>
            <a:spLocks noGrp="1"/>
          </p:cNvSpPr>
          <p:nvPr>
            <p:ph type="title"/>
          </p:nvPr>
        </p:nvSpPr>
        <p:spPr>
          <a:xfrm>
            <a:off x="1141560" y="303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Purpose &amp; Objectives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213" name="PlaceHolder 2"/>
          <p:cNvSpPr>
            <a:spLocks noGrp="1"/>
          </p:cNvSpPr>
          <p:nvPr>
            <p:ph/>
          </p:nvPr>
        </p:nvSpPr>
        <p:spPr>
          <a:xfrm>
            <a:off x="991080" y="1367640"/>
            <a:ext cx="10856520" cy="4678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19999"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Ensure the proper and safe operation of the experiment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1" lang="de-DE" sz="1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but</a:t>
            </a:r>
            <a:r>
              <a:rPr b="0" lang="de-DE" sz="1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 </a:t>
            </a:r>
            <a:r>
              <a:rPr b="0" lang="de-DE" sz="1400" strike="noStrike" u="sng">
                <a:solidFill>
                  <a:schemeClr val="lt1"/>
                </a:solidFill>
                <a:effectLst/>
                <a:uFillTx/>
                <a:latin typeface="Tw Cen MT"/>
              </a:rPr>
              <a:t>excluding</a:t>
            </a:r>
            <a:r>
              <a:rPr b="0" lang="de-DE" sz="1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 human safety, interlocks, emergency shutdown systems, safety instrumented systems (SIL)</a:t>
            </a:r>
            <a:endParaRPr b="0" lang="de-DE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 defTabSz="914400">
              <a:lnSpc>
                <a:spcPct val="12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Task of DSS Detector Safety System</a:t>
            </a:r>
            <a:endParaRPr b="0" lang="de-DE" sz="1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Deliver a modular, scalable, distributed, DCS on basis of EPICS, (Experimental Physics and Industrial Control System) across multiple detector units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Ensure each detector must be able to run stand-alone for testing or fallback, incl. Alarm and Archive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en-US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Each detector's distributed DCS is integrated into the hierarchy of the Experiment Control System (ECS) below the Control Agents, alongside the Readout Controls system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Replace existing local solutions by common, maintainable solutions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1134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If feasible take local solutions into account and integrate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Leverage and integrate building blocks of the existing external DCS‘s where feasible (e.g. ACC)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Enable real-time monitoring, control, and data exchange with other industry PLC based systems (Magnet, Cryo, Gas)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Persistantly store data and thus enable DAQ and Analysis to perform (online) usage of DCS data 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Provide intuitive operator HMIs via EPICS tools and/or web-based Applications 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6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Maintainability and wide knowledge base via comprehensive documentation, open-source, training, and long-term support</a:t>
            </a:r>
            <a:endParaRPr b="0" lang="de-DE" sz="1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Modular, Scalable, Distributed ...</a:t>
            </a:r>
            <a:endParaRPr b="0" lang="de-DE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215" name=""/>
          <p:cNvSpPr txBox="1"/>
          <p:nvPr/>
        </p:nvSpPr>
        <p:spPr>
          <a:xfrm>
            <a:off x="1620000" y="2120400"/>
            <a:ext cx="8460000" cy="3819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pPr marL="216000" indent="-216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Expected no. of Process Variables » 10</a:t>
            </a:r>
            <a:r>
              <a:rPr b="0" lang="de-DE" sz="1800" strike="noStrike" u="none" baseline="33000">
                <a:solidFill>
                  <a:srgbClr val="ffffff"/>
                </a:solidFill>
                <a:effectLst/>
                <a:uFillTx/>
                <a:latin typeface="Arial"/>
              </a:rPr>
              <a:t>5  </a:t>
            </a: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(HADES) up to </a:t>
            </a: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lef"/>
                <a:ea typeface="Alef"/>
              </a:rPr>
              <a:t>O</a:t>
            </a: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  <a:ea typeface="Alef"/>
              </a:rPr>
              <a:t>(</a:t>
            </a: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10</a:t>
            </a:r>
            <a:r>
              <a:rPr b="0" lang="de-DE" sz="1800" strike="noStrike" u="none" baseline="33000">
                <a:solidFill>
                  <a:srgbClr val="ffffff"/>
                </a:solidFill>
                <a:effectLst/>
                <a:uFillTx/>
                <a:latin typeface="Arial"/>
              </a:rPr>
              <a:t>7</a:t>
            </a: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)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EPICS, proven at many sites as mature tool,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432000" indent="-216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long-term, open-source, large collaboration, big players (e.g. ESS, ITER)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Containerization / Virtual Machines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Detector focussed segration of DCS networks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16000" indent="-216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Configuration Database driven 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432000" indent="-216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automatic and reproducible, template based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648000" indent="-216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IOC setup 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432000" indent="-216000">
              <a:lnSpc>
                <a:spcPct val="15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tag based data-settings</a:t>
            </a: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	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2216" name=""/>
              <p:cNvSpPr txBox="1"/>
              <p:nvPr/>
            </p:nvSpPr>
            <p:spPr>
              <a:xfrm>
                <a:off x="6116040" y="2608920"/>
                <a:ext cx="1269720" cy="63468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/>
                </a14:m>
              </a:p>
            </p:txBody>
          </p:sp>
        </mc:Choice>
        <mc:Fallback>
          <p:sp>
            <p:nvSpPr>
              <p:cNvPr id="2216" name=""/>
              <p:cNvSpPr txBox="1"/>
              <p:nvPr/>
            </p:nvSpPr>
            <p:spPr>
              <a:xfrm>
                <a:off x="6116040" y="2608920"/>
                <a:ext cx="1269720" cy="634680"/>
              </a:xfrm>
              <a:prstGeom prst="rect">
                <a:avLst/>
              </a:prstGeom>
              <a:blipFill>
                <a:blip r:embed="rId1"/>
                <a:stretch>
                  <a:fillRect/>
                </a:stretch>
              </a:blipFill>
            </p:spPr>
          </p:sp>
        </mc:Fallback>
      </mc:AlternateContent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"/>
          <p:cNvSpPr/>
          <p:nvPr/>
        </p:nvSpPr>
        <p:spPr>
          <a:xfrm>
            <a:off x="5796000" y="1512000"/>
            <a:ext cx="2879640" cy="3419640"/>
          </a:xfrm>
          <a:prstGeom prst="rect">
            <a:avLst/>
          </a:prstGeom>
          <a:solidFill>
            <a:srgbClr val="ffb66c">
              <a:alpha val="90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18" name="Rechteck 149"/>
          <p:cNvSpPr/>
          <p:nvPr/>
        </p:nvSpPr>
        <p:spPr>
          <a:xfrm>
            <a:off x="5760000" y="395640"/>
            <a:ext cx="3599640" cy="5004000"/>
          </a:xfrm>
          <a:prstGeom prst="rect">
            <a:avLst/>
          </a:prstGeom>
          <a:solidFill>
            <a:srgbClr val="1b587c">
              <a:alpha val="39000"/>
            </a:srgbClr>
          </a:solidFill>
          <a:ln>
            <a:solidFill>
              <a:srgbClr val="13415b"/>
            </a:solidFill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Tw Cen MT"/>
            </a:endParaRPr>
          </a:p>
        </p:txBody>
      </p:sp>
      <p:cxnSp>
        <p:nvCxnSpPr>
          <p:cNvPr id="2219" name="Gerader Verbinder 139"/>
          <p:cNvCxnSpPr/>
          <p:nvPr/>
        </p:nvCxnSpPr>
        <p:spPr>
          <a:xfrm flipH="1">
            <a:off x="8133480" y="4425480"/>
            <a:ext cx="947880" cy="666720"/>
          </a:xfrm>
          <a:prstGeom prst="straightConnector1">
            <a:avLst/>
          </a:prstGeom>
          <a:ln w="57150">
            <a:solidFill>
              <a:srgbClr val="7030a0"/>
            </a:solidFill>
            <a:round/>
          </a:ln>
        </p:spPr>
      </p:cxnSp>
      <p:sp>
        <p:nvSpPr>
          <p:cNvPr id="2220" name="Wolke 86"/>
          <p:cNvSpPr/>
          <p:nvPr/>
        </p:nvSpPr>
        <p:spPr>
          <a:xfrm>
            <a:off x="6660000" y="2169000"/>
            <a:ext cx="2003760" cy="1697040"/>
          </a:xfrm>
          <a:prstGeom prst="cloud">
            <a:avLst/>
          </a:prstGeom>
          <a:solidFill>
            <a:srgbClr val="f07f09"/>
          </a:solidFill>
          <a:ln>
            <a:solidFill>
              <a:srgbClr val="b15d0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Tw Cen MT"/>
            </a:endParaRPr>
          </a:p>
        </p:txBody>
      </p:sp>
      <p:sp>
        <p:nvSpPr>
          <p:cNvPr id="2221" name="Textfeld 60"/>
          <p:cNvSpPr/>
          <p:nvPr/>
        </p:nvSpPr>
        <p:spPr>
          <a:xfrm>
            <a:off x="7200000" y="816480"/>
            <a:ext cx="1619640" cy="363960"/>
          </a:xfrm>
          <a:prstGeom prst="rect">
            <a:avLst/>
          </a:prstGeom>
          <a:gradFill rotWithShape="0">
            <a:gsLst>
              <a:gs pos="0">
                <a:srgbClr val="fcded2"/>
              </a:gs>
              <a:gs pos="100000">
                <a:srgbClr val="f8ac87"/>
              </a:gs>
            </a:gsLst>
            <a:lin ang="5040000"/>
          </a:gradFill>
          <a:ln>
            <a:solidFill>
              <a:srgbClr val="f07f09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SCA + DCA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22" name="Textfeld 61"/>
          <p:cNvSpPr/>
          <p:nvPr/>
        </p:nvSpPr>
        <p:spPr>
          <a:xfrm>
            <a:off x="7294680" y="2085120"/>
            <a:ext cx="928800" cy="486360"/>
          </a:xfrm>
          <a:prstGeom prst="rect">
            <a:avLst/>
          </a:prstGeom>
          <a:gradFill rotWithShape="0">
            <a:gsLst>
              <a:gs pos="0">
                <a:srgbClr val="fcded2"/>
              </a:gs>
              <a:gs pos="100000">
                <a:srgbClr val="f8ac87"/>
              </a:gs>
            </a:gsLst>
            <a:lin ang="5040000"/>
          </a:gradFill>
          <a:ln>
            <a:solidFill>
              <a:srgbClr val="f07f09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3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DCS</a:t>
            </a:r>
            <a:endParaRPr b="0" lang="de-DE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457200">
              <a:lnSpc>
                <a:spcPct val="100000"/>
              </a:lnSpc>
            </a:pPr>
            <a:r>
              <a:rPr b="0" lang="de-DE" sz="13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Gateway</a:t>
            </a:r>
            <a:endParaRPr b="0" lang="de-DE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23" name="Textfeld 62"/>
          <p:cNvSpPr/>
          <p:nvPr/>
        </p:nvSpPr>
        <p:spPr>
          <a:xfrm>
            <a:off x="8802720" y="2437200"/>
            <a:ext cx="752040" cy="363960"/>
          </a:xfrm>
          <a:prstGeom prst="rect">
            <a:avLst/>
          </a:prstGeom>
          <a:gradFill rotWithShape="0">
            <a:gsLst>
              <a:gs pos="0">
                <a:srgbClr val="c9d5c8"/>
              </a:gs>
              <a:gs pos="100000">
                <a:srgbClr val="90ad8c"/>
              </a:gs>
            </a:gsLst>
            <a:lin ang="5040000"/>
          </a:gradFill>
          <a:ln>
            <a:solidFill>
              <a:srgbClr val="4e8542"/>
            </a:solidFill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DAQ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24" name="Textfeld 63"/>
          <p:cNvSpPr/>
          <p:nvPr/>
        </p:nvSpPr>
        <p:spPr>
          <a:xfrm>
            <a:off x="9509400" y="2457720"/>
            <a:ext cx="4431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accent1"/>
                </a:solidFill>
                <a:effectLst/>
                <a:uFillTx/>
                <a:latin typeface="Tw Cen MT"/>
              </a:rPr>
              <a:t>…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225" name="Textfeld 64"/>
          <p:cNvSpPr/>
          <p:nvPr/>
        </p:nvSpPr>
        <p:spPr>
          <a:xfrm>
            <a:off x="8219520" y="2457720"/>
            <a:ext cx="223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accent1"/>
                </a:solidFill>
                <a:effectLst/>
                <a:uFillTx/>
                <a:latin typeface="Tw Cen MT"/>
              </a:rPr>
              <a:t>,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2226" name="Gerade Verbindung mit Pfeil 66"/>
          <p:cNvCxnSpPr>
            <a:stCxn id="2221" idx="2"/>
            <a:endCxn id="2223" idx="0"/>
          </p:cNvCxnSpPr>
          <p:nvPr/>
        </p:nvCxnSpPr>
        <p:spPr>
          <a:xfrm flipH="1" rot="16200000">
            <a:off x="7966080" y="1224000"/>
            <a:ext cx="1257120" cy="1169280"/>
          </a:xfrm>
          <a:prstGeom prst="curvedConnector3">
            <a:avLst>
              <a:gd name="adj1" fmla="val 25035"/>
            </a:avLst>
          </a:prstGeom>
          <a:ln w="57150">
            <a:solidFill>
              <a:srgbClr val="007a37"/>
            </a:solidFill>
            <a:round/>
            <a:headEnd len="med" type="triangle" w="med"/>
            <a:tailEnd len="med" type="triangle" w="med"/>
          </a:ln>
        </p:spPr>
      </p:cxnSp>
      <p:sp>
        <p:nvSpPr>
          <p:cNvPr id="2227" name="Textfeld 68"/>
          <p:cNvSpPr/>
          <p:nvPr/>
        </p:nvSpPr>
        <p:spPr>
          <a:xfrm>
            <a:off x="8854920" y="2489760"/>
            <a:ext cx="752040" cy="363960"/>
          </a:xfrm>
          <a:prstGeom prst="rect">
            <a:avLst/>
          </a:prstGeom>
          <a:gradFill rotWithShape="0">
            <a:gsLst>
              <a:gs pos="0">
                <a:srgbClr val="c9d5c8"/>
              </a:gs>
              <a:gs pos="100000">
                <a:srgbClr val="90ad8c"/>
              </a:gs>
            </a:gsLst>
            <a:lin ang="5040000"/>
          </a:gradFill>
          <a:ln>
            <a:solidFill>
              <a:srgbClr val="4e8542"/>
            </a:solidFill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DAQ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28" name="Textfeld 69"/>
          <p:cNvSpPr/>
          <p:nvPr/>
        </p:nvSpPr>
        <p:spPr>
          <a:xfrm>
            <a:off x="8908920" y="2543400"/>
            <a:ext cx="752040" cy="363960"/>
          </a:xfrm>
          <a:prstGeom prst="rect">
            <a:avLst/>
          </a:prstGeom>
          <a:gradFill rotWithShape="0">
            <a:gsLst>
              <a:gs pos="0">
                <a:srgbClr val="c9d5c8"/>
              </a:gs>
              <a:gs pos="100000">
                <a:srgbClr val="90ad8c"/>
              </a:gs>
            </a:gsLst>
            <a:lin ang="5040000"/>
          </a:gradFill>
          <a:ln>
            <a:solidFill>
              <a:srgbClr val="4e8542"/>
            </a:solidFill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DAQ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29" name="Textfeld 70"/>
          <p:cNvSpPr/>
          <p:nvPr/>
        </p:nvSpPr>
        <p:spPr>
          <a:xfrm>
            <a:off x="8946000" y="2588400"/>
            <a:ext cx="752040" cy="363960"/>
          </a:xfrm>
          <a:prstGeom prst="rect">
            <a:avLst/>
          </a:prstGeom>
          <a:gradFill rotWithShape="0">
            <a:gsLst>
              <a:gs pos="0">
                <a:srgbClr val="c9d5c8"/>
              </a:gs>
              <a:gs pos="100000">
                <a:srgbClr val="90ad8c"/>
              </a:gs>
            </a:gsLst>
            <a:lin ang="5040000"/>
          </a:gradFill>
          <a:ln>
            <a:solidFill>
              <a:srgbClr val="4e8542"/>
            </a:solidFill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DAQ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30" name="Textfeld 71"/>
          <p:cNvSpPr/>
          <p:nvPr/>
        </p:nvSpPr>
        <p:spPr>
          <a:xfrm>
            <a:off x="8992080" y="2642040"/>
            <a:ext cx="752040" cy="363960"/>
          </a:xfrm>
          <a:prstGeom prst="rect">
            <a:avLst/>
          </a:prstGeom>
          <a:gradFill rotWithShape="0">
            <a:gsLst>
              <a:gs pos="0">
                <a:srgbClr val="c9d5c8"/>
              </a:gs>
              <a:gs pos="100000">
                <a:srgbClr val="90ad8c"/>
              </a:gs>
            </a:gsLst>
            <a:lin ang="5040000"/>
          </a:gradFill>
          <a:ln>
            <a:solidFill>
              <a:srgbClr val="4e8542"/>
            </a:solidFill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DAQ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31" name="Textfeld 72"/>
          <p:cNvSpPr/>
          <p:nvPr/>
        </p:nvSpPr>
        <p:spPr>
          <a:xfrm>
            <a:off x="9037080" y="2694600"/>
            <a:ext cx="752040" cy="363960"/>
          </a:xfrm>
          <a:prstGeom prst="rect">
            <a:avLst/>
          </a:prstGeom>
          <a:gradFill rotWithShape="0">
            <a:gsLst>
              <a:gs pos="0">
                <a:srgbClr val="c9d5c8"/>
              </a:gs>
              <a:gs pos="100000">
                <a:srgbClr val="90ad8c"/>
              </a:gs>
            </a:gsLst>
            <a:lin ang="5040000"/>
          </a:gradFill>
          <a:ln>
            <a:solidFill>
              <a:srgbClr val="4e8542"/>
            </a:solidFill>
            <a:rou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DAQ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32" name="Textfeld 79"/>
          <p:cNvSpPr/>
          <p:nvPr/>
        </p:nvSpPr>
        <p:spPr>
          <a:xfrm>
            <a:off x="7299720" y="2724480"/>
            <a:ext cx="752040" cy="363960"/>
          </a:xfrm>
          <a:prstGeom prst="rect">
            <a:avLst/>
          </a:prstGeom>
          <a:gradFill rotWithShape="0">
            <a:gsLst>
              <a:gs pos="0">
                <a:srgbClr val="fcded2"/>
              </a:gs>
              <a:gs pos="100000">
                <a:srgbClr val="f8ac87"/>
              </a:gs>
            </a:gsLst>
            <a:lin ang="5040000"/>
          </a:gradFill>
          <a:ln>
            <a:solidFill>
              <a:srgbClr val="f07f09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DAQ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33" name="Textfeld 80"/>
          <p:cNvSpPr/>
          <p:nvPr/>
        </p:nvSpPr>
        <p:spPr>
          <a:xfrm>
            <a:off x="7352280" y="2777040"/>
            <a:ext cx="752040" cy="363960"/>
          </a:xfrm>
          <a:prstGeom prst="rect">
            <a:avLst/>
          </a:prstGeom>
          <a:gradFill rotWithShape="0">
            <a:gsLst>
              <a:gs pos="0">
                <a:srgbClr val="fcded2"/>
              </a:gs>
              <a:gs pos="100000">
                <a:srgbClr val="f8ac87"/>
              </a:gs>
            </a:gsLst>
            <a:lin ang="5040000"/>
          </a:gradFill>
          <a:ln>
            <a:solidFill>
              <a:srgbClr val="f07f09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DAQ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34" name="Textfeld 81"/>
          <p:cNvSpPr/>
          <p:nvPr/>
        </p:nvSpPr>
        <p:spPr>
          <a:xfrm>
            <a:off x="7405920" y="2830680"/>
            <a:ext cx="752040" cy="363960"/>
          </a:xfrm>
          <a:prstGeom prst="rect">
            <a:avLst/>
          </a:prstGeom>
          <a:gradFill rotWithShape="0">
            <a:gsLst>
              <a:gs pos="0">
                <a:srgbClr val="fcded2"/>
              </a:gs>
              <a:gs pos="100000">
                <a:srgbClr val="f8ac87"/>
              </a:gs>
            </a:gsLst>
            <a:lin ang="5040000"/>
          </a:gradFill>
          <a:ln>
            <a:solidFill>
              <a:srgbClr val="f07f09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DAQ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35" name="Textfeld 82"/>
          <p:cNvSpPr/>
          <p:nvPr/>
        </p:nvSpPr>
        <p:spPr>
          <a:xfrm>
            <a:off x="7443000" y="2875680"/>
            <a:ext cx="752040" cy="363960"/>
          </a:xfrm>
          <a:prstGeom prst="rect">
            <a:avLst/>
          </a:prstGeom>
          <a:gradFill rotWithShape="0">
            <a:gsLst>
              <a:gs pos="0">
                <a:srgbClr val="fcded2"/>
              </a:gs>
              <a:gs pos="100000">
                <a:srgbClr val="f8ac87"/>
              </a:gs>
            </a:gsLst>
            <a:lin ang="5040000"/>
          </a:gradFill>
          <a:ln>
            <a:solidFill>
              <a:srgbClr val="f07f09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DAQ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36" name="Textfeld 83"/>
          <p:cNvSpPr/>
          <p:nvPr/>
        </p:nvSpPr>
        <p:spPr>
          <a:xfrm>
            <a:off x="7489440" y="2929320"/>
            <a:ext cx="752040" cy="363960"/>
          </a:xfrm>
          <a:prstGeom prst="rect">
            <a:avLst/>
          </a:prstGeom>
          <a:gradFill rotWithShape="0">
            <a:gsLst>
              <a:gs pos="0">
                <a:srgbClr val="fcded2"/>
              </a:gs>
              <a:gs pos="100000">
                <a:srgbClr val="f8ac87"/>
              </a:gs>
            </a:gsLst>
            <a:lin ang="5040000"/>
          </a:gradFill>
          <a:ln>
            <a:solidFill>
              <a:srgbClr val="f07f09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DAQ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37" name="Textfeld 84"/>
          <p:cNvSpPr/>
          <p:nvPr/>
        </p:nvSpPr>
        <p:spPr>
          <a:xfrm>
            <a:off x="7534080" y="2981880"/>
            <a:ext cx="752040" cy="363960"/>
          </a:xfrm>
          <a:prstGeom prst="rect">
            <a:avLst/>
          </a:prstGeom>
          <a:gradFill rotWithShape="0">
            <a:gsLst>
              <a:gs pos="0">
                <a:srgbClr val="fcded2"/>
              </a:gs>
              <a:gs pos="100000">
                <a:srgbClr val="f8ac87"/>
              </a:gs>
            </a:gsLst>
            <a:lin ang="5040000"/>
          </a:gradFill>
          <a:ln>
            <a:solidFill>
              <a:srgbClr val="f07f09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IOC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2238" name="Gerade Verbindung mit Pfeil 87"/>
          <p:cNvCxnSpPr>
            <a:stCxn id="2221" idx="2"/>
          </p:cNvCxnSpPr>
          <p:nvPr/>
        </p:nvCxnSpPr>
        <p:spPr>
          <a:xfrm flipH="1">
            <a:off x="7651440" y="1180440"/>
            <a:ext cx="358920" cy="905760"/>
          </a:xfrm>
          <a:prstGeom prst="straightConnector1">
            <a:avLst/>
          </a:prstGeom>
          <a:ln w="57150">
            <a:solidFill>
              <a:srgbClr val="f07f09"/>
            </a:solidFill>
            <a:round/>
            <a:headEnd len="med" type="triangle" w="med"/>
            <a:tailEnd len="med" type="triangle" w="med"/>
          </a:ln>
        </p:spPr>
      </p:cxnSp>
      <p:sp>
        <p:nvSpPr>
          <p:cNvPr id="2239" name="Textfeld 96"/>
          <p:cNvSpPr/>
          <p:nvPr/>
        </p:nvSpPr>
        <p:spPr>
          <a:xfrm>
            <a:off x="6660000" y="360000"/>
            <a:ext cx="2484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“per detector“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cxnSp>
        <p:nvCxnSpPr>
          <p:cNvPr id="2240" name="Verbinder: gekrümmt 98"/>
          <p:cNvCxnSpPr>
            <a:stCxn id="2231" idx="2"/>
            <a:endCxn id="2241" idx="1"/>
          </p:cNvCxnSpPr>
          <p:nvPr/>
        </p:nvCxnSpPr>
        <p:spPr>
          <a:xfrm rot="5400000">
            <a:off x="8892000" y="3384000"/>
            <a:ext cx="846720" cy="195840"/>
          </a:xfrm>
          <a:prstGeom prst="curvedConnector3">
            <a:avLst>
              <a:gd name="adj1" fmla="val 25095"/>
            </a:avLst>
          </a:prstGeom>
          <a:ln w="28575">
            <a:solidFill>
              <a:srgbClr val="ffff00"/>
            </a:solidFill>
            <a:round/>
            <a:tailEnd len="med" type="triangle" w="med"/>
          </a:ln>
        </p:spPr>
      </p:cxnSp>
      <p:grpSp>
        <p:nvGrpSpPr>
          <p:cNvPr id="2242" name=""/>
          <p:cNvGrpSpPr/>
          <p:nvPr/>
        </p:nvGrpSpPr>
        <p:grpSpPr>
          <a:xfrm>
            <a:off x="8532000" y="3904920"/>
            <a:ext cx="1371600" cy="519840"/>
            <a:chOff x="8532000" y="3904920"/>
            <a:chExt cx="1371600" cy="519840"/>
          </a:xfrm>
        </p:grpSpPr>
        <p:grpSp>
          <p:nvGrpSpPr>
            <p:cNvPr id="2243" name=""/>
            <p:cNvGrpSpPr/>
            <p:nvPr/>
          </p:nvGrpSpPr>
          <p:grpSpPr>
            <a:xfrm>
              <a:off x="8532000" y="3904920"/>
              <a:ext cx="1371600" cy="519840"/>
              <a:chOff x="8532000" y="3904920"/>
              <a:chExt cx="1371600" cy="519840"/>
            </a:xfrm>
          </p:grpSpPr>
          <p:sp>
            <p:nvSpPr>
              <p:cNvPr id="2244" name="Flussdiagramm: Magnetplattenspeicher 100"/>
              <p:cNvSpPr/>
              <p:nvPr/>
            </p:nvSpPr>
            <p:spPr>
              <a:xfrm>
                <a:off x="8532000" y="4209840"/>
                <a:ext cx="1371600" cy="214920"/>
              </a:xfrm>
              <a:prstGeom prst="flowChartMagneticDisk">
                <a:avLst/>
              </a:prstGeom>
              <a:solidFill>
                <a:srgbClr val="92d050"/>
              </a:solidFill>
              <a:ln>
                <a:solidFill>
                  <a:srgbClr val="ffff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0" lang="de-DE" sz="1400" strike="noStrike" u="none">
                    <a:solidFill>
                      <a:schemeClr val="lt1"/>
                    </a:solidFill>
                    <a:effectLst/>
                    <a:uFillTx/>
                    <a:latin typeface="Tw Cen MT"/>
                  </a:rPr>
                  <a:t>(time-series)</a:t>
                </a:r>
                <a:endParaRPr b="0" lang="de-DE" sz="14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245" name="Flussdiagramm: Magnetplattenspeicher 101"/>
              <p:cNvSpPr/>
              <p:nvPr/>
            </p:nvSpPr>
            <p:spPr>
              <a:xfrm>
                <a:off x="8532000" y="4057200"/>
                <a:ext cx="1371600" cy="214920"/>
              </a:xfrm>
              <a:prstGeom prst="flowChartMagneticDisk">
                <a:avLst/>
              </a:prstGeom>
              <a:solidFill>
                <a:srgbClr val="92d050"/>
              </a:solidFill>
              <a:ln>
                <a:solidFill>
                  <a:srgbClr val="ffff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0" lang="de-DE" sz="1800" strike="noStrike" u="none">
                    <a:solidFill>
                      <a:schemeClr val="lt1"/>
                    </a:solidFill>
                    <a:effectLst/>
                    <a:uFillTx/>
                    <a:latin typeface="Tw Cen MT"/>
                  </a:rPr>
                  <a:t>Database</a:t>
                </a:r>
                <a:endParaRPr b="0" lang="de-DE" sz="18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241" name="Flussdiagramm: Magnetplattenspeicher 102"/>
              <p:cNvSpPr/>
              <p:nvPr/>
            </p:nvSpPr>
            <p:spPr>
              <a:xfrm>
                <a:off x="8532000" y="3904920"/>
                <a:ext cx="1371600" cy="214920"/>
              </a:xfrm>
              <a:prstGeom prst="flowChartMagneticDisk">
                <a:avLst/>
              </a:prstGeom>
              <a:solidFill>
                <a:srgbClr val="92d050"/>
              </a:solidFill>
              <a:ln>
                <a:solidFill>
                  <a:srgbClr val="ffff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0" lang="de-DE" sz="1400" strike="noStrike" u="none">
                    <a:solidFill>
                      <a:schemeClr val="lt1"/>
                    </a:solidFill>
                    <a:effectLst/>
                    <a:uFillTx/>
                    <a:latin typeface="Tw Cen MT"/>
                  </a:rPr>
                  <a:t>Performance</a:t>
                </a:r>
                <a:endParaRPr b="0" lang="de-DE" sz="14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cxnSp>
        <p:nvCxnSpPr>
          <p:cNvPr id="2246" name="Verbinder: gekrümmt 103"/>
          <p:cNvCxnSpPr>
            <a:stCxn id="2237" idx="2"/>
            <a:endCxn id="2247" idx="1"/>
          </p:cNvCxnSpPr>
          <p:nvPr/>
        </p:nvCxnSpPr>
        <p:spPr>
          <a:xfrm rot="5400000">
            <a:off x="7383240" y="3380040"/>
            <a:ext cx="561240" cy="493200"/>
          </a:xfrm>
          <a:prstGeom prst="curvedConnector3">
            <a:avLst>
              <a:gd name="adj1" fmla="val 50000"/>
            </a:avLst>
          </a:prstGeom>
          <a:ln w="28575">
            <a:solidFill>
              <a:srgbClr val="ffff00"/>
            </a:solidFill>
            <a:round/>
            <a:tailEnd len="med" type="triangle" w="med"/>
          </a:ln>
        </p:spPr>
      </p:cxnSp>
      <p:grpSp>
        <p:nvGrpSpPr>
          <p:cNvPr id="2248" name="Gruppieren 105"/>
          <p:cNvGrpSpPr/>
          <p:nvPr/>
        </p:nvGrpSpPr>
        <p:grpSpPr>
          <a:xfrm>
            <a:off x="5868000" y="2976120"/>
            <a:ext cx="1137960" cy="454680"/>
            <a:chOff x="5868000" y="2976120"/>
            <a:chExt cx="1137960" cy="454680"/>
          </a:xfrm>
        </p:grpSpPr>
        <p:sp>
          <p:nvSpPr>
            <p:cNvPr id="2249" name="Flussdiagramm: Magnetplattenspeicher 106"/>
            <p:cNvSpPr/>
            <p:nvPr/>
          </p:nvSpPr>
          <p:spPr>
            <a:xfrm>
              <a:off x="5868000" y="3242880"/>
              <a:ext cx="1137960" cy="187920"/>
            </a:xfrm>
            <a:prstGeom prst="flowChartMagneticDisk">
              <a:avLst/>
            </a:prstGeom>
            <a:solidFill>
              <a:srgbClr val="f07f09"/>
            </a:solidFill>
            <a:ln>
              <a:solidFill>
                <a:srgbClr val="ffff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de-DE" sz="1400" strike="noStrike" u="none">
                <a:solidFill>
                  <a:schemeClr val="lt1"/>
                </a:solidFill>
                <a:effectLst/>
                <a:uFillTx/>
                <a:latin typeface="Tw Cen MT"/>
              </a:endParaRPr>
            </a:p>
          </p:txBody>
        </p:sp>
        <p:sp>
          <p:nvSpPr>
            <p:cNvPr id="2250" name="Flussdiagramm: Magnetplattenspeicher 107"/>
            <p:cNvSpPr/>
            <p:nvPr/>
          </p:nvSpPr>
          <p:spPr>
            <a:xfrm>
              <a:off x="5868000" y="3109320"/>
              <a:ext cx="1137960" cy="187920"/>
            </a:xfrm>
            <a:prstGeom prst="flowChartMagneticDisk">
              <a:avLst/>
            </a:prstGeom>
            <a:solidFill>
              <a:srgbClr val="f07f09"/>
            </a:solidFill>
            <a:ln>
              <a:solidFill>
                <a:srgbClr val="ffff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0" lang="de-DE" sz="1200" strike="noStrike" u="none">
                  <a:solidFill>
                    <a:schemeClr val="lt1"/>
                  </a:solidFill>
                  <a:effectLst/>
                  <a:uFillTx/>
                  <a:latin typeface="Tw Cen MT"/>
                </a:rPr>
                <a:t>Database</a:t>
              </a:r>
              <a:endParaRPr b="0" lang="de-DE" sz="12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51" name="Flussdiagramm: Magnetplattenspeicher 108"/>
            <p:cNvSpPr/>
            <p:nvPr/>
          </p:nvSpPr>
          <p:spPr>
            <a:xfrm>
              <a:off x="5868000" y="2976120"/>
              <a:ext cx="1137960" cy="187920"/>
            </a:xfrm>
            <a:prstGeom prst="flowChartMagneticDisk">
              <a:avLst/>
            </a:prstGeom>
            <a:solidFill>
              <a:srgbClr val="f07f09"/>
            </a:solidFill>
            <a:ln>
              <a:solidFill>
                <a:srgbClr val="ffff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0" lang="de-DE" sz="1100" strike="noStrike" u="none">
                  <a:solidFill>
                    <a:schemeClr val="lt1"/>
                  </a:solidFill>
                  <a:effectLst/>
                  <a:uFillTx/>
                  <a:latin typeface="Tw Cen MT"/>
                </a:rPr>
                <a:t>Configuration</a:t>
              </a:r>
              <a:endParaRPr b="0" lang="de-DE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cxnSp>
        <p:nvCxnSpPr>
          <p:cNvPr id="2252" name="Gerader Verbinder 125"/>
          <p:cNvCxnSpPr/>
          <p:nvPr/>
        </p:nvCxnSpPr>
        <p:spPr>
          <a:xfrm flipH="1">
            <a:off x="6918840" y="4427280"/>
            <a:ext cx="901800" cy="698760"/>
          </a:xfrm>
          <a:prstGeom prst="straightConnector1">
            <a:avLst/>
          </a:prstGeom>
          <a:ln w="57150">
            <a:solidFill>
              <a:srgbClr val="fbc58e"/>
            </a:solidFill>
            <a:round/>
          </a:ln>
        </p:spPr>
      </p:cxnSp>
      <p:cxnSp>
        <p:nvCxnSpPr>
          <p:cNvPr id="2253" name="Gerader Verbinder 127"/>
          <p:cNvCxnSpPr/>
          <p:nvPr/>
        </p:nvCxnSpPr>
        <p:spPr>
          <a:xfrm flipH="1">
            <a:off x="7127280" y="4427280"/>
            <a:ext cx="693360" cy="1310040"/>
          </a:xfrm>
          <a:prstGeom prst="straightConnector1">
            <a:avLst/>
          </a:prstGeom>
          <a:ln w="57150">
            <a:solidFill>
              <a:srgbClr val="fbc58e"/>
            </a:solidFill>
            <a:round/>
          </a:ln>
        </p:spPr>
      </p:cxnSp>
      <p:cxnSp>
        <p:nvCxnSpPr>
          <p:cNvPr id="2254" name="Gerader Verbinder 130"/>
          <p:cNvCxnSpPr/>
          <p:nvPr/>
        </p:nvCxnSpPr>
        <p:spPr>
          <a:xfrm>
            <a:off x="7819560" y="4427280"/>
            <a:ext cx="436320" cy="1310760"/>
          </a:xfrm>
          <a:prstGeom prst="straightConnector1">
            <a:avLst/>
          </a:prstGeom>
          <a:ln w="57150">
            <a:solidFill>
              <a:srgbClr val="fbc58e"/>
            </a:solidFill>
            <a:round/>
          </a:ln>
        </p:spPr>
      </p:cxnSp>
      <p:cxnSp>
        <p:nvCxnSpPr>
          <p:cNvPr id="2255" name="Gerader Verbinder 133"/>
          <p:cNvCxnSpPr/>
          <p:nvPr/>
        </p:nvCxnSpPr>
        <p:spPr>
          <a:xfrm>
            <a:off x="7819560" y="4427280"/>
            <a:ext cx="315000" cy="664920"/>
          </a:xfrm>
          <a:prstGeom prst="straightConnector1">
            <a:avLst/>
          </a:prstGeom>
          <a:ln w="57150">
            <a:solidFill>
              <a:srgbClr val="fbc58e"/>
            </a:solidFill>
            <a:round/>
          </a:ln>
        </p:spPr>
      </p:cxnSp>
      <p:cxnSp>
        <p:nvCxnSpPr>
          <p:cNvPr id="2256" name="Gerader Verbinder 136"/>
          <p:cNvCxnSpPr>
            <a:stCxn id="2242" idx="2"/>
          </p:cNvCxnSpPr>
          <p:nvPr/>
        </p:nvCxnSpPr>
        <p:spPr>
          <a:xfrm flipH="1">
            <a:off x="6918840" y="4424760"/>
            <a:ext cx="2299320" cy="701280"/>
          </a:xfrm>
          <a:prstGeom prst="straightConnector1">
            <a:avLst/>
          </a:prstGeom>
          <a:ln w="57150">
            <a:solidFill>
              <a:srgbClr val="7030a0"/>
            </a:solidFill>
            <a:round/>
          </a:ln>
        </p:spPr>
      </p:cxnSp>
      <p:cxnSp>
        <p:nvCxnSpPr>
          <p:cNvPr id="2257" name="Gerader Verbinder 137"/>
          <p:cNvCxnSpPr>
            <a:stCxn id="2242" idx="2"/>
          </p:cNvCxnSpPr>
          <p:nvPr/>
        </p:nvCxnSpPr>
        <p:spPr>
          <a:xfrm flipH="1">
            <a:off x="7091640" y="4424760"/>
            <a:ext cx="2126520" cy="1309680"/>
          </a:xfrm>
          <a:prstGeom prst="straightConnector1">
            <a:avLst/>
          </a:prstGeom>
          <a:ln w="57150">
            <a:solidFill>
              <a:srgbClr val="7030a0"/>
            </a:solidFill>
            <a:round/>
          </a:ln>
        </p:spPr>
      </p:cxnSp>
      <p:cxnSp>
        <p:nvCxnSpPr>
          <p:cNvPr id="2258" name="Gerader Verbinder 138"/>
          <p:cNvCxnSpPr>
            <a:stCxn id="2242" idx="2"/>
          </p:cNvCxnSpPr>
          <p:nvPr/>
        </p:nvCxnSpPr>
        <p:spPr>
          <a:xfrm flipH="1">
            <a:off x="8254800" y="4424760"/>
            <a:ext cx="963360" cy="1313280"/>
          </a:xfrm>
          <a:prstGeom prst="straightConnector1">
            <a:avLst/>
          </a:prstGeom>
          <a:ln w="57150">
            <a:solidFill>
              <a:srgbClr val="7030a0"/>
            </a:solidFill>
            <a:round/>
          </a:ln>
        </p:spPr>
      </p:cxnSp>
      <p:sp>
        <p:nvSpPr>
          <p:cNvPr id="2259" name="PlaceHolder 1"/>
          <p:cNvSpPr>
            <a:spLocks noGrp="1"/>
          </p:cNvSpPr>
          <p:nvPr>
            <p:ph type="title"/>
          </p:nvPr>
        </p:nvSpPr>
        <p:spPr>
          <a:xfrm>
            <a:off x="1143000" y="488880"/>
            <a:ext cx="3356640" cy="1139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Scope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pSp>
        <p:nvGrpSpPr>
          <p:cNvPr id="2260" name="Group 35"/>
          <p:cNvGrpSpPr/>
          <p:nvPr/>
        </p:nvGrpSpPr>
        <p:grpSpPr>
          <a:xfrm>
            <a:off x="11352600" y="1806840"/>
            <a:ext cx="640800" cy="763560"/>
            <a:chOff x="11352600" y="1806840"/>
            <a:chExt cx="640800" cy="763560"/>
          </a:xfrm>
        </p:grpSpPr>
        <p:pic>
          <p:nvPicPr>
            <p:cNvPr id="2261" name="Picture 14" descr=""/>
            <p:cNvPicPr/>
            <p:nvPr/>
          </p:nvPicPr>
          <p:blipFill>
            <a:blip r:embed="rId1"/>
            <a:stretch/>
          </p:blipFill>
          <p:spPr>
            <a:xfrm>
              <a:off x="11405880" y="1806840"/>
              <a:ext cx="534600" cy="53460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262" name="TextBox 15"/>
            <p:cNvSpPr/>
            <p:nvPr/>
          </p:nvSpPr>
          <p:spPr>
            <a:xfrm>
              <a:off x="11352600" y="2309760"/>
              <a:ext cx="640800" cy="260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de-DE" sz="1100" strike="noStrike" u="none">
                  <a:solidFill>
                    <a:schemeClr val="lt1"/>
                  </a:solidFill>
                  <a:effectLst/>
                  <a:uFillTx/>
                  <a:latin typeface="Arial Rounded MT Bold"/>
                </a:rPr>
                <a:t>TOF</a:t>
              </a:r>
              <a:endParaRPr b="0" lang="de-DE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263" name="Group 36"/>
          <p:cNvGrpSpPr/>
          <p:nvPr/>
        </p:nvGrpSpPr>
        <p:grpSpPr>
          <a:xfrm>
            <a:off x="10663920" y="1806840"/>
            <a:ext cx="640800" cy="760320"/>
            <a:chOff x="10663920" y="1806840"/>
            <a:chExt cx="640800" cy="760320"/>
          </a:xfrm>
        </p:grpSpPr>
        <p:pic>
          <p:nvPicPr>
            <p:cNvPr id="2264" name="Picture 16" descr=""/>
            <p:cNvPicPr/>
            <p:nvPr/>
          </p:nvPicPr>
          <p:blipFill>
            <a:blip r:embed="rId2"/>
            <a:stretch/>
          </p:blipFill>
          <p:spPr>
            <a:xfrm>
              <a:off x="10717200" y="1806840"/>
              <a:ext cx="534600" cy="53460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265" name="TextBox 17"/>
            <p:cNvSpPr/>
            <p:nvPr/>
          </p:nvSpPr>
          <p:spPr>
            <a:xfrm>
              <a:off x="10663920" y="2309760"/>
              <a:ext cx="640800" cy="257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de-DE" sz="1100" strike="noStrike" u="none">
                  <a:solidFill>
                    <a:schemeClr val="lt1"/>
                  </a:solidFill>
                  <a:effectLst/>
                  <a:uFillTx/>
                  <a:latin typeface="Arial Rounded MT Bold"/>
                </a:rPr>
                <a:t>FSD</a:t>
              </a:r>
              <a:endParaRPr b="0" lang="de-DE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266" name="Group 37"/>
          <p:cNvGrpSpPr/>
          <p:nvPr/>
        </p:nvGrpSpPr>
        <p:grpSpPr>
          <a:xfrm>
            <a:off x="10010160" y="1806840"/>
            <a:ext cx="640800" cy="760320"/>
            <a:chOff x="10010160" y="1806840"/>
            <a:chExt cx="640800" cy="760320"/>
          </a:xfrm>
        </p:grpSpPr>
        <p:pic>
          <p:nvPicPr>
            <p:cNvPr id="2267" name="Picture 18" descr=""/>
            <p:cNvPicPr/>
            <p:nvPr/>
          </p:nvPicPr>
          <p:blipFill>
            <a:blip r:embed="rId3"/>
            <a:stretch/>
          </p:blipFill>
          <p:spPr>
            <a:xfrm>
              <a:off x="10063440" y="1806840"/>
              <a:ext cx="534600" cy="53460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268" name="TextBox 19"/>
            <p:cNvSpPr/>
            <p:nvPr/>
          </p:nvSpPr>
          <p:spPr>
            <a:xfrm>
              <a:off x="10010160" y="2309760"/>
              <a:ext cx="640800" cy="257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de-DE" sz="1100" strike="noStrike" u="none">
                  <a:solidFill>
                    <a:schemeClr val="lt1"/>
                  </a:solidFill>
                  <a:effectLst/>
                  <a:uFillTx/>
                  <a:latin typeface="Arial Rounded MT Bold"/>
                </a:rPr>
                <a:t>BMON</a:t>
              </a:r>
              <a:endParaRPr b="0" lang="de-DE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269" name="Group 30"/>
          <p:cNvGrpSpPr/>
          <p:nvPr/>
        </p:nvGrpSpPr>
        <p:grpSpPr>
          <a:xfrm>
            <a:off x="9997920" y="3542040"/>
            <a:ext cx="640800" cy="759960"/>
            <a:chOff x="9997920" y="3542040"/>
            <a:chExt cx="640800" cy="759960"/>
          </a:xfrm>
        </p:grpSpPr>
        <p:pic>
          <p:nvPicPr>
            <p:cNvPr id="2270" name="Picture 20" descr=""/>
            <p:cNvPicPr/>
            <p:nvPr/>
          </p:nvPicPr>
          <p:blipFill>
            <a:blip r:embed="rId4"/>
            <a:stretch/>
          </p:blipFill>
          <p:spPr>
            <a:xfrm>
              <a:off x="10050840" y="3542040"/>
              <a:ext cx="534600" cy="53460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271" name="TextBox 21"/>
            <p:cNvSpPr/>
            <p:nvPr/>
          </p:nvSpPr>
          <p:spPr>
            <a:xfrm>
              <a:off x="9997920" y="4044600"/>
              <a:ext cx="640800" cy="257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de-DE" sz="1100" strike="noStrike" u="none">
                  <a:solidFill>
                    <a:schemeClr val="lt1"/>
                  </a:solidFill>
                  <a:effectLst/>
                  <a:uFillTx/>
                  <a:latin typeface="Arial Rounded MT Bold"/>
                </a:rPr>
                <a:t>MVD</a:t>
              </a:r>
              <a:endParaRPr b="0" lang="de-DE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272" name="Group 31"/>
          <p:cNvGrpSpPr/>
          <p:nvPr/>
        </p:nvGrpSpPr>
        <p:grpSpPr>
          <a:xfrm>
            <a:off x="10712160" y="3542040"/>
            <a:ext cx="640800" cy="759960"/>
            <a:chOff x="10712160" y="3542040"/>
            <a:chExt cx="640800" cy="759960"/>
          </a:xfrm>
        </p:grpSpPr>
        <p:pic>
          <p:nvPicPr>
            <p:cNvPr id="2273" name="Picture 22" descr=""/>
            <p:cNvPicPr/>
            <p:nvPr/>
          </p:nvPicPr>
          <p:blipFill>
            <a:blip r:embed="rId5"/>
            <a:stretch/>
          </p:blipFill>
          <p:spPr>
            <a:xfrm>
              <a:off x="10765440" y="3542040"/>
              <a:ext cx="534600" cy="53460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274" name="TextBox 23"/>
            <p:cNvSpPr/>
            <p:nvPr/>
          </p:nvSpPr>
          <p:spPr>
            <a:xfrm>
              <a:off x="10712160" y="4044600"/>
              <a:ext cx="640800" cy="257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de-DE" sz="1100" strike="noStrike" u="none">
                  <a:solidFill>
                    <a:schemeClr val="lt1"/>
                  </a:solidFill>
                  <a:effectLst/>
                  <a:uFillTx/>
                  <a:latin typeface="Arial Rounded MT Bold"/>
                </a:rPr>
                <a:t>STS</a:t>
              </a:r>
              <a:endParaRPr b="0" lang="de-DE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275" name="Gruppieren 55"/>
          <p:cNvGrpSpPr/>
          <p:nvPr/>
        </p:nvGrpSpPr>
        <p:grpSpPr>
          <a:xfrm>
            <a:off x="10001520" y="2647800"/>
            <a:ext cx="2031120" cy="763200"/>
            <a:chOff x="10001520" y="2647800"/>
            <a:chExt cx="2031120" cy="763200"/>
          </a:xfrm>
        </p:grpSpPr>
        <p:grpSp>
          <p:nvGrpSpPr>
            <p:cNvPr id="2276" name="Group 34"/>
            <p:cNvGrpSpPr/>
            <p:nvPr/>
          </p:nvGrpSpPr>
          <p:grpSpPr>
            <a:xfrm>
              <a:off x="10001520" y="2647800"/>
              <a:ext cx="640800" cy="763200"/>
              <a:chOff x="10001520" y="2647800"/>
              <a:chExt cx="640800" cy="763200"/>
            </a:xfrm>
          </p:grpSpPr>
          <p:pic>
            <p:nvPicPr>
              <p:cNvPr id="2277" name="Picture 6" descr=""/>
              <p:cNvPicPr/>
              <p:nvPr/>
            </p:nvPicPr>
            <p:blipFill>
              <a:blip r:embed="rId6"/>
              <a:stretch/>
            </p:blipFill>
            <p:spPr>
              <a:xfrm>
                <a:off x="10054440" y="2647800"/>
                <a:ext cx="534600" cy="5346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2278" name="TextBox 13"/>
              <p:cNvSpPr/>
              <p:nvPr/>
            </p:nvSpPr>
            <p:spPr>
              <a:xfrm>
                <a:off x="10001520" y="3150360"/>
                <a:ext cx="640800" cy="260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0" lang="de-DE" sz="1100" strike="noStrike" u="none">
                    <a:solidFill>
                      <a:schemeClr val="lt1"/>
                    </a:solidFill>
                    <a:effectLst/>
                    <a:uFillTx/>
                    <a:latin typeface="Arial Rounded MT Bold"/>
                  </a:rPr>
                  <a:t>TRD</a:t>
                </a:r>
                <a:endParaRPr b="0" lang="de-DE" sz="11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2279" name="Group 32"/>
            <p:cNvGrpSpPr/>
            <p:nvPr/>
          </p:nvGrpSpPr>
          <p:grpSpPr>
            <a:xfrm>
              <a:off x="11391840" y="2647800"/>
              <a:ext cx="640800" cy="763200"/>
              <a:chOff x="11391840" y="2647800"/>
              <a:chExt cx="640800" cy="763200"/>
            </a:xfrm>
          </p:grpSpPr>
          <p:pic>
            <p:nvPicPr>
              <p:cNvPr id="2280" name="Picture 24" descr=""/>
              <p:cNvPicPr/>
              <p:nvPr/>
            </p:nvPicPr>
            <p:blipFill>
              <a:blip r:embed="rId7"/>
              <a:stretch/>
            </p:blipFill>
            <p:spPr>
              <a:xfrm>
                <a:off x="11444760" y="2647800"/>
                <a:ext cx="534600" cy="5346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2281" name="TextBox 25"/>
              <p:cNvSpPr/>
              <p:nvPr/>
            </p:nvSpPr>
            <p:spPr>
              <a:xfrm>
                <a:off x="11391840" y="3150360"/>
                <a:ext cx="640800" cy="260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0" lang="de-DE" sz="1100" strike="noStrike" u="none">
                    <a:solidFill>
                      <a:schemeClr val="lt1"/>
                    </a:solidFill>
                    <a:effectLst/>
                    <a:uFillTx/>
                    <a:latin typeface="Arial Rounded MT Bold"/>
                  </a:rPr>
                  <a:t>RICH</a:t>
                </a:r>
                <a:endParaRPr b="0" lang="de-DE" sz="11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2282" name="Group 33"/>
            <p:cNvGrpSpPr/>
            <p:nvPr/>
          </p:nvGrpSpPr>
          <p:grpSpPr>
            <a:xfrm>
              <a:off x="10639800" y="2647800"/>
              <a:ext cx="747360" cy="763200"/>
              <a:chOff x="10639800" y="2647800"/>
              <a:chExt cx="747360" cy="763200"/>
            </a:xfrm>
          </p:grpSpPr>
          <p:pic>
            <p:nvPicPr>
              <p:cNvPr id="2283" name="Picture 26" descr=""/>
              <p:cNvPicPr/>
              <p:nvPr/>
            </p:nvPicPr>
            <p:blipFill>
              <a:blip r:embed="rId8"/>
              <a:stretch/>
            </p:blipFill>
            <p:spPr>
              <a:xfrm>
                <a:off x="10746000" y="2647800"/>
                <a:ext cx="534600" cy="5346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2284" name="TextBox 27"/>
              <p:cNvSpPr/>
              <p:nvPr/>
            </p:nvSpPr>
            <p:spPr>
              <a:xfrm>
                <a:off x="10639800" y="3150360"/>
                <a:ext cx="747360" cy="260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0" lang="de-DE" sz="1100" strike="noStrike" u="none">
                    <a:solidFill>
                      <a:schemeClr val="lt1"/>
                    </a:solidFill>
                    <a:effectLst/>
                    <a:uFillTx/>
                    <a:latin typeface="Arial Rounded MT Bold"/>
                  </a:rPr>
                  <a:t>MUCH</a:t>
                </a:r>
                <a:endParaRPr b="0" lang="de-DE" sz="11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grpSp>
        <p:nvGrpSpPr>
          <p:cNvPr id="2285" name="Gruppieren 56"/>
          <p:cNvGrpSpPr/>
          <p:nvPr/>
        </p:nvGrpSpPr>
        <p:grpSpPr>
          <a:xfrm>
            <a:off x="9005040" y="908640"/>
            <a:ext cx="3066120" cy="1893960"/>
            <a:chOff x="9005040" y="908640"/>
            <a:chExt cx="3066120" cy="1893960"/>
          </a:xfrm>
        </p:grpSpPr>
        <p:grpSp>
          <p:nvGrpSpPr>
            <p:cNvPr id="2286" name="Group 71"/>
            <p:cNvGrpSpPr/>
            <p:nvPr/>
          </p:nvGrpSpPr>
          <p:grpSpPr>
            <a:xfrm>
              <a:off x="10460160" y="908640"/>
              <a:ext cx="1096200" cy="762480"/>
              <a:chOff x="10460160" y="908640"/>
              <a:chExt cx="1096200" cy="762480"/>
            </a:xfrm>
          </p:grpSpPr>
          <p:pic>
            <p:nvPicPr>
              <p:cNvPr id="2287" name="Picture 72" descr=""/>
              <p:cNvPicPr/>
              <p:nvPr/>
            </p:nvPicPr>
            <p:blipFill>
              <a:blip r:embed="rId9"/>
              <a:stretch/>
            </p:blipFill>
            <p:spPr>
              <a:xfrm>
                <a:off x="10713240" y="908640"/>
                <a:ext cx="535320" cy="53532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2288" name="TextBox 73"/>
              <p:cNvSpPr/>
              <p:nvPr/>
            </p:nvSpPr>
            <p:spPr>
              <a:xfrm>
                <a:off x="10460160" y="1410480"/>
                <a:ext cx="1096200" cy="260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0" lang="de-DE" sz="1100" strike="noStrike" u="none">
                    <a:solidFill>
                      <a:schemeClr val="lt1"/>
                    </a:solidFill>
                    <a:effectLst/>
                    <a:uFillTx/>
                    <a:latin typeface="Arial Rounded MT Bold"/>
                  </a:rPr>
                  <a:t>Common</a:t>
                </a:r>
                <a:endParaRPr b="0" lang="de-DE" sz="11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2289" name="Group 101"/>
            <p:cNvGrpSpPr/>
            <p:nvPr/>
          </p:nvGrpSpPr>
          <p:grpSpPr>
            <a:xfrm>
              <a:off x="11283480" y="908640"/>
              <a:ext cx="787680" cy="763200"/>
              <a:chOff x="11283480" y="908640"/>
              <a:chExt cx="787680" cy="763200"/>
            </a:xfrm>
          </p:grpSpPr>
          <p:pic>
            <p:nvPicPr>
              <p:cNvPr id="2290" name="Picture 102" descr=""/>
              <p:cNvPicPr/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colorTemp="7751" sat="84000"/>
                        </a14:imgEffect>
                      </a14:imgLayer>
                    </a14:imgProps>
                  </a:ext>
                </a:extLst>
              </a:blip>
              <a:stretch/>
            </p:blipFill>
            <p:spPr>
              <a:xfrm>
                <a:off x="11409840" y="908640"/>
                <a:ext cx="534600" cy="5346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2291" name="TextBox 103"/>
              <p:cNvSpPr/>
              <p:nvPr/>
            </p:nvSpPr>
            <p:spPr>
              <a:xfrm>
                <a:off x="11283480" y="1411200"/>
                <a:ext cx="787680" cy="260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0" lang="de-DE" sz="1100" strike="noStrike" u="none">
                    <a:solidFill>
                      <a:schemeClr val="lt1"/>
                    </a:solidFill>
                    <a:effectLst/>
                    <a:uFillTx/>
                    <a:latin typeface="Arial Rounded MT Bold"/>
                  </a:rPr>
                  <a:t>Magnet</a:t>
                </a:r>
                <a:endParaRPr b="0" lang="de-DE" sz="11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2292" name="Group 38"/>
            <p:cNvGrpSpPr/>
            <p:nvPr/>
          </p:nvGrpSpPr>
          <p:grpSpPr>
            <a:xfrm>
              <a:off x="9005040" y="908640"/>
              <a:ext cx="1636560" cy="1893960"/>
              <a:chOff x="9005040" y="908640"/>
              <a:chExt cx="1636560" cy="1893960"/>
            </a:xfrm>
          </p:grpSpPr>
          <p:pic>
            <p:nvPicPr>
              <p:cNvPr id="2293" name="Picture 28" descr=""/>
              <p:cNvPicPr/>
              <p:nvPr/>
            </p:nvPicPr>
            <p:blipFill>
              <a:blip r:embed="rId12"/>
              <a:stretch/>
            </p:blipFill>
            <p:spPr>
              <a:xfrm>
                <a:off x="10054080" y="908640"/>
                <a:ext cx="534600" cy="53460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2294" name="TextBox 29"/>
              <p:cNvSpPr/>
              <p:nvPr/>
            </p:nvSpPr>
            <p:spPr>
              <a:xfrm>
                <a:off x="10000800" y="1411200"/>
                <a:ext cx="640800" cy="2606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algn="ctr" defTabSz="457200">
                  <a:lnSpc>
                    <a:spcPct val="100000"/>
                  </a:lnSpc>
                </a:pPr>
                <a:r>
                  <a:rPr b="0" lang="de-DE" sz="1100" strike="noStrike" u="none">
                    <a:solidFill>
                      <a:schemeClr val="lt1"/>
                    </a:solidFill>
                    <a:effectLst/>
                    <a:uFillTx/>
                    <a:latin typeface="Arial Rounded MT Bold"/>
                  </a:rPr>
                  <a:t>DAQ</a:t>
                </a:r>
                <a:endParaRPr b="0" lang="de-DE" sz="11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  <p:pic>
            <p:nvPicPr>
              <p:cNvPr id="2295" name="Picture 2" descr=""/>
              <p:cNvPicPr/>
              <p:nvPr/>
            </p:nvPicPr>
            <p:blipFill>
              <a:blip r:embed="rId13"/>
              <a:stretch/>
            </p:blipFill>
            <p:spPr>
              <a:xfrm>
                <a:off x="9005040" y="2622600"/>
                <a:ext cx="180000" cy="180000"/>
              </a:xfrm>
              <a:prstGeom prst="rect">
                <a:avLst/>
              </a:prstGeom>
              <a:noFill/>
              <a:ln w="0">
                <a:noFill/>
              </a:ln>
            </p:spPr>
          </p:pic>
        </p:grpSp>
      </p:grpSp>
      <p:sp>
        <p:nvSpPr>
          <p:cNvPr id="2296" name="Rechteck 121"/>
          <p:cNvSpPr/>
          <p:nvPr/>
        </p:nvSpPr>
        <p:spPr>
          <a:xfrm>
            <a:off x="6259320" y="5750280"/>
            <a:ext cx="1300320" cy="457560"/>
          </a:xfrm>
          <a:prstGeom prst="rect">
            <a:avLst/>
          </a:prstGeom>
          <a:gradFill rotWithShape="0">
            <a:gsLst>
              <a:gs pos="0">
                <a:srgbClr val="403050"/>
              </a:gs>
              <a:gs pos="48000">
                <a:srgbClr val="654c7e"/>
              </a:gs>
              <a:gs pos="100000">
                <a:srgbClr val="a088b7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de-DE" sz="15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Other </a:t>
            </a:r>
            <a:r>
              <a:rPr b="0" lang="de-DE" sz="13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Clients</a:t>
            </a:r>
            <a:endParaRPr b="0" lang="de-DE" sz="13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97" name="Rechteck 123"/>
          <p:cNvSpPr/>
          <p:nvPr/>
        </p:nvSpPr>
        <p:spPr>
          <a:xfrm>
            <a:off x="7639920" y="5736960"/>
            <a:ext cx="1359720" cy="457560"/>
          </a:xfrm>
          <a:prstGeom prst="rect">
            <a:avLst/>
          </a:prstGeom>
          <a:gradFill rotWithShape="0">
            <a:gsLst>
              <a:gs pos="0">
                <a:srgbClr val="403050"/>
              </a:gs>
              <a:gs pos="48000">
                <a:srgbClr val="654c7e"/>
              </a:gs>
              <a:gs pos="100000">
                <a:srgbClr val="a088b7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de-DE" sz="15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Aggregation</a:t>
            </a:r>
            <a:endParaRPr b="0" lang="de-DE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98" name="Rechteck 120"/>
          <p:cNvSpPr/>
          <p:nvPr/>
        </p:nvSpPr>
        <p:spPr>
          <a:xfrm>
            <a:off x="7609680" y="5091120"/>
            <a:ext cx="1209960" cy="457560"/>
          </a:xfrm>
          <a:prstGeom prst="rect">
            <a:avLst/>
          </a:prstGeom>
          <a:gradFill rotWithShape="0">
            <a:gsLst>
              <a:gs pos="0">
                <a:srgbClr val="403050"/>
              </a:gs>
              <a:gs pos="48000">
                <a:srgbClr val="654c7e"/>
              </a:gs>
              <a:gs pos="100000">
                <a:srgbClr val="a088b7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GUI/HMI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99" name="Rechteck 119"/>
          <p:cNvSpPr/>
          <p:nvPr/>
        </p:nvSpPr>
        <p:spPr>
          <a:xfrm>
            <a:off x="6300000" y="5125320"/>
            <a:ext cx="1141920" cy="457560"/>
          </a:xfrm>
          <a:prstGeom prst="rect">
            <a:avLst/>
          </a:prstGeom>
          <a:gradFill rotWithShape="0">
            <a:gsLst>
              <a:gs pos="0">
                <a:srgbClr val="403050"/>
              </a:gs>
              <a:gs pos="48000">
                <a:srgbClr val="654c7e"/>
              </a:gs>
              <a:gs pos="100000">
                <a:srgbClr val="a088b7"/>
              </a:gs>
            </a:gsLst>
            <a:lin ang="16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Analysis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00" name="PlaceHolder 2"/>
          <p:cNvSpPr>
            <a:spLocks noGrp="1"/>
          </p:cNvSpPr>
          <p:nvPr>
            <p:ph/>
          </p:nvPr>
        </p:nvSpPr>
        <p:spPr>
          <a:xfrm>
            <a:off x="1440000" y="1440000"/>
            <a:ext cx="4320000" cy="504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55000" lnSpcReduction="19999"/>
          </a:bodyPr>
          <a:p>
            <a:pPr marL="228600" indent="-228600" defTabSz="914400">
              <a:lnSpc>
                <a:spcPct val="115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EPICS IOC development for Detectors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15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Integration interfaces between EPICS and higher ECS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15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Sub-detector Status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15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Sub-detector Tasks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15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Automatic configuration &amp; setup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15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database setup for performant data storage (archiver) and retrieval 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15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Communication layers to PLCs (OPC UA, Modbus, MQTT)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15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Task/signal survey and control-logic mapping 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15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Containerization and orchestration of all services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15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based on configuration databases local to the detector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15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Security, archiving, alarm, and data-aggregation subsystems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15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Segregated, subdived Network architecture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15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HMI/GUI development (support) for sub-detectors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01" name="Foliennummernplatzhalter 202"/>
          <p:cNvSpPr/>
          <p:nvPr/>
        </p:nvSpPr>
        <p:spPr>
          <a:xfrm>
            <a:off x="10301760" y="6230880"/>
            <a:ext cx="770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457200">
              <a:lnSpc>
                <a:spcPct val="100000"/>
              </a:lnSpc>
            </a:pP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grpSp>
        <p:nvGrpSpPr>
          <p:cNvPr id="2302" name=""/>
          <p:cNvGrpSpPr/>
          <p:nvPr/>
        </p:nvGrpSpPr>
        <p:grpSpPr>
          <a:xfrm>
            <a:off x="6732000" y="3906720"/>
            <a:ext cx="1370520" cy="519840"/>
            <a:chOff x="6732000" y="3906720"/>
            <a:chExt cx="1370520" cy="519840"/>
          </a:xfrm>
        </p:grpSpPr>
        <p:sp>
          <p:nvSpPr>
            <p:cNvPr id="2303" name="Flussdiagramm: Magnetplattenspeicher 94"/>
            <p:cNvSpPr/>
            <p:nvPr/>
          </p:nvSpPr>
          <p:spPr>
            <a:xfrm>
              <a:off x="6732000" y="4211640"/>
              <a:ext cx="1370520" cy="214920"/>
            </a:xfrm>
            <a:prstGeom prst="flowChartMagneticDisk">
              <a:avLst/>
            </a:prstGeom>
            <a:solidFill>
              <a:srgbClr val="f07f09"/>
            </a:solidFill>
            <a:ln>
              <a:solidFill>
                <a:srgbClr val="ffff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0" lang="de-DE" sz="1400" strike="noStrike" u="none">
                  <a:solidFill>
                    <a:schemeClr val="lt1"/>
                  </a:solidFill>
                  <a:effectLst/>
                  <a:uFillTx/>
                  <a:latin typeface="Tw Cen MT"/>
                </a:rPr>
                <a:t>(time-series)</a:t>
              </a:r>
              <a:endParaRPr b="0" lang="de-DE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247" name="Flussdiagramm: Magnetplattenspeicher 92"/>
            <p:cNvSpPr/>
            <p:nvPr/>
          </p:nvSpPr>
          <p:spPr>
            <a:xfrm>
              <a:off x="6732000" y="3906720"/>
              <a:ext cx="1370520" cy="214920"/>
            </a:xfrm>
            <a:prstGeom prst="flowChartMagneticDisk">
              <a:avLst/>
            </a:prstGeom>
            <a:solidFill>
              <a:srgbClr val="f07f09"/>
            </a:solidFill>
            <a:ln>
              <a:solidFill>
                <a:srgbClr val="ffff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endPara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endParaRPr>
            </a:p>
          </p:txBody>
        </p:sp>
        <p:sp>
          <p:nvSpPr>
            <p:cNvPr id="2304" name="Flussdiagramm: Magnetplattenspeicher 93"/>
            <p:cNvSpPr/>
            <p:nvPr/>
          </p:nvSpPr>
          <p:spPr>
            <a:xfrm>
              <a:off x="6732000" y="4059000"/>
              <a:ext cx="1370520" cy="214920"/>
            </a:xfrm>
            <a:prstGeom prst="flowChartMagneticDisk">
              <a:avLst/>
            </a:prstGeom>
            <a:solidFill>
              <a:srgbClr val="f07f09"/>
            </a:solidFill>
            <a:ln>
              <a:solidFill>
                <a:srgbClr val="ffff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457200">
                <a:lnSpc>
                  <a:spcPct val="100000"/>
                </a:lnSpc>
              </a:pPr>
              <a:r>
                <a:rPr b="0" lang="de-DE" sz="1800" strike="noStrike" u="none">
                  <a:solidFill>
                    <a:schemeClr val="lt1"/>
                  </a:solidFill>
                  <a:effectLst/>
                  <a:uFillTx/>
                  <a:latin typeface="Tw Cen MT"/>
                </a:rPr>
                <a:t>Database</a:t>
              </a:r>
              <a:endPara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305" name="Group 1"/>
          <p:cNvGrpSpPr/>
          <p:nvPr/>
        </p:nvGrpSpPr>
        <p:grpSpPr>
          <a:xfrm>
            <a:off x="11268000" y="3542400"/>
            <a:ext cx="877320" cy="759960"/>
            <a:chOff x="11268000" y="3542400"/>
            <a:chExt cx="877320" cy="759960"/>
          </a:xfrm>
        </p:grpSpPr>
        <p:pic>
          <p:nvPicPr>
            <p:cNvPr id="2306" name="Picture 1" descr=""/>
            <p:cNvPicPr/>
            <p:nvPr/>
          </p:nvPicPr>
          <p:blipFill>
            <a:blip r:embed="rId14"/>
            <a:stretch/>
          </p:blipFill>
          <p:spPr>
            <a:xfrm>
              <a:off x="11449800" y="3542400"/>
              <a:ext cx="534600" cy="53460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307" name="TextBox 1"/>
            <p:cNvSpPr/>
            <p:nvPr/>
          </p:nvSpPr>
          <p:spPr>
            <a:xfrm>
              <a:off x="11268000" y="4044960"/>
              <a:ext cx="877320" cy="257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0" lang="de-DE" sz="1100" strike="noStrike" u="none">
                  <a:solidFill>
                    <a:schemeClr val="lt1"/>
                  </a:solidFill>
                  <a:effectLst/>
                  <a:uFillTx/>
                  <a:latin typeface="Arial Rounded MT Bold"/>
                </a:rPr>
                <a:t>TARGET</a:t>
              </a:r>
              <a:endParaRPr b="0" lang="de-DE" sz="11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2308" name=""/>
          <p:cNvGrpSpPr/>
          <p:nvPr/>
        </p:nvGrpSpPr>
        <p:grpSpPr>
          <a:xfrm>
            <a:off x="5964120" y="1556640"/>
            <a:ext cx="1802520" cy="562320"/>
            <a:chOff x="5964120" y="1556640"/>
            <a:chExt cx="1802520" cy="562320"/>
          </a:xfrm>
        </p:grpSpPr>
        <p:sp>
          <p:nvSpPr>
            <p:cNvPr id="2309" name="Textfeld 118"/>
            <p:cNvSpPr/>
            <p:nvPr/>
          </p:nvSpPr>
          <p:spPr>
            <a:xfrm>
              <a:off x="5964120" y="1709640"/>
              <a:ext cx="1802520" cy="4093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457200">
                <a:lnSpc>
                  <a:spcPct val="100000"/>
                </a:lnSpc>
              </a:pPr>
              <a:r>
                <a:rPr b="1" lang="de-DE" sz="1050" strike="noStrike" u="none">
                  <a:solidFill>
                    <a:schemeClr val="lt1"/>
                  </a:solidFill>
                  <a:effectLst/>
                  <a:uFillTx/>
                  <a:latin typeface="Tw Cen MT"/>
                </a:rPr>
                <a:t>Status request / direct access</a:t>
              </a:r>
              <a:endParaRPr b="0" lang="de-DE" sz="105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310" name="Textfeld 109"/>
            <p:cNvSpPr/>
            <p:nvPr/>
          </p:nvSpPr>
          <p:spPr>
            <a:xfrm>
              <a:off x="6490440" y="1556640"/>
              <a:ext cx="758520" cy="249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457200">
                <a:lnSpc>
                  <a:spcPct val="100000"/>
                </a:lnSpc>
              </a:pPr>
              <a:r>
                <a:rPr b="1" lang="de-DE" sz="1050" strike="noStrike" u="none">
                  <a:solidFill>
                    <a:schemeClr val="lt1"/>
                  </a:solidFill>
                  <a:effectLst/>
                  <a:uFillTx/>
                  <a:latin typeface="Tw Cen MT"/>
                </a:rPr>
                <a:t>CA/PVA</a:t>
              </a:r>
              <a:endParaRPr b="0" lang="de-DE" sz="105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2311" name="Textfeld 1"/>
          <p:cNvSpPr/>
          <p:nvPr/>
        </p:nvSpPr>
        <p:spPr>
          <a:xfrm>
            <a:off x="6094080" y="2190240"/>
            <a:ext cx="1008000" cy="516600"/>
          </a:xfrm>
          <a:prstGeom prst="rect">
            <a:avLst/>
          </a:prstGeom>
          <a:gradFill rotWithShape="0">
            <a:gsLst>
              <a:gs pos="0">
                <a:srgbClr val="fcded2"/>
              </a:gs>
              <a:gs pos="100000">
                <a:srgbClr val="f8ac87"/>
              </a:gs>
            </a:gsLst>
            <a:lin ang="5040000"/>
          </a:gradFill>
          <a:ln>
            <a:solidFill>
              <a:srgbClr val="f07f09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4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State machine</a:t>
            </a:r>
            <a:endParaRPr b="0" lang="de-DE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12" name=""/>
          <p:cNvSpPr/>
          <p:nvPr/>
        </p:nvSpPr>
        <p:spPr>
          <a:xfrm flipV="1">
            <a:off x="7006320" y="3089160"/>
            <a:ext cx="527760" cy="75240"/>
          </a:xfrm>
          <a:prstGeom prst="line">
            <a:avLst/>
          </a:prstGeom>
          <a:ln w="3600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12240" bIns="12240" anchor="ctr">
            <a:noAutofit/>
          </a:bodyPr>
          <a:p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13" name=""/>
          <p:cNvSpPr/>
          <p:nvPr/>
        </p:nvSpPr>
        <p:spPr>
          <a:xfrm flipV="1">
            <a:off x="7006320" y="3017520"/>
            <a:ext cx="527760" cy="146880"/>
          </a:xfrm>
          <a:prstGeom prst="line">
            <a:avLst/>
          </a:prstGeom>
          <a:ln w="3600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14" name=""/>
          <p:cNvSpPr/>
          <p:nvPr/>
        </p:nvSpPr>
        <p:spPr>
          <a:xfrm flipV="1">
            <a:off x="7006320" y="2945520"/>
            <a:ext cx="527760" cy="218880"/>
          </a:xfrm>
          <a:prstGeom prst="line">
            <a:avLst/>
          </a:prstGeom>
          <a:ln w="36000">
            <a:solidFill>
              <a:srgbClr val="ffff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15" name="Textfeld 2"/>
          <p:cNvSpPr/>
          <p:nvPr/>
        </p:nvSpPr>
        <p:spPr>
          <a:xfrm>
            <a:off x="4397400" y="180000"/>
            <a:ext cx="1182240" cy="363960"/>
          </a:xfrm>
          <a:prstGeom prst="rect">
            <a:avLst/>
          </a:prstGeom>
          <a:gradFill rotWithShape="0">
            <a:gsLst>
              <a:gs pos="0">
                <a:srgbClr val="b4c7dc"/>
              </a:gs>
              <a:gs pos="100000">
                <a:srgbClr val="dee6ef"/>
              </a:gs>
            </a:gsLst>
            <a:lin ang="5340000"/>
          </a:gradFill>
          <a:ln>
            <a:solidFill>
              <a:srgbClr val="3465a4"/>
            </a:solidFill>
            <a:rou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 defTabSz="457200">
              <a:lnSpc>
                <a:spcPct val="10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Tw Cen MT"/>
              </a:rPr>
              <a:t>ECS</a:t>
            </a:r>
            <a:endParaRPr b="0" lang="de-DE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2316" name=""/>
          <p:cNvCxnSpPr>
            <a:stCxn id="2221" idx="1"/>
            <a:endCxn id="2315" idx="2"/>
          </p:cNvCxnSpPr>
          <p:nvPr/>
        </p:nvCxnSpPr>
        <p:spPr>
          <a:xfrm rot="10800000">
            <a:off x="4988160" y="543600"/>
            <a:ext cx="2211840" cy="455040"/>
          </a:xfrm>
          <a:prstGeom prst="curvedConnector2">
            <a:avLst/>
          </a:prstGeom>
          <a:ln w="72000">
            <a:solidFill>
              <a:srgbClr val="3465a4"/>
            </a:solidFill>
            <a:round/>
            <a:headEnd len="med" type="triangle" w="med"/>
            <a:tailEnd len="med" type="triangle" w="med"/>
          </a:ln>
        </p:spPr>
      </p:cxnSp>
      <p:sp>
        <p:nvSpPr>
          <p:cNvPr id="2317" name=""/>
          <p:cNvSpPr txBox="1"/>
          <p:nvPr/>
        </p:nvSpPr>
        <p:spPr>
          <a:xfrm>
            <a:off x="9180000" y="3240000"/>
            <a:ext cx="720000" cy="36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b="0" i="1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TIG</a:t>
            </a:r>
            <a:endParaRPr b="0" i="1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8" name="PlaceHolder 1"/>
          <p:cNvSpPr>
            <a:spLocks noGrp="1"/>
          </p:cNvSpPr>
          <p:nvPr>
            <p:ph type="title"/>
          </p:nvPr>
        </p:nvSpPr>
        <p:spPr>
          <a:xfrm>
            <a:off x="889560" y="36000"/>
            <a:ext cx="9905040" cy="116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make use of experience at CEE ...</a:t>
            </a:r>
            <a:endParaRPr b="0" lang="de-DE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19" name="PlaceHolder 2"/>
          <p:cNvSpPr>
            <a:spLocks noGrp="1"/>
          </p:cNvSpPr>
          <p:nvPr>
            <p:ph/>
          </p:nvPr>
        </p:nvSpPr>
        <p:spPr>
          <a:xfrm>
            <a:off x="1141560" y="1925640"/>
            <a:ext cx="9905040" cy="1314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-3240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See next Talk: 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i="1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DCS CEE</a:t>
            </a: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, M.Li, IMP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</a:t>
            </a:r>
            <a:r>
              <a:rPr b="0" lang="de-DE" sz="1500" strike="noStrike" u="none">
                <a:solidFill>
                  <a:srgbClr val="ffffff"/>
                </a:solidFill>
                <a:effectLst/>
                <a:uFillTx/>
                <a:latin typeface="Arial"/>
                <a:hlinkClick r:id="rId1"/>
              </a:rPr>
              <a:t>https://indico.gsi.de/event/20881/contributions/93864/</a:t>
            </a:r>
            <a:endParaRPr b="0" lang="de-DE" sz="15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1417"/>
              </a:spcBef>
              <a:buNone/>
            </a:pPr>
            <a:endParaRPr b="0" lang="de-DE" sz="15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2320" name="Grafik 7" descr=""/>
          <p:cNvPicPr/>
          <p:nvPr/>
        </p:nvPicPr>
        <p:blipFill>
          <a:blip r:embed="rId2"/>
          <a:stretch/>
        </p:blipFill>
        <p:spPr>
          <a:xfrm>
            <a:off x="1764000" y="3374280"/>
            <a:ext cx="4860000" cy="2745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21" name="Grafik 8" descr=""/>
          <p:cNvPicPr/>
          <p:nvPr/>
        </p:nvPicPr>
        <p:blipFill>
          <a:blip r:embed="rId3"/>
          <a:stretch/>
        </p:blipFill>
        <p:spPr>
          <a:xfrm>
            <a:off x="7200000" y="1080000"/>
            <a:ext cx="4978080" cy="2806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22" name="Grafik 9" descr=""/>
          <p:cNvPicPr/>
          <p:nvPr/>
        </p:nvPicPr>
        <p:blipFill>
          <a:blip r:embed="rId4"/>
          <a:stretch/>
        </p:blipFill>
        <p:spPr>
          <a:xfrm>
            <a:off x="6552000" y="3549600"/>
            <a:ext cx="5220000" cy="296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23" name=""/>
          <p:cNvSpPr txBox="1"/>
          <p:nvPr/>
        </p:nvSpPr>
        <p:spPr>
          <a:xfrm>
            <a:off x="2700000" y="6120000"/>
            <a:ext cx="3144960" cy="275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spAutoFit/>
          </a:bodyPr>
          <a:p>
            <a:r>
              <a:rPr b="0" i="1" lang="de-DE" sz="13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(Slides from previous presentation 2024)</a:t>
            </a:r>
            <a:endParaRPr b="0" lang="de-DE" sz="13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PlaceHolder 1"/>
          <p:cNvSpPr>
            <a:spLocks noGrp="1"/>
          </p:cNvSpPr>
          <p:nvPr>
            <p:ph type="title"/>
          </p:nvPr>
        </p:nvSpPr>
        <p:spPr>
          <a:xfrm>
            <a:off x="1141560" y="618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CEE …  </a:t>
            </a:r>
            <a:br>
              <a:rPr sz="4400"/>
            </a:br>
            <a:r>
              <a:rPr b="0" lang="de-DE" sz="44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   evaluate what can be used, adopted </a:t>
            </a:r>
            <a:endParaRPr b="0" lang="de-DE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25" name="PlaceHolder 2"/>
          <p:cNvSpPr>
            <a:spLocks noGrp="1"/>
          </p:cNvSpPr>
          <p:nvPr>
            <p:ph/>
          </p:nvPr>
        </p:nvSpPr>
        <p:spPr>
          <a:xfrm>
            <a:off x="1141560" y="2520000"/>
            <a:ext cx="9905040" cy="354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3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After 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2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getting the status quo and needs of the detector systems</a:t>
            </a:r>
            <a:endParaRPr b="0" lang="de-DE" sz="2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4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during CBM DCS Workshop April 2025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4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Detailed survey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3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But not forgetting/ignoring the existing local built-up expertise and work 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indent="0">
              <a:spcBef>
                <a:spcPts val="1417"/>
              </a:spcBef>
              <a:buNone/>
            </a:pP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PlaceHolder 1"/>
          <p:cNvSpPr>
            <a:spLocks noGrp="1"/>
          </p:cNvSpPr>
          <p:nvPr>
            <p:ph type="title"/>
          </p:nvPr>
        </p:nvSpPr>
        <p:spPr>
          <a:xfrm>
            <a:off x="1141560" y="618120"/>
            <a:ext cx="9905040" cy="147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44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Status quo</a:t>
            </a:r>
            <a:br>
              <a:rPr sz="4400"/>
            </a:br>
            <a:r>
              <a:rPr b="0" lang="de-DE" sz="44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The survey</a:t>
            </a:r>
            <a:endParaRPr b="0" lang="de-DE" sz="4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27" name="PlaceHolder 2"/>
          <p:cNvSpPr>
            <a:spLocks noGrp="1"/>
          </p:cNvSpPr>
          <p:nvPr>
            <p:ph/>
          </p:nvPr>
        </p:nvSpPr>
        <p:spPr>
          <a:xfrm>
            <a:off x="1141560" y="2249640"/>
            <a:ext cx="9905040" cy="354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3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Stakeholder contacts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3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DCS Workshop April 2025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32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Survey</a:t>
            </a:r>
            <a:endParaRPr b="0" lang="de-DE" sz="32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PlaceHolder 1"/>
          <p:cNvSpPr>
            <a:spLocks noGrp="1"/>
          </p:cNvSpPr>
          <p:nvPr>
            <p:ph type="title"/>
          </p:nvPr>
        </p:nvSpPr>
        <p:spPr>
          <a:xfrm>
            <a:off x="1141560" y="42480"/>
            <a:ext cx="9905040" cy="1477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de-DE" sz="3600" strike="noStrike" u="none" cap="all">
                <a:solidFill>
                  <a:schemeClr val="lt1"/>
                </a:solidFill>
                <a:effectLst/>
                <a:uFillTx/>
                <a:latin typeface="Tw Cen MT"/>
              </a:rPr>
              <a:t>Stakeholders</a:t>
            </a:r>
            <a:endParaRPr b="0" lang="de-DE" sz="36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29" name="PlaceHolder 2"/>
          <p:cNvSpPr>
            <a:spLocks noGrp="1"/>
          </p:cNvSpPr>
          <p:nvPr>
            <p:ph/>
          </p:nvPr>
        </p:nvSpPr>
        <p:spPr>
          <a:xfrm>
            <a:off x="6172200" y="1464480"/>
            <a:ext cx="4877280" cy="4557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 fontScale="85000" lnSpcReduction="19999"/>
          </a:bodyPr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External DCS Provider: 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GSI Accelerator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CBM ECS System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PLC Vendors: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Magnet Control System 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Gas Control Systems (Mladen, GSI ACC)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End Users/Operators: 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CBM groups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CBM Analysis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DAQ/Fles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marL="228600" indent="-228600" defTabSz="9144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Hardware / IT support</a:t>
            </a: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1" marL="6858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20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CBM / GSI IT Hardware experts </a:t>
            </a: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lvl="2" marL="1143000" indent="-228600" defTabSz="914400">
              <a:lnSpc>
                <a:spcPct val="120000"/>
              </a:lnSpc>
              <a:spcBef>
                <a:spcPts val="499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8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e.g. D.Emschermann as contact ?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20000"/>
              </a:lnSpc>
              <a:spcBef>
                <a:spcPts val="499"/>
              </a:spcBef>
              <a:buNone/>
              <a:tabLst>
                <a:tab algn="l" pos="0"/>
              </a:tabLst>
            </a:pPr>
            <a:endParaRPr b="0" lang="de-DE" sz="20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12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2400" strike="noStrike" u="non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30" name="PlaceHolder 3"/>
          <p:cNvSpPr>
            <a:spLocks noGrp="1"/>
          </p:cNvSpPr>
          <p:nvPr>
            <p:ph type="dt" idx="4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>
              <a:lnSpc>
                <a:spcPct val="100000"/>
              </a:lnSpc>
              <a:buNone/>
              <a:defRPr b="0" lang="de-DE" sz="18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de-DE" sz="18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21-Oct-2025</a:t>
            </a:r>
            <a:endParaRPr b="0" lang="de-DE" sz="18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2331" name=""/>
          <p:cNvSpPr txBox="1"/>
          <p:nvPr/>
        </p:nvSpPr>
        <p:spPr>
          <a:xfrm>
            <a:off x="1260000" y="1296000"/>
            <a:ext cx="4154760" cy="520956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spAutoFit/>
          </a:bodyPr>
          <a:p>
            <a:pPr marL="228600" indent="-228600" defTabSz="914400">
              <a:lnSpc>
                <a:spcPct val="150000"/>
              </a:lnSpc>
              <a:spcBef>
                <a:spcPts val="717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Project Leader: </a:t>
            </a:r>
            <a:endParaRPr b="0" lang="de-DE" sz="1400" strike="noStrike" u="none">
              <a:solidFill>
                <a:srgbClr val="ffffff"/>
              </a:solidFill>
              <a:effectLst/>
              <a:uFillTx/>
              <a:latin typeface="Arial"/>
              <a:ea typeface="Microsoft YaHei"/>
            </a:endParaRPr>
          </a:p>
          <a:p>
            <a:pPr lvl="1" marL="685800" indent="-228600" defTabSz="914400">
              <a:lnSpc>
                <a:spcPct val="150000"/>
              </a:lnSpc>
              <a:spcBef>
                <a:spcPts val="215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en-US" sz="1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Min Li (IMP, CAS)</a:t>
            </a:r>
            <a:endParaRPr b="0" lang="de-DE" sz="1100" strike="noStrike" u="none">
              <a:solidFill>
                <a:srgbClr val="ffffff"/>
              </a:solidFill>
              <a:effectLst/>
              <a:uFillTx/>
              <a:latin typeface="Arial"/>
              <a:ea typeface="Microsoft YaHei"/>
            </a:endParaRPr>
          </a:p>
          <a:p>
            <a:pPr lvl="1" marL="685800" indent="-228600" defTabSz="914400">
              <a:lnSpc>
                <a:spcPct val="150000"/>
              </a:lnSpc>
              <a:spcBef>
                <a:spcPts val="215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en-US" sz="1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Peter Zumbruch (GSI)</a:t>
            </a:r>
            <a:endParaRPr b="0" lang="de-DE" sz="1100" strike="noStrike" u="none">
              <a:solidFill>
                <a:srgbClr val="ffffff"/>
              </a:solidFill>
              <a:effectLst/>
              <a:uFillTx/>
              <a:latin typeface="Arial"/>
              <a:ea typeface="Microsoft YaHei"/>
            </a:endParaRPr>
          </a:p>
          <a:p>
            <a:pPr marL="228600" indent="-228600" defTabSz="914400">
              <a:lnSpc>
                <a:spcPct val="150000"/>
              </a:lnSpc>
              <a:spcBef>
                <a:spcPts val="717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4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Subproject Contact Persons</a:t>
            </a:r>
            <a:endParaRPr b="0" lang="de-DE" sz="1400" strike="noStrike" u="none">
              <a:solidFill>
                <a:srgbClr val="ffffff"/>
              </a:solidFill>
              <a:effectLst/>
              <a:uFillTx/>
              <a:latin typeface="Arial"/>
              <a:ea typeface="Microsoft YaHei"/>
            </a:endParaRPr>
          </a:p>
          <a:p>
            <a:pPr lvl="1" marL="685800" indent="-228600" defTabSz="914400">
              <a:lnSpc>
                <a:spcPct val="150000"/>
              </a:lnSpc>
              <a:spcBef>
                <a:spcPts val="215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BMON – J.Pietraszko, GSI</a:t>
            </a:r>
            <a:endParaRPr b="0" lang="de-DE" sz="1100" strike="noStrike" u="none">
              <a:solidFill>
                <a:srgbClr val="ffffff"/>
              </a:solidFill>
              <a:effectLst/>
              <a:uFillTx/>
              <a:latin typeface="Arial"/>
              <a:ea typeface="Microsoft YaHei"/>
            </a:endParaRPr>
          </a:p>
          <a:p>
            <a:pPr lvl="1" marL="685800" indent="-228600" defTabSz="914400">
              <a:lnSpc>
                <a:spcPct val="150000"/>
              </a:lnSpc>
              <a:spcBef>
                <a:spcPts val="215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Target – NN (P.Dahm,?)</a:t>
            </a:r>
            <a:endParaRPr b="0" lang="de-DE" sz="1100" strike="noStrike" u="none">
              <a:solidFill>
                <a:srgbClr val="ffffff"/>
              </a:solidFill>
              <a:effectLst/>
              <a:uFillTx/>
              <a:latin typeface="Arial"/>
              <a:ea typeface="Microsoft YaHei"/>
            </a:endParaRPr>
          </a:p>
          <a:p>
            <a:pPr lvl="1" marL="685800" indent="-228600" defTabSz="914400">
              <a:lnSpc>
                <a:spcPct val="150000"/>
              </a:lnSpc>
              <a:spcBef>
                <a:spcPts val="215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Magnet – NN (P.Senger,?)</a:t>
            </a:r>
            <a:endParaRPr b="0" lang="de-DE" sz="1100" strike="noStrike" u="none">
              <a:solidFill>
                <a:srgbClr val="ffffff"/>
              </a:solidFill>
              <a:effectLst/>
              <a:uFillTx/>
              <a:latin typeface="Arial"/>
              <a:ea typeface="Microsoft YaHei"/>
            </a:endParaRPr>
          </a:p>
          <a:p>
            <a:pPr lvl="1" marL="685800" indent="-228600" defTabSz="914400">
              <a:lnSpc>
                <a:spcPct val="150000"/>
              </a:lnSpc>
              <a:spcBef>
                <a:spcPts val="907"/>
              </a:spcBef>
              <a:spcAft>
                <a:spcPts val="709"/>
              </a:spcAft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MVD – </a:t>
            </a:r>
            <a:r>
              <a:rPr b="0" lang="de-DE" sz="1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C.Müntz, IKF</a:t>
            </a:r>
            <a:endParaRPr b="0" lang="de-DE" sz="1100" strike="noStrike" u="none">
              <a:solidFill>
                <a:srgbClr val="ffffff"/>
              </a:solidFill>
              <a:effectLst/>
              <a:uFillTx/>
              <a:latin typeface="Arial"/>
              <a:ea typeface="Microsoft YaHei"/>
            </a:endParaRPr>
          </a:p>
          <a:p>
            <a:pPr lvl="1" marL="685800" indent="-228600" defTabSz="914400">
              <a:lnSpc>
                <a:spcPct val="150000"/>
              </a:lnSpc>
              <a:spcBef>
                <a:spcPts val="907"/>
              </a:spcBef>
              <a:spcAft>
                <a:spcPts val="709"/>
              </a:spcAft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STS – D.Gutierrez Menendez</a:t>
            </a:r>
            <a:endParaRPr b="0" lang="de-DE" sz="1100" strike="noStrike" u="none">
              <a:solidFill>
                <a:srgbClr val="ffffff"/>
              </a:solidFill>
              <a:effectLst/>
              <a:uFillTx/>
              <a:latin typeface="Arial"/>
              <a:ea typeface="Microsoft YaHei"/>
            </a:endParaRPr>
          </a:p>
          <a:p>
            <a:pPr lvl="1" marL="685800" indent="-228600" defTabSz="914400">
              <a:lnSpc>
                <a:spcPct val="150000"/>
              </a:lnSpc>
              <a:spcBef>
                <a:spcPts val="215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RICH – C.Pauly (Wuppertal), F.Hollfoth (Gießen)</a:t>
            </a:r>
            <a:endParaRPr b="0" lang="de-DE" sz="1100" strike="noStrike" u="none">
              <a:solidFill>
                <a:srgbClr val="ffffff"/>
              </a:solidFill>
              <a:effectLst/>
              <a:uFillTx/>
              <a:latin typeface="Arial"/>
              <a:ea typeface="Microsoft YaHei"/>
            </a:endParaRPr>
          </a:p>
          <a:p>
            <a:pPr lvl="1" marL="685800" indent="-228600" defTabSz="914400">
              <a:lnSpc>
                <a:spcPct val="150000"/>
              </a:lnSpc>
              <a:spcBef>
                <a:spcPts val="215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MUCH</a:t>
            </a:r>
            <a:endParaRPr b="0" lang="de-DE" sz="1100" strike="noStrike" u="none">
              <a:solidFill>
                <a:srgbClr val="ffffff"/>
              </a:solidFill>
              <a:effectLst/>
              <a:uFillTx/>
              <a:latin typeface="Arial"/>
              <a:ea typeface="Microsoft YaHei"/>
            </a:endParaRPr>
          </a:p>
          <a:p>
            <a:pPr lvl="2" marL="1143000" indent="-228600" defTabSz="914400">
              <a:lnSpc>
                <a:spcPct val="150000"/>
              </a:lnSpc>
              <a:spcBef>
                <a:spcPts val="215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05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GEM – NN (A.Dubey)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  <a:ea typeface="Microsoft YaHei"/>
            </a:endParaRPr>
          </a:p>
          <a:p>
            <a:pPr lvl="2" marL="1143000" indent="-228600" defTabSz="914400">
              <a:lnSpc>
                <a:spcPct val="150000"/>
              </a:lnSpc>
              <a:spcBef>
                <a:spcPts val="215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05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Straw - NN</a:t>
            </a:r>
            <a:endParaRPr b="0" lang="de-DE" sz="1050" strike="noStrike" u="none">
              <a:solidFill>
                <a:srgbClr val="ffffff"/>
              </a:solidFill>
              <a:effectLst/>
              <a:uFillTx/>
              <a:latin typeface="Arial"/>
              <a:ea typeface="Microsoft YaHei"/>
            </a:endParaRPr>
          </a:p>
          <a:p>
            <a:pPr lvl="1" marL="685800" indent="-228600" defTabSz="914400">
              <a:lnSpc>
                <a:spcPct val="150000"/>
              </a:lnSpc>
              <a:spcBef>
                <a:spcPts val="215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TOF – E.Rubio, Heidelberg</a:t>
            </a:r>
            <a:endParaRPr b="0" lang="de-DE" sz="1100" strike="noStrike" u="none">
              <a:solidFill>
                <a:srgbClr val="ffffff"/>
              </a:solidFill>
              <a:effectLst/>
              <a:uFillTx/>
              <a:latin typeface="Arial"/>
              <a:ea typeface="Microsoft YaHei"/>
            </a:endParaRPr>
          </a:p>
          <a:p>
            <a:pPr lvl="1" marL="685800" indent="-228600" defTabSz="914400">
              <a:lnSpc>
                <a:spcPct val="150000"/>
              </a:lnSpc>
              <a:spcBef>
                <a:spcPts val="215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TRD – D.Schledt, Münster</a:t>
            </a:r>
            <a:endParaRPr b="0" lang="de-DE" sz="1100" strike="noStrike" u="none">
              <a:solidFill>
                <a:srgbClr val="ffffff"/>
              </a:solidFill>
              <a:effectLst/>
              <a:uFillTx/>
              <a:latin typeface="Arial"/>
              <a:ea typeface="Microsoft YaHei"/>
            </a:endParaRPr>
          </a:p>
          <a:p>
            <a:pPr lvl="1" marL="685800" indent="-228600" defTabSz="914400">
              <a:lnSpc>
                <a:spcPct val="150000"/>
              </a:lnSpc>
              <a:spcBef>
                <a:spcPts val="215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DAQ/FLES (DAQ coordinator)</a:t>
            </a:r>
            <a:endParaRPr b="0" lang="de-DE" sz="1100" strike="noStrike" u="none">
              <a:solidFill>
                <a:srgbClr val="ffffff"/>
              </a:solidFill>
              <a:effectLst/>
              <a:uFillTx/>
              <a:latin typeface="Arial"/>
              <a:ea typeface="Microsoft YaHei"/>
            </a:endParaRPr>
          </a:p>
          <a:p>
            <a:pPr lvl="1" marL="685800" indent="-228600" defTabSz="914400">
              <a:lnSpc>
                <a:spcPct val="150000"/>
              </a:lnSpc>
              <a:spcBef>
                <a:spcPts val="215"/>
              </a:spcBef>
              <a:buClr>
                <a:srgbClr val="ffffff"/>
              </a:buClr>
              <a:buSzPct val="125000"/>
              <a:buFont typeface="Arial"/>
              <a:buChar char="•"/>
            </a:pPr>
            <a:r>
              <a:rPr b="0" lang="de-DE" sz="1100" strike="noStrike" u="none">
                <a:solidFill>
                  <a:schemeClr val="lt1"/>
                </a:solidFill>
                <a:effectLst/>
                <a:uFillTx/>
                <a:latin typeface="Tw Cen MT"/>
              </a:rPr>
              <a:t>FSD – NN (P.Chaloupka, ?)</a:t>
            </a:r>
            <a:endParaRPr b="0" lang="de-DE" sz="1100" strike="noStrike" u="none">
              <a:solidFill>
                <a:srgbClr val="ffffff"/>
              </a:solidFill>
              <a:effectLst/>
              <a:uFillTx/>
              <a:latin typeface="Arial"/>
              <a:ea typeface="Microsoft YaHe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3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4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_rels/theme5.xml.rels><?xml version="1.0" encoding="UTF-8"?>
<Relationships xmlns="http://schemas.openxmlformats.org/package/2006/relationships"><Relationship Id="rId1" Type="http://schemas.openxmlformats.org/officeDocument/2006/relationships/image" Target="../media/image1.jpeg"/>
</Relationships>
</file>

<file path=ppt/theme/theme1.xml><?xml version="1.0" encoding="utf-8"?>
<a:theme xmlns:a="http://schemas.openxmlformats.org/drawingml/2006/main" xmlns:r="http://schemas.openxmlformats.org/officeDocument/2006/relationships" name="Schaltkreis">
  <a:themeElements>
    <a:clrScheme name="Warmes Blau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-Cambria">
      <a:majorFont>
        <a:latin typeface="Calibri" panose="020F0502020204030204" pitchFamily="0" charset="1"/>
        <a:ea typeface=""/>
        <a:cs typeface=""/>
      </a:majorFont>
      <a:minorFont>
        <a:latin typeface="Cambria" panose="02040503050406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8000"/>
                <a:lumMod val="110000"/>
              </a:schemeClr>
            </a:gs>
            <a:gs pos="100000">
              <a:schemeClr val="phClr">
                <a:tint val="81000"/>
                <a:lumMod val="105000"/>
              </a:schemeClr>
            </a:gs>
          </a:gsLst>
          <a:lin ang="5040000" scaled="0"/>
          <a:tileRect l="0" t="0" r="0" b="0"/>
        </a:gradFill>
        <a:gradFill>
          <a:gsLst>
            <a:gs pos="0">
              <a:schemeClr val="phClr">
                <a:tint val="94000"/>
                <a:lumMod val="102000"/>
              </a:schemeClr>
            </a:gs>
            <a:gs pos="100000">
              <a:schemeClr val="phClr">
                <a:shade val="74000"/>
                <a:lumMod val="100000"/>
              </a:schemeClr>
            </a:gs>
          </a:gsLst>
          <a:lin ang="5400000" scaled="0"/>
          <a:tileRect l="0" t="0" r="0" b="0"/>
        </a:gradFill>
      </a:fillStyleLst>
      <a:lnStyleLst>
        <a:ln w="9525" cap="flat" cmpd="sng" algn="ctr">
          <a:prstDash val="solid"/>
        </a:ln>
        <a:ln w="15875" cap="flat" cmpd="sng" algn="ctr">
          <a:prstDash val="solid"/>
        </a:ln>
        <a:ln w="222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8000"/>
                <a:lumMod val="150000"/>
              </a:schemeClr>
            </a:gs>
            <a:gs pos="100000">
              <a:schemeClr val="phClr">
                <a:shade val="92000"/>
                <a:lumMod val="68000"/>
              </a:schemeClr>
            </a:gs>
          </a:gsLst>
          <a:lin ang="5040000" scaled="0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chaltkreis">
  <a:themeElements>
    <a:clrScheme name="Warmes Blau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-Cambria">
      <a:majorFont>
        <a:latin typeface="Calibri" panose="020F0502020204030204" pitchFamily="0" charset="1"/>
        <a:ea typeface=""/>
        <a:cs typeface=""/>
      </a:majorFont>
      <a:minorFont>
        <a:latin typeface="Cambria" panose="02040503050406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8000"/>
                <a:lumMod val="110000"/>
              </a:schemeClr>
            </a:gs>
            <a:gs pos="100000">
              <a:schemeClr val="phClr">
                <a:tint val="81000"/>
                <a:lumMod val="105000"/>
              </a:schemeClr>
            </a:gs>
          </a:gsLst>
          <a:lin ang="5040000" scaled="0"/>
          <a:tileRect l="0" t="0" r="0" b="0"/>
        </a:gradFill>
        <a:gradFill>
          <a:gsLst>
            <a:gs pos="0">
              <a:schemeClr val="phClr">
                <a:tint val="94000"/>
                <a:lumMod val="102000"/>
              </a:schemeClr>
            </a:gs>
            <a:gs pos="100000">
              <a:schemeClr val="phClr">
                <a:shade val="74000"/>
                <a:lumMod val="100000"/>
              </a:schemeClr>
            </a:gs>
          </a:gsLst>
          <a:lin ang="5400000" scaled="0"/>
          <a:tileRect l="0" t="0" r="0" b="0"/>
        </a:gradFill>
      </a:fillStyleLst>
      <a:lnStyleLst>
        <a:ln w="9525" cap="flat" cmpd="sng" algn="ctr">
          <a:prstDash val="solid"/>
        </a:ln>
        <a:ln w="15875" cap="flat" cmpd="sng" algn="ctr">
          <a:prstDash val="solid"/>
        </a:ln>
        <a:ln w="222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8000"/>
                <a:lumMod val="150000"/>
              </a:schemeClr>
            </a:gs>
            <a:gs pos="100000">
              <a:schemeClr val="phClr">
                <a:shade val="92000"/>
                <a:lumMod val="68000"/>
              </a:schemeClr>
            </a:gs>
          </a:gsLst>
          <a:lin ang="5040000" scaled="0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Schaltkreis">
  <a:themeElements>
    <a:clrScheme name="Ganymed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Schaltkreis">
      <a:majorFont>
        <a:latin typeface="Tw Cen MT" panose="020B0602020104020603" pitchFamily="0" charset="1"/>
        <a:ea typeface=""/>
        <a:cs typeface=""/>
      </a:majorFont>
      <a:minorFont>
        <a:latin typeface="Tw Cen MT" panose="020B0602020104020603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8000"/>
                <a:lumMod val="110000"/>
              </a:schemeClr>
            </a:gs>
            <a:gs pos="100000">
              <a:schemeClr val="phClr">
                <a:tint val="81000"/>
                <a:lumMod val="105000"/>
              </a:schemeClr>
            </a:gs>
          </a:gsLst>
          <a:lin ang="5040000" scaled="0"/>
          <a:tileRect l="0" t="0" r="0" b="0"/>
        </a:gradFill>
        <a:gradFill>
          <a:gsLst>
            <a:gs pos="0">
              <a:schemeClr val="phClr">
                <a:tint val="94000"/>
                <a:lumMod val="102000"/>
              </a:schemeClr>
            </a:gs>
            <a:gs pos="100000">
              <a:schemeClr val="phClr">
                <a:shade val="74000"/>
                <a:lumMod val="100000"/>
              </a:schemeClr>
            </a:gs>
          </a:gsLst>
          <a:lin ang="5400000" scaled="0"/>
          <a:tileRect l="0" t="0" r="0" b="0"/>
        </a:gradFill>
      </a:fillStyleLst>
      <a:lnStyleLst>
        <a:ln w="9525" cap="flat" cmpd="sng" algn="ctr">
          <a:prstDash val="solid"/>
        </a:ln>
        <a:ln w="15875" cap="flat" cmpd="sng" algn="ctr">
          <a:prstDash val="solid"/>
        </a:ln>
        <a:ln w="222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8000"/>
                <a:lumMod val="150000"/>
              </a:schemeClr>
            </a:gs>
            <a:gs pos="100000">
              <a:schemeClr val="phClr">
                <a:shade val="92000"/>
                <a:lumMod val="68000"/>
              </a:schemeClr>
            </a:gs>
          </a:gsLst>
          <a:lin ang="5040000" scaled="0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Schaltkreis">
  <a:themeElements>
    <a:clrScheme name="Ganymed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Schaltkreis">
      <a:majorFont>
        <a:latin typeface="Tw Cen MT" panose="020B0602020104020603" pitchFamily="0" charset="1"/>
        <a:ea typeface=""/>
        <a:cs typeface=""/>
      </a:majorFont>
      <a:minorFont>
        <a:latin typeface="Tw Cen MT" panose="020B0602020104020603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8000"/>
                <a:lumMod val="110000"/>
              </a:schemeClr>
            </a:gs>
            <a:gs pos="100000">
              <a:schemeClr val="phClr">
                <a:tint val="81000"/>
                <a:lumMod val="105000"/>
              </a:schemeClr>
            </a:gs>
          </a:gsLst>
          <a:lin ang="5040000" scaled="0"/>
          <a:tileRect l="0" t="0" r="0" b="0"/>
        </a:gradFill>
        <a:gradFill>
          <a:gsLst>
            <a:gs pos="0">
              <a:schemeClr val="phClr">
                <a:tint val="94000"/>
                <a:lumMod val="102000"/>
              </a:schemeClr>
            </a:gs>
            <a:gs pos="100000">
              <a:schemeClr val="phClr">
                <a:shade val="74000"/>
                <a:lumMod val="100000"/>
              </a:schemeClr>
            </a:gs>
          </a:gsLst>
          <a:lin ang="5400000" scaled="0"/>
          <a:tileRect l="0" t="0" r="0" b="0"/>
        </a:gradFill>
      </a:fillStyleLst>
      <a:lnStyleLst>
        <a:ln w="9525" cap="flat" cmpd="sng" algn="ctr">
          <a:prstDash val="solid"/>
        </a:ln>
        <a:ln w="15875" cap="flat" cmpd="sng" algn="ctr">
          <a:prstDash val="solid"/>
        </a:ln>
        <a:ln w="222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8000"/>
                <a:lumMod val="150000"/>
              </a:schemeClr>
            </a:gs>
            <a:gs pos="100000">
              <a:schemeClr val="phClr">
                <a:shade val="92000"/>
                <a:lumMod val="68000"/>
              </a:schemeClr>
            </a:gs>
          </a:gsLst>
          <a:lin ang="5040000" scaled="0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ppt/theme/theme4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_Schaltkreis">
  <a:themeElements>
    <a:clrScheme name="Ganymed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Schaltkreis">
      <a:majorFont>
        <a:latin typeface="Tw Cen MT" panose="020B0602020104020603" pitchFamily="0" charset="1"/>
        <a:ea typeface=""/>
        <a:cs typeface=""/>
      </a:majorFont>
      <a:minorFont>
        <a:latin typeface="Tw Cen MT" panose="020B0602020104020603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8000"/>
                <a:lumMod val="110000"/>
              </a:schemeClr>
            </a:gs>
            <a:gs pos="100000">
              <a:schemeClr val="phClr">
                <a:tint val="81000"/>
                <a:lumMod val="105000"/>
              </a:schemeClr>
            </a:gs>
          </a:gsLst>
          <a:lin ang="5040000" scaled="0"/>
          <a:tileRect l="0" t="0" r="0" b="0"/>
        </a:gradFill>
        <a:gradFill>
          <a:gsLst>
            <a:gs pos="0">
              <a:schemeClr val="phClr">
                <a:tint val="94000"/>
                <a:lumMod val="102000"/>
              </a:schemeClr>
            </a:gs>
            <a:gs pos="100000">
              <a:schemeClr val="phClr">
                <a:shade val="74000"/>
                <a:lumMod val="100000"/>
              </a:schemeClr>
            </a:gs>
          </a:gsLst>
          <a:lin ang="5400000" scaled="0"/>
          <a:tileRect l="0" t="0" r="0" b="0"/>
        </a:gradFill>
      </a:fillStyleLst>
      <a:lnStyleLst>
        <a:ln w="9525" cap="flat" cmpd="sng" algn="ctr">
          <a:prstDash val="solid"/>
        </a:ln>
        <a:ln w="15875" cap="flat" cmpd="sng" algn="ctr">
          <a:prstDash val="solid"/>
        </a:ln>
        <a:ln w="22225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8000"/>
                <a:lumMod val="150000"/>
              </a:schemeClr>
            </a:gs>
            <a:gs pos="100000">
              <a:schemeClr val="phClr">
                <a:shade val="92000"/>
                <a:lumMod val="68000"/>
              </a:schemeClr>
            </a:gs>
          </a:gsLst>
          <a:lin ang="5040000" scaled="0"/>
          <a:tileRect l="0" t="0" r="0" b="0"/>
        </a:gradFill>
        <a:blipFill rotWithShape="0">
          <a:blip r:embed="rId1"/>
          <a:srcRect l="0" t="0" r="0" b="0"/>
          <a:stretch>
            <a:fillRect l="0" t="0" r="0" b="0"/>
          </a:stretch>
        </a:blip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Schaltkreis</Template>
  <TotalTime>115</TotalTime>
  <Application>LibreOffice/25.8.1.1$Windows_X86_64 LibreOffice_project/54047653041915e595ad4e45cccea684809c77b5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2025-08-27T09:16:41Z</dcterms:created>
  <dc:creator>Zumbruch, Peter Dr.</dc:creator>
  <dc:description/>
  <dc:language>de-DE</dc:language>
  <cp:lastModifiedBy/>
  <cp:lastPrinted>2025-10-21T01:23:12Z</cp:lastPrinted>
  <dcterms:modified xsi:type="dcterms:W3CDTF">2025-10-21T01:19:18Z</dcterms:modified>
  <cp:revision>74</cp:revision>
  <dc:subject/>
  <dc:title>• EPICS-Based Distributed Control System Implementation • with External DCS Integration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9</vt:r8>
  </property>
  <property fmtid="{D5CDD505-2E9C-101B-9397-08002B2CF9AE}" pid="3" name="PresentationFormat">
    <vt:lpwstr>Breitbild</vt:lpwstr>
  </property>
  <property fmtid="{D5CDD505-2E9C-101B-9397-08002B2CF9AE}" pid="4" name="Slides">
    <vt:r8>16</vt:r8>
  </property>
</Properties>
</file>