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2" autoAdjust="0"/>
    <p:restoredTop sz="94655" autoAdjust="0"/>
  </p:normalViewPr>
  <p:slideViewPr>
    <p:cSldViewPr snapToGrid="0" snapToObjects="1">
      <p:cViewPr>
        <p:scale>
          <a:sx n="100" d="100"/>
          <a:sy n="100" d="100"/>
        </p:scale>
        <p:origin x="2836" y="14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16.10.2025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CBM Target </a:t>
            </a:r>
            <a:r>
              <a:rPr lang="de-DE" dirty="0" err="1"/>
              <a:t>region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Patrick Dahm, 46th CBM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6A0A9-031B-4F8D-8918-02A157D5B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FB529B-3A6F-4200-9990-64BE3BD93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Any </a:t>
            </a:r>
            <a:r>
              <a:rPr lang="de-DE" dirty="0" err="1"/>
              <a:t>questions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8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32CD0-B9FA-4356-9421-2EB55885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 </a:t>
            </a:r>
            <a:r>
              <a:rPr lang="de-DE" dirty="0" err="1"/>
              <a:t>concept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0E86F21-64F8-4C6C-8476-EE453C08E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743" y="1441236"/>
            <a:ext cx="8008513" cy="3975527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EA6E604-E1DC-4FE9-B2B8-C5C5DC5DC22C}"/>
              </a:ext>
            </a:extLst>
          </p:cNvPr>
          <p:cNvSpPr txBox="1"/>
          <p:nvPr/>
        </p:nvSpPr>
        <p:spPr>
          <a:xfrm>
            <a:off x="1009445" y="5635497"/>
            <a:ext cx="137342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Beam </a:t>
            </a:r>
            <a:r>
              <a:rPr lang="de-DE" dirty="0" err="1"/>
              <a:t>diagnostics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17FAB4-DD0F-4C7F-94B6-D15C3C541D4F}"/>
              </a:ext>
            </a:extLst>
          </p:cNvPr>
          <p:cNvSpPr txBox="1"/>
          <p:nvPr/>
        </p:nvSpPr>
        <p:spPr>
          <a:xfrm>
            <a:off x="2823114" y="5641342"/>
            <a:ext cx="52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baseline="0" dirty="0">
                <a:latin typeface="Arial" panose="020B0604020202020204" pitchFamily="34" charset="0"/>
              </a:rPr>
              <a:t>T0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A64611-CBCE-483B-AAFD-D284295A20F1}"/>
              </a:ext>
            </a:extLst>
          </p:cNvPr>
          <p:cNvSpPr txBox="1"/>
          <p:nvPr/>
        </p:nvSpPr>
        <p:spPr>
          <a:xfrm>
            <a:off x="3843052" y="5640094"/>
            <a:ext cx="137342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Target </a:t>
            </a:r>
            <a:r>
              <a:rPr lang="de-DE" dirty="0" err="1"/>
              <a:t>Exchanger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7D97470-7F86-472F-A3F5-79BD1E4770DF}"/>
              </a:ext>
            </a:extLst>
          </p:cNvPr>
          <p:cNvSpPr txBox="1"/>
          <p:nvPr/>
        </p:nvSpPr>
        <p:spPr>
          <a:xfrm>
            <a:off x="5994194" y="5641342"/>
            <a:ext cx="1060127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MVD </a:t>
            </a:r>
            <a:r>
              <a:rPr lang="de-DE" dirty="0" err="1"/>
              <a:t>Flange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FBE89ED-8FFD-4633-A98B-95BFAB557D7C}"/>
              </a:ext>
            </a:extLst>
          </p:cNvPr>
          <p:cNvSpPr txBox="1"/>
          <p:nvPr/>
        </p:nvSpPr>
        <p:spPr>
          <a:xfrm>
            <a:off x="7225556" y="5672929"/>
            <a:ext cx="1135779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Target </a:t>
            </a:r>
            <a:r>
              <a:rPr lang="de-DE" dirty="0" err="1"/>
              <a:t>chamber</a:t>
            </a:r>
            <a:endParaRPr lang="de-DE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67D839E8-6DD2-4E9D-8914-50FB063E485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529762" y="3626603"/>
            <a:ext cx="960368" cy="2013491"/>
          </a:xfrm>
          <a:prstGeom prst="line">
            <a:avLst/>
          </a:prstGeom>
          <a:ln w="31750" cap="rnd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FC169F2-A40F-4662-8738-B4ACFD4461D6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6272940" y="3936570"/>
            <a:ext cx="251318" cy="1704772"/>
          </a:xfrm>
          <a:prstGeom prst="line">
            <a:avLst/>
          </a:prstGeom>
          <a:ln w="31750" cap="rnd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E6E53C0A-A798-45B7-BA2B-84FC4DCAB344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842502" y="4444141"/>
            <a:ext cx="950944" cy="1228788"/>
          </a:xfrm>
          <a:prstGeom prst="line">
            <a:avLst/>
          </a:prstGeom>
          <a:ln w="31750" cap="rnd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331EC6F4-8344-4261-8B09-13FC6A9BBC95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084164" y="3572359"/>
            <a:ext cx="1274363" cy="2068983"/>
          </a:xfrm>
          <a:prstGeom prst="line">
            <a:avLst/>
          </a:prstGeom>
          <a:ln w="31750" cap="rnd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742D61F-C06C-4A6D-8111-6C852D142C5B}"/>
              </a:ext>
            </a:extLst>
          </p:cNvPr>
          <p:cNvCxnSpPr>
            <a:cxnSpLocks/>
          </p:cNvCxnSpPr>
          <p:nvPr/>
        </p:nvCxnSpPr>
        <p:spPr>
          <a:xfrm flipV="1">
            <a:off x="1696155" y="4171585"/>
            <a:ext cx="70491" cy="1469758"/>
          </a:xfrm>
          <a:prstGeom prst="line">
            <a:avLst/>
          </a:prstGeom>
          <a:ln w="31750" cap="rnd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0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Involved</a:t>
            </a:r>
            <a:r>
              <a:rPr lang="de-DE" dirty="0"/>
              <a:t> Systems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Target </a:t>
            </a:r>
            <a:r>
              <a:rPr lang="de-DE" dirty="0" err="1"/>
              <a:t>Exchanger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Target Chamber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906DF5-ED9D-40AE-B8A9-EACD8F47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89715" y="1450685"/>
            <a:ext cx="2981225" cy="23932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E2D967F-73C4-45D8-B2A7-BE3F7C8B1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78" y="4033376"/>
            <a:ext cx="1635698" cy="21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C79A5-9EA3-43A0-996B-8C653094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F5B14-B8D4-4DBF-ACCF-DB930CB6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BMON / T0</a:t>
            </a:r>
          </a:p>
          <a:p>
            <a:endParaRPr lang="de-DE" dirty="0"/>
          </a:p>
          <a:p>
            <a:r>
              <a:rPr lang="de-DE" dirty="0"/>
              <a:t>MVD</a:t>
            </a:r>
          </a:p>
          <a:p>
            <a:endParaRPr lang="de-DE" dirty="0"/>
          </a:p>
          <a:p>
            <a:r>
              <a:rPr lang="de-DE" dirty="0"/>
              <a:t>STS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DB737A-8AEE-400F-8FE5-377E7847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854450"/>
            <a:ext cx="3388219" cy="242519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46FA8D-A760-4D86-A3E6-448DC4F1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1433295"/>
            <a:ext cx="1632639" cy="19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088B1-46D6-4316-A0A9-0398B06C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Status – Target </a:t>
            </a:r>
            <a:r>
              <a:rPr lang="de-DE" dirty="0" err="1"/>
              <a:t>Exchanger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DF49D4-6C80-469B-AAB6-63B075763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4149435" cy="4903585"/>
          </a:xfrm>
        </p:spPr>
        <p:txBody>
          <a:bodyPr/>
          <a:lstStyle/>
          <a:p>
            <a:r>
              <a:rPr lang="de-DE" dirty="0"/>
              <a:t>Still in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phase</a:t>
            </a:r>
            <a:endParaRPr lang="de-DE" dirty="0"/>
          </a:p>
          <a:p>
            <a:endParaRPr lang="de-DE" dirty="0"/>
          </a:p>
          <a:p>
            <a:r>
              <a:rPr lang="de-DE" dirty="0"/>
              <a:t>Feature </a:t>
            </a:r>
            <a:r>
              <a:rPr lang="de-DE" dirty="0" err="1"/>
              <a:t>studies</a:t>
            </a:r>
            <a:r>
              <a:rPr lang="de-DE" dirty="0"/>
              <a:t> </a:t>
            </a:r>
            <a:r>
              <a:rPr lang="de-DE" dirty="0" err="1"/>
              <a:t>started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Demonstrator design </a:t>
            </a:r>
            <a:r>
              <a:rPr lang="de-DE" dirty="0" err="1"/>
              <a:t>ongoing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Prototyping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ongoing</a:t>
            </a:r>
            <a:endParaRPr lang="de-DE" dirty="0"/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56A28BD-A398-4CB1-93E4-A8FEA8C41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7" t="17555" r="33220" b="15819"/>
          <a:stretch/>
        </p:blipFill>
        <p:spPr>
          <a:xfrm>
            <a:off x="5250051" y="1450685"/>
            <a:ext cx="3188540" cy="25826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9A62BCF-C54C-4ED2-9133-34B70B963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84" t="6313" r="20043" b="10262"/>
          <a:stretch/>
        </p:blipFill>
        <p:spPr>
          <a:xfrm>
            <a:off x="5250051" y="4072100"/>
            <a:ext cx="3188540" cy="238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BA6A7-157B-4215-8D92-5594B13C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– Target </a:t>
            </a:r>
            <a:r>
              <a:rPr lang="de-DE" dirty="0" err="1"/>
              <a:t>Exchanger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83F0B5-894F-456F-8229-19186F0B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4122313" cy="4903585"/>
          </a:xfrm>
        </p:spPr>
        <p:txBody>
          <a:bodyPr/>
          <a:lstStyle/>
          <a:p>
            <a:r>
              <a:rPr lang="de-DE" dirty="0" err="1"/>
              <a:t>Simulations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and </a:t>
            </a:r>
            <a:r>
              <a:rPr lang="de-DE" dirty="0" err="1"/>
              <a:t>surrounding</a:t>
            </a:r>
            <a:r>
              <a:rPr lang="de-DE" dirty="0"/>
              <a:t> material</a:t>
            </a:r>
          </a:p>
          <a:p>
            <a:endParaRPr lang="de-DE" dirty="0"/>
          </a:p>
          <a:p>
            <a:r>
              <a:rPr lang="de-DE" dirty="0"/>
              <a:t>Control </a:t>
            </a:r>
            <a:r>
              <a:rPr lang="de-DE" dirty="0" err="1"/>
              <a:t>concept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demonstrator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70EF86-5DD7-481E-85CD-556B320E6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4" t="20086" r="14195" b="18740"/>
          <a:stretch/>
        </p:blipFill>
        <p:spPr>
          <a:xfrm>
            <a:off x="4788976" y="3927877"/>
            <a:ext cx="3909968" cy="20311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E35D06-816C-4DB1-B282-75A12E8C2B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1" t="14596" r="21102" b="20918"/>
          <a:stretch/>
        </p:blipFill>
        <p:spPr>
          <a:xfrm>
            <a:off x="4788976" y="1616626"/>
            <a:ext cx="3909968" cy="193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22A27-6FF9-4430-B32C-4AE140C6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Status – Target Chamber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884FF0-A75A-463C-A94E-0CD0ABD3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4149435" cy="4903585"/>
          </a:xfrm>
        </p:spPr>
        <p:txBody>
          <a:bodyPr/>
          <a:lstStyle/>
          <a:p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collected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created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Coordination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PWG and </a:t>
            </a:r>
            <a:r>
              <a:rPr lang="de-DE" dirty="0" err="1"/>
              <a:t>Simulations</a:t>
            </a:r>
            <a:endParaRPr lang="de-DE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26A93DE4-C045-4D25-A925-801A7867B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784556"/>
              </p:ext>
            </p:extLst>
          </p:nvPr>
        </p:nvGraphicFramePr>
        <p:xfrm>
          <a:off x="4811524" y="1277294"/>
          <a:ext cx="3710176" cy="5250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2833592" imgH="4009836" progId="AcroExch.Document.2020">
                  <p:embed/>
                </p:oleObj>
              </mc:Choice>
              <mc:Fallback>
                <p:oleObj name="Acrobat Document" r:id="rId3" imgW="2833592" imgH="4009836" progId="AcroExch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1524" y="1277294"/>
                        <a:ext cx="3710176" cy="5250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25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2F344-DF55-4124-9CC3-85B14923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Steps</a:t>
            </a:r>
            <a:r>
              <a:rPr lang="de-DE" dirty="0"/>
              <a:t> – Target Chamber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D1427-FA44-447C-87E2-9599B1EF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65" y="1450685"/>
            <a:ext cx="4149435" cy="4903585"/>
          </a:xfrm>
        </p:spPr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material </a:t>
            </a:r>
            <a:r>
              <a:rPr lang="de-DE" dirty="0" err="1"/>
              <a:t>studies</a:t>
            </a:r>
            <a:endParaRPr lang="de-DE" dirty="0"/>
          </a:p>
          <a:p>
            <a:endParaRPr lang="de-DE" dirty="0"/>
          </a:p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simulations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Tender </a:t>
            </a:r>
            <a:r>
              <a:rPr lang="de-DE" dirty="0" err="1"/>
              <a:t>of</a:t>
            </a:r>
            <a:r>
              <a:rPr lang="de-DE" dirty="0"/>
              <a:t> Part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167A063-667D-49A8-BE58-A38D3F0FB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53579"/>
              </p:ext>
            </p:extLst>
          </p:nvPr>
        </p:nvGraphicFramePr>
        <p:xfrm>
          <a:off x="4697123" y="2005913"/>
          <a:ext cx="4024312" cy="284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8019995" imgH="5671985" progId="AcroExch.Document.2020">
                  <p:embed/>
                </p:oleObj>
              </mc:Choice>
              <mc:Fallback>
                <p:oleObj name="Acrobat Document" r:id="rId3" imgW="8019995" imgH="5671985" progId="AcroExch.Document.2020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31A44AAF-6E75-4AD2-82B6-42BBF55B9D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7123" y="2005913"/>
                        <a:ext cx="4024312" cy="284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53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D67D3-477A-46F0-8AFB-B519017B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Required</a:t>
            </a:r>
            <a:r>
              <a:rPr lang="de-DE" dirty="0"/>
              <a:t> Input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7D1162-6BF9-4445-AAA4-C2A69A73D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precision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position</a:t>
            </a:r>
            <a:endParaRPr lang="de-DE" dirty="0"/>
          </a:p>
          <a:p>
            <a:endParaRPr lang="de-DE" dirty="0"/>
          </a:p>
          <a:p>
            <a:r>
              <a:rPr lang="de-DE" dirty="0"/>
              <a:t>Evaluation </a:t>
            </a:r>
            <a:r>
              <a:rPr lang="de-DE" dirty="0" err="1"/>
              <a:t>of</a:t>
            </a:r>
            <a:r>
              <a:rPr lang="de-DE" dirty="0"/>
              <a:t> material </a:t>
            </a:r>
            <a:r>
              <a:rPr lang="de-DE" dirty="0" err="1"/>
              <a:t>budget</a:t>
            </a:r>
            <a:endParaRPr lang="de-DE" dirty="0"/>
          </a:p>
          <a:p>
            <a:endParaRPr lang="de-DE" dirty="0"/>
          </a:p>
          <a:p>
            <a:r>
              <a:rPr lang="de-DE" dirty="0"/>
              <a:t>Feedback on interface </a:t>
            </a:r>
            <a:r>
              <a:rPr lang="de-DE" dirty="0" err="1"/>
              <a:t>solutions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Update on </a:t>
            </a:r>
            <a:r>
              <a:rPr lang="de-DE" dirty="0" err="1"/>
              <a:t>positions</a:t>
            </a:r>
            <a:r>
              <a:rPr lang="de-DE" dirty="0"/>
              <a:t> and </a:t>
            </a:r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48505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F395C2AE-BE17-204E-B78B-80960EBFEC08}" vid="{0D7BF73E-5158-474F-A29B-4B67545AFA3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gsi-folienmaster_2019_4zu3</Template>
  <TotalTime>0</TotalTime>
  <Words>129</Words>
  <Application>Microsoft Office PowerPoint</Application>
  <PresentationFormat>Bildschirmpräsentation (4:3)</PresentationFormat>
  <Paragraphs>59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fair-gsi-folienmaster_2017_onering</vt:lpstr>
      <vt:lpstr>Adobe Acrobat Document</vt:lpstr>
      <vt:lpstr>CBM Target region</vt:lpstr>
      <vt:lpstr>General concept</vt:lpstr>
      <vt:lpstr>Involved Systems</vt:lpstr>
      <vt:lpstr>Affected systems</vt:lpstr>
      <vt:lpstr>Current Status – Target Exchanger</vt:lpstr>
      <vt:lpstr>Next steps – Target Exchanger</vt:lpstr>
      <vt:lpstr>Current Status – Target Chamber</vt:lpstr>
      <vt:lpstr>Next Steps – Target Chamber</vt:lpstr>
      <vt:lpstr>Required Input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 Target region</dc:title>
  <dc:creator>Dahm, Patrick</dc:creator>
  <cp:lastModifiedBy>Dahm, Patrick</cp:lastModifiedBy>
  <cp:revision>7</cp:revision>
  <dcterms:created xsi:type="dcterms:W3CDTF">2025-10-16T11:04:43Z</dcterms:created>
  <dcterms:modified xsi:type="dcterms:W3CDTF">2025-10-16T11:52:08Z</dcterms:modified>
</cp:coreProperties>
</file>