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66" r:id="rId3"/>
    <p:sldId id="267" r:id="rId4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333333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0" autoAdjust="0"/>
    <p:restoredTop sz="94655" autoAdjust="0"/>
  </p:normalViewPr>
  <p:slideViewPr>
    <p:cSldViewPr snapToGrid="0" snapToObjects="1">
      <p:cViewPr varScale="1">
        <p:scale>
          <a:sx n="184" d="100"/>
          <a:sy n="184" d="100"/>
        </p:scale>
        <p:origin x="132" y="7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08.10.2024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08.10.2024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87649" y="2625340"/>
            <a:ext cx="5326509" cy="584900"/>
          </a:xfrm>
        </p:spPr>
        <p:txBody>
          <a:bodyPr/>
          <a:lstStyle/>
          <a:p>
            <a:r>
              <a:rPr lang="de-DE" dirty="0" smtClean="0"/>
              <a:t>SIS18 – </a:t>
            </a:r>
            <a:r>
              <a:rPr lang="de-DE" dirty="0" smtClean="0"/>
              <a:t>Betrieb mit eingeschränkter Abschirmung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Jens Stadlmann</a:t>
            </a:r>
            <a:br>
              <a:rPr lang="de-DE" dirty="0" smtClean="0"/>
            </a:br>
            <a:r>
              <a:rPr lang="de-DE" dirty="0" err="1" smtClean="0"/>
              <a:t>Machine</a:t>
            </a:r>
            <a:r>
              <a:rPr lang="de-DE" dirty="0" smtClean="0"/>
              <a:t> Meeting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Scenario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SIS HF ist „freigeschaltet“ und ausmaskiert. So kann Strahl injiziert werden und das Timing ist normal, aber es kann keine Beschleunigung erfolgen.</a:t>
            </a:r>
          </a:p>
          <a:p>
            <a:r>
              <a:rPr lang="de-DE" dirty="0" smtClean="0"/>
              <a:t>Die Intensität wird mit eingefahrenem Faraday Cup auf maximal 1-2e7 Teilchen pro Zyklus eingestellt.</a:t>
            </a:r>
          </a:p>
          <a:p>
            <a:r>
              <a:rPr lang="de-DE" dirty="0" smtClean="0"/>
              <a:t>Der Kollimator in S11 (ca. nach einer Runde) wird so weit eingefahren, dass er bis zur </a:t>
            </a:r>
            <a:r>
              <a:rPr lang="de-DE" dirty="0" err="1" smtClean="0"/>
              <a:t>Strahlache</a:t>
            </a:r>
            <a:r>
              <a:rPr lang="de-DE" dirty="0" smtClean="0"/>
              <a:t> reicht (</a:t>
            </a:r>
            <a:r>
              <a:rPr lang="de-DE" dirty="0" err="1" smtClean="0"/>
              <a:t>bzw</a:t>
            </a:r>
            <a:r>
              <a:rPr lang="de-DE" dirty="0" smtClean="0"/>
              <a:t> sogar leicht darüber) und dann wird der Strahl  fast sicher nach einer 11/12 Runde vernichtet und der potentielle Rest kann nicht gespeichert werden (geht nach &lt;10 Runden verloren) .</a:t>
            </a:r>
          </a:p>
          <a:p>
            <a:r>
              <a:rPr lang="de-DE" dirty="0" smtClean="0"/>
              <a:t>Verlustpunkt ist im Westen</a:t>
            </a:r>
          </a:p>
          <a:p>
            <a:r>
              <a:rPr lang="de-DE" dirty="0" smtClean="0"/>
              <a:t>Nachweis des Strahls  mit schnellem Trafo in S9 und evtl. Verlustmonitoren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1916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Übersicht</a:t>
            </a:r>
            <a:endParaRPr lang="en-GB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3072" y="1087438"/>
            <a:ext cx="4368691" cy="3678237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3948545" y="2181593"/>
            <a:ext cx="529937" cy="821380"/>
          </a:xfrm>
          <a:prstGeom prst="ellipse">
            <a:avLst/>
          </a:prstGeom>
          <a:solidFill>
            <a:srgbClr val="FDBB63">
              <a:alpha val="26000"/>
            </a:srgbClr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2499014" y="2363932"/>
            <a:ext cx="1449531" cy="2283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244186" y="1953242"/>
            <a:ext cx="2348346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Verlustbereich in S11</a:t>
            </a:r>
            <a:endParaRPr lang="en-GB" dirty="0" smtClean="0"/>
          </a:p>
        </p:txBody>
      </p:sp>
      <p:sp>
        <p:nvSpPr>
          <p:cNvPr id="9" name="Ellipse 8"/>
          <p:cNvSpPr/>
          <p:nvPr/>
        </p:nvSpPr>
        <p:spPr>
          <a:xfrm>
            <a:off x="5850082" y="2363932"/>
            <a:ext cx="1194954" cy="1948420"/>
          </a:xfrm>
          <a:prstGeom prst="ellipse">
            <a:avLst/>
          </a:prstGeom>
          <a:solidFill>
            <a:srgbClr val="FDBB63">
              <a:alpha val="26000"/>
            </a:srgbClr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10" name="Gerade Verbindung mit Pfeil 9"/>
          <p:cNvCxnSpPr/>
          <p:nvPr/>
        </p:nvCxnSpPr>
        <p:spPr>
          <a:xfrm flipV="1">
            <a:off x="2441864" y="3566493"/>
            <a:ext cx="3408218" cy="599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150668" y="3338142"/>
            <a:ext cx="2348346" cy="36933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algn="l"/>
            <a:r>
              <a:rPr lang="de-DE" dirty="0" smtClean="0"/>
              <a:t>Deckenöffnung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9326062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8" id="{88F67082-FAA7-774F-81ED-C94DAF9F09F3}" vid="{76C6051D-27C6-564A-8764-CCBC0645D37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132</Words>
  <Application>Microsoft Office PowerPoint</Application>
  <PresentationFormat>Bildschirmpräsentation (16:9)</PresentationFormat>
  <Paragraphs>11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Wingdings</vt:lpstr>
      <vt:lpstr>fair-gsi-folienmaster_2017_onering</vt:lpstr>
      <vt:lpstr>SIS18 – Betrieb mit eingeschränkter Abschirmung</vt:lpstr>
      <vt:lpstr>Scenario</vt:lpstr>
      <vt:lpstr>Übersicht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SIS18 – Lessons from beam time 24 and outlook to 25</dc:title>
  <dc:creator>Stadlmann, Jens Dr.</dc:creator>
  <cp:lastModifiedBy>Stadlmann, Jens Dr.</cp:lastModifiedBy>
  <cp:revision>18</cp:revision>
  <dcterms:created xsi:type="dcterms:W3CDTF">2024-07-02T09:06:25Z</dcterms:created>
  <dcterms:modified xsi:type="dcterms:W3CDTF">2024-10-08T09:03:50Z</dcterms:modified>
</cp:coreProperties>
</file>