
<file path=[Content_Types].xml><?xml version="1.0" encoding="utf-8"?>
<Types xmlns="http://schemas.openxmlformats.org/package/2006/content-types">
  <Default Extension="png" ContentType="image/png"/>
  <Default Extension="wmf" ContentType="image/x-e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21.wmf" ContentType="image/x-wmf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</p:sldMasterIdLst>
  <p:notesMasterIdLst>
    <p:notesMasterId r:id="rId35"/>
  </p:notesMasterIdLst>
  <p:handoutMasterIdLst>
    <p:handoutMasterId r:id="rId36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83" r:id="rId16"/>
    <p:sldId id="266" r:id="rId17"/>
    <p:sldId id="267" r:id="rId18"/>
    <p:sldId id="268" r:id="rId19"/>
    <p:sldId id="269" r:id="rId20"/>
    <p:sldId id="284" r:id="rId21"/>
    <p:sldId id="271" r:id="rId22"/>
    <p:sldId id="272" r:id="rId23"/>
    <p:sldId id="273" r:id="rId24"/>
    <p:sldId id="274" r:id="rId25"/>
    <p:sldId id="285" r:id="rId26"/>
    <p:sldId id="275" r:id="rId27"/>
    <p:sldId id="276" r:id="rId28"/>
    <p:sldId id="277" r:id="rId29"/>
    <p:sldId id="280" r:id="rId30"/>
    <p:sldId id="281" r:id="rId31"/>
    <p:sldId id="282" r:id="rId32"/>
    <p:sldId id="278" r:id="rId33"/>
    <p:sldId id="279" r:id="rId34"/>
  </p:sldIdLst>
  <p:sldSz cx="10080625" cy="7559675"/>
  <p:notesSz cx="7559675" cy="10691813"/>
  <p:defaultTextStyle>
    <a:defPPr>
      <a:defRPr lang="de-DE"/>
    </a:defPPr>
    <a:lvl1pPr marL="0" algn="l" defTabSz="913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31" algn="l" defTabSz="913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262" algn="l" defTabSz="913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893" algn="l" defTabSz="913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525" algn="l" defTabSz="913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159" algn="l" defTabSz="913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789" algn="l" defTabSz="913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421" algn="l" defTabSz="913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053" algn="l" defTabSz="913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9318" y="0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9318" y="10157402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E05FED7-D159-440B-B208-B6F31FB76314}" type="slidenum">
              <a:t>‹Nr.›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3566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en-US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Bitstream Vera Sans" pitchFamily="2"/>
                <a:cs typeface="Bitstream Vera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9318" y="0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Bitstream Vera Sans" pitchFamily="2"/>
                <a:cs typeface="Bitstream Vera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Bitstream Vera Sans" pitchFamily="2"/>
                <a:cs typeface="Bitstream Vera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9318" y="10157402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Bitstream Vera Sans" pitchFamily="2"/>
                <a:cs typeface="Bitstream Vera Sans" pitchFamily="2"/>
              </a:defRPr>
            </a:lvl1pPr>
          </a:lstStyle>
          <a:p>
            <a:pPr lvl="0"/>
            <a:fld id="{98824AAF-E3CB-410C-88C1-E5FA14ECFB37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58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733" marR="0" lvl="0" indent="-215733" defTabSz="913262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2000" b="0" i="0" u="none" strike="noStrike" kern="1200" cap="none" spc="0" baseline="0">
        <a:solidFill>
          <a:srgbClr val="000000"/>
        </a:solidFill>
        <a:uFillTx/>
        <a:latin typeface="Arial" pitchFamily="18"/>
      </a:defRPr>
    </a:lvl1pPr>
    <a:lvl2pPr marL="456631" algn="l" defTabSz="913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262" algn="l" defTabSz="913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893" algn="l" defTabSz="913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525" algn="l" defTabSz="913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159" algn="l" defTabSz="913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789" algn="l" defTabSz="913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421" algn="l" defTabSz="913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053" algn="l" defTabSz="913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1B777-487F-B940-ABC5-48A69FBD28C2}" type="slidenum">
              <a:rPr lang="en-US">
                <a:solidFill>
                  <a:prstClr val="white"/>
                </a:solidFill>
              </a:rPr>
              <a:pPr/>
              <a:t>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4282401" y="10156196"/>
            <a:ext cx="3275506" cy="533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352" tIns="51143" rIns="98352" bIns="51143" anchor="b">
            <a:prstTxWarp prst="textNoShape">
              <a:avLst/>
            </a:prstTxWarp>
          </a:bodyPr>
          <a:lstStyle/>
          <a:p>
            <a:pPr algn="r" defTabSz="49957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99256" algn="l"/>
                <a:tab pos="1998513" algn="l"/>
                <a:tab pos="2997769" algn="l"/>
                <a:tab pos="3997025" algn="l"/>
                <a:tab pos="4996282" algn="l"/>
                <a:tab pos="5995538" algn="l"/>
                <a:tab pos="6994794" algn="l"/>
                <a:tab pos="7994051" algn="l"/>
                <a:tab pos="8993307" algn="l"/>
                <a:tab pos="9992563" algn="l"/>
                <a:tab pos="10991820" algn="l"/>
              </a:tabLst>
            </a:pPr>
            <a:fld id="{3E6D02CF-1A4D-3F49-9735-AF5C179F91ED}" type="slidenum">
              <a:rPr lang="en-US" sz="1300">
                <a:solidFill>
                  <a:srgbClr val="000000"/>
                </a:solidFill>
                <a:latin typeface="Arial" charset="0"/>
              </a:rPr>
              <a:pPr algn="r" defTabSz="499577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tabLst>
                  <a:tab pos="0" algn="l"/>
                  <a:tab pos="999256" algn="l"/>
                  <a:tab pos="1998513" algn="l"/>
                  <a:tab pos="2997769" algn="l"/>
                  <a:tab pos="3997025" algn="l"/>
                  <a:tab pos="4996282" algn="l"/>
                  <a:tab pos="5995538" algn="l"/>
                  <a:tab pos="6994794" algn="l"/>
                  <a:tab pos="7994051" algn="l"/>
                  <a:tab pos="8993307" algn="l"/>
                  <a:tab pos="9992563" algn="l"/>
                  <a:tab pos="10991820" algn="l"/>
                </a:tabLst>
              </a:pPr>
              <a:t>20</a:t>
            </a:fld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8852" name="Text Box 3"/>
          <p:cNvSpPr txBox="1">
            <a:spLocks noChangeArrowheads="1"/>
          </p:cNvSpPr>
          <p:nvPr/>
        </p:nvSpPr>
        <p:spPr bwMode="auto">
          <a:xfrm>
            <a:off x="4282401" y="10156196"/>
            <a:ext cx="3275506" cy="533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352" tIns="51143" rIns="98352" bIns="51143" anchor="b">
            <a:prstTxWarp prst="textNoShape">
              <a:avLst/>
            </a:prstTxWarp>
          </a:bodyPr>
          <a:lstStyle/>
          <a:p>
            <a:pPr algn="r" defTabSz="49957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99256" algn="l"/>
                <a:tab pos="1998513" algn="l"/>
                <a:tab pos="2997769" algn="l"/>
                <a:tab pos="3997025" algn="l"/>
                <a:tab pos="4996282" algn="l"/>
                <a:tab pos="5995538" algn="l"/>
                <a:tab pos="6994794" algn="l"/>
                <a:tab pos="7994051" algn="l"/>
                <a:tab pos="8993307" algn="l"/>
                <a:tab pos="9992563" algn="l"/>
                <a:tab pos="10991820" algn="l"/>
              </a:tabLst>
            </a:pPr>
            <a:fld id="{678F6131-3D4F-1E46-B654-3429052EC169}" type="slidenum">
              <a:rPr lang="en-US" sz="13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pPr algn="r" defTabSz="499577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tabLst>
                  <a:tab pos="0" algn="l"/>
                  <a:tab pos="999256" algn="l"/>
                  <a:tab pos="1998513" algn="l"/>
                  <a:tab pos="2997769" algn="l"/>
                  <a:tab pos="3997025" algn="l"/>
                  <a:tab pos="4996282" algn="l"/>
                  <a:tab pos="5995538" algn="l"/>
                  <a:tab pos="6994794" algn="l"/>
                  <a:tab pos="7994051" algn="l"/>
                  <a:tab pos="8993307" algn="l"/>
                  <a:tab pos="9992563" algn="l"/>
                  <a:tab pos="10991820" algn="l"/>
                </a:tabLst>
              </a:pPr>
              <a:t>20</a:t>
            </a:fld>
            <a:endParaRPr lang="en-US" sz="1300">
              <a:solidFill>
                <a:srgbClr val="000000"/>
              </a:solidFill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0" y="10156196"/>
            <a:ext cx="3275506" cy="533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9926" tIns="49963" rIns="99926" bIns="49963" anchor="ctr">
            <a:prstTxWarp prst="textNoShape">
              <a:avLst/>
            </a:prstTxWarp>
          </a:bodyPr>
          <a:lstStyle/>
          <a:p>
            <a:pPr defTabSz="499577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700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8854" name="Text Box 5"/>
          <p:cNvSpPr txBox="1">
            <a:spLocks noChangeArrowheads="1"/>
          </p:cNvSpPr>
          <p:nvPr/>
        </p:nvSpPr>
        <p:spPr bwMode="auto">
          <a:xfrm>
            <a:off x="0" y="0"/>
            <a:ext cx="3275506" cy="533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9926" tIns="49963" rIns="99926" bIns="49963" anchor="ctr">
            <a:prstTxWarp prst="textNoShape">
              <a:avLst/>
            </a:prstTxWarp>
          </a:bodyPr>
          <a:lstStyle/>
          <a:p>
            <a:pPr defTabSz="499577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700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8855" name="Text Box 6"/>
          <p:cNvSpPr txBox="1">
            <a:spLocks noChangeArrowheads="1"/>
          </p:cNvSpPr>
          <p:nvPr/>
        </p:nvSpPr>
        <p:spPr bwMode="auto">
          <a:xfrm>
            <a:off x="4282401" y="0"/>
            <a:ext cx="3275506" cy="533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9926" tIns="49963" rIns="99926" bIns="49963" anchor="ctr">
            <a:prstTxWarp prst="textNoShape">
              <a:avLst/>
            </a:prstTxWarp>
          </a:bodyPr>
          <a:lstStyle/>
          <a:p>
            <a:pPr defTabSz="499577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700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8856" name="Text Box 7"/>
          <p:cNvSpPr txBox="1">
            <a:spLocks noChangeArrowheads="1"/>
          </p:cNvSpPr>
          <p:nvPr/>
        </p:nvSpPr>
        <p:spPr bwMode="auto">
          <a:xfrm>
            <a:off x="1021052" y="800860"/>
            <a:ext cx="5528189" cy="400943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926" tIns="49963" rIns="99926" bIns="49963" anchor="ctr">
            <a:prstTxWarp prst="textNoShape">
              <a:avLst/>
            </a:prstTxWarp>
          </a:bodyPr>
          <a:lstStyle/>
          <a:p>
            <a:pPr defTabSz="499577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700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8857" name="Text Box 8"/>
          <p:cNvSpPr>
            <a:spLocks noGrp="1" noChangeArrowheads="1"/>
          </p:cNvSpPr>
          <p:nvPr>
            <p:ph type="body"/>
          </p:nvPr>
        </p:nvSpPr>
        <p:spPr>
          <a:xfrm>
            <a:off x="1006896" y="5084088"/>
            <a:ext cx="5545885" cy="4806866"/>
          </a:xfrm>
          <a:noFill/>
          <a:ln/>
        </p:spPr>
        <p:txBody>
          <a:bodyPr lIns="99926" tIns="49963" rIns="99926" bIns="49963"/>
          <a:lstStyle/>
          <a:p>
            <a:pPr hangingPunct="1">
              <a:spcBef>
                <a:spcPts val="492"/>
              </a:spcBef>
              <a:tabLst>
                <a:tab pos="0" algn="l"/>
                <a:tab pos="999256" algn="l"/>
                <a:tab pos="1998513" algn="l"/>
                <a:tab pos="2997769" algn="l"/>
                <a:tab pos="3997025" algn="l"/>
                <a:tab pos="4996282" algn="l"/>
                <a:tab pos="5995538" algn="l"/>
                <a:tab pos="6994794" algn="l"/>
                <a:tab pos="7994051" algn="l"/>
                <a:tab pos="8993307" algn="l"/>
                <a:tab pos="9992563" algn="l"/>
                <a:tab pos="10991820" algn="l"/>
              </a:tabLst>
            </a:pPr>
            <a:r>
              <a:rPr lang="en-US">
                <a:latin typeface="Arial" charset="0"/>
                <a:ea typeface="Arial Unicode MS" charset="0"/>
                <a:cs typeface="Arial Unicode MS" charset="0"/>
              </a:rPr>
              <a:t>Einfachen hyperkernennen hingegen lassen sie doppelhyperkernen nur ersten durch den elektromagnetischen</a:t>
            </a:r>
          </a:p>
          <a:p>
            <a:pPr hangingPunct="1">
              <a:spcBef>
                <a:spcPts val="492"/>
              </a:spcBef>
              <a:tabLst>
                <a:tab pos="0" algn="l"/>
                <a:tab pos="999256" algn="l"/>
                <a:tab pos="1998513" algn="l"/>
                <a:tab pos="2997769" algn="l"/>
                <a:tab pos="3997025" algn="l"/>
                <a:tab pos="4996282" algn="l"/>
                <a:tab pos="5995538" algn="l"/>
                <a:tab pos="6994794" algn="l"/>
                <a:tab pos="7994051" algn="l"/>
                <a:tab pos="8993307" algn="l"/>
                <a:tab pos="9992563" algn="l"/>
                <a:tab pos="10991820" algn="l"/>
              </a:tabLst>
            </a:pPr>
            <a:r>
              <a:rPr lang="en-US">
                <a:latin typeface="Arial" charset="0"/>
                <a:ea typeface="Arial Unicode MS" charset="0"/>
                <a:cs typeface="Arial Unicode MS" charset="0"/>
              </a:rPr>
              <a:t>Zerfall ihren angeregten zuständen und wenn dern kern den grundzustand erreicht hat, durch</a:t>
            </a:r>
          </a:p>
          <a:p>
            <a:pPr hangingPunct="1">
              <a:spcBef>
                <a:spcPts val="492"/>
              </a:spcBef>
              <a:tabLst>
                <a:tab pos="0" algn="l"/>
                <a:tab pos="999256" algn="l"/>
                <a:tab pos="1998513" algn="l"/>
                <a:tab pos="2997769" algn="l"/>
                <a:tab pos="3997025" algn="l"/>
                <a:tab pos="4996282" algn="l"/>
                <a:tab pos="5995538" algn="l"/>
                <a:tab pos="6994794" algn="l"/>
                <a:tab pos="7994051" algn="l"/>
                <a:tab pos="8993307" algn="l"/>
                <a:tab pos="9992563" algn="l"/>
                <a:tab pos="10991820" algn="l"/>
              </a:tabLst>
            </a:pPr>
            <a:r>
              <a:rPr lang="en-US">
                <a:latin typeface="Arial" charset="0"/>
                <a:ea typeface="Arial Unicode MS" charset="0"/>
                <a:cs typeface="Arial Unicode MS" charset="0"/>
              </a:rPr>
              <a:t>Den mesonischen und nicht mesonischen zerfall ihre geladenen zerfallsprodukte.</a:t>
            </a:r>
          </a:p>
          <a:p>
            <a:pPr hangingPunct="1">
              <a:spcBef>
                <a:spcPts val="492"/>
              </a:spcBef>
              <a:tabLst>
                <a:tab pos="0" algn="l"/>
                <a:tab pos="999256" algn="l"/>
                <a:tab pos="1998513" algn="l"/>
                <a:tab pos="2997769" algn="l"/>
                <a:tab pos="3997025" algn="l"/>
                <a:tab pos="4996282" algn="l"/>
                <a:tab pos="5995538" algn="l"/>
                <a:tab pos="6994794" algn="l"/>
                <a:tab pos="7994051" algn="l"/>
                <a:tab pos="8993307" algn="l"/>
                <a:tab pos="9992563" algn="l"/>
                <a:tab pos="10991820" algn="l"/>
              </a:tabLst>
            </a:pPr>
            <a:r>
              <a:rPr lang="en-US">
                <a:latin typeface="Arial" charset="0"/>
                <a:ea typeface="Arial Unicode MS" charset="0"/>
                <a:cs typeface="Arial Unicode MS" charset="0"/>
              </a:rPr>
              <a:t>Letztendlich durch hadronischen Zerfall. </a:t>
            </a:r>
          </a:p>
          <a:p>
            <a:pPr hangingPunct="1">
              <a:spcBef>
                <a:spcPts val="492"/>
              </a:spcBef>
              <a:tabLst>
                <a:tab pos="0" algn="l"/>
                <a:tab pos="999256" algn="l"/>
                <a:tab pos="1998513" algn="l"/>
                <a:tab pos="2997769" algn="l"/>
                <a:tab pos="3997025" algn="l"/>
                <a:tab pos="4996282" algn="l"/>
                <a:tab pos="5995538" algn="l"/>
                <a:tab pos="6994794" algn="l"/>
                <a:tab pos="7994051" algn="l"/>
                <a:tab pos="8993307" algn="l"/>
                <a:tab pos="9992563" algn="l"/>
                <a:tab pos="10991820" algn="l"/>
              </a:tabLst>
            </a:pPr>
            <a:endParaRPr lang="en-US">
              <a:latin typeface="Arial" charset="0"/>
              <a:ea typeface="Arial Unicode MS" charset="0"/>
              <a:cs typeface="Arial Unicode MS" charset="0"/>
            </a:endParaRPr>
          </a:p>
          <a:p>
            <a:pPr hangingPunct="1">
              <a:spcBef>
                <a:spcPts val="492"/>
              </a:spcBef>
              <a:tabLst>
                <a:tab pos="0" algn="l"/>
                <a:tab pos="999256" algn="l"/>
                <a:tab pos="1998513" algn="l"/>
                <a:tab pos="2997769" algn="l"/>
                <a:tab pos="3997025" algn="l"/>
                <a:tab pos="4996282" algn="l"/>
                <a:tab pos="5995538" algn="l"/>
                <a:tab pos="6994794" algn="l"/>
                <a:tab pos="7994051" algn="l"/>
                <a:tab pos="8993307" algn="l"/>
                <a:tab pos="9992563" algn="l"/>
                <a:tab pos="10991820" algn="l"/>
              </a:tabLst>
            </a:pPr>
            <a:r>
              <a:rPr lang="en-US">
                <a:latin typeface="Arial" charset="0"/>
                <a:ea typeface="Arial Unicode MS" charset="0"/>
                <a:cs typeface="Arial Unicode MS" charset="0"/>
              </a:rPr>
              <a:t>Hadronische und mesonische Zerfälle:meist nur Grundzustand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46BCCEF-BCFD-4F44-802B-24E6E97D40A1}" type="slidenum">
              <a:rPr lang="en-US">
                <a:solidFill>
                  <a:prstClr val="white"/>
                </a:solidFill>
              </a:rPr>
              <a:pPr/>
              <a:t>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4282401" y="10156196"/>
            <a:ext cx="3273736" cy="532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352" tIns="51143" rIns="98352" bIns="51143" anchor="b">
            <a:prstTxWarp prst="textNoShape">
              <a:avLst/>
            </a:prstTxWarp>
          </a:bodyPr>
          <a:lstStyle/>
          <a:p>
            <a:pPr algn="r" defTabSz="49957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99256" algn="l"/>
                <a:tab pos="1998513" algn="l"/>
                <a:tab pos="2997769" algn="l"/>
                <a:tab pos="3997025" algn="l"/>
                <a:tab pos="4996282" algn="l"/>
                <a:tab pos="5995538" algn="l"/>
                <a:tab pos="6994794" algn="l"/>
                <a:tab pos="7994051" algn="l"/>
                <a:tab pos="8993307" algn="l"/>
                <a:tab pos="9992563" algn="l"/>
                <a:tab pos="10991820" algn="l"/>
              </a:tabLst>
            </a:pPr>
            <a:fld id="{1BD34537-06AF-154F-B5B6-F9BE7924E4E9}" type="slidenum">
              <a:rPr lang="de-DE" sz="13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pPr algn="r" defTabSz="499577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tabLst>
                  <a:tab pos="0" algn="l"/>
                  <a:tab pos="999256" algn="l"/>
                  <a:tab pos="1998513" algn="l"/>
                  <a:tab pos="2997769" algn="l"/>
                  <a:tab pos="3997025" algn="l"/>
                  <a:tab pos="4996282" algn="l"/>
                  <a:tab pos="5995538" algn="l"/>
                  <a:tab pos="6994794" algn="l"/>
                  <a:tab pos="7994051" algn="l"/>
                  <a:tab pos="8993307" algn="l"/>
                  <a:tab pos="9992563" algn="l"/>
                  <a:tab pos="10991820" algn="l"/>
                </a:tabLst>
              </a:pPr>
              <a:t>24</a:t>
            </a:fld>
            <a:endParaRPr lang="de-DE" sz="1300">
              <a:solidFill>
                <a:srgbClr val="000000"/>
              </a:solidFill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84996" name="Text Box 1"/>
          <p:cNvSpPr txBox="1">
            <a:spLocks noChangeArrowheads="1"/>
          </p:cNvSpPr>
          <p:nvPr/>
        </p:nvSpPr>
        <p:spPr bwMode="auto">
          <a:xfrm>
            <a:off x="1015743" y="802571"/>
            <a:ext cx="5528189" cy="40094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926" tIns="49963" rIns="99926" bIns="49963" anchor="ctr">
            <a:prstTxWarp prst="textNoShape">
              <a:avLst/>
            </a:prstTxWarp>
          </a:bodyPr>
          <a:lstStyle/>
          <a:p>
            <a:pPr defTabSz="49957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6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4997" name="Text Box 2"/>
          <p:cNvSpPr>
            <a:spLocks noGrp="1" noChangeArrowheads="1"/>
          </p:cNvSpPr>
          <p:nvPr>
            <p:ph type="body"/>
          </p:nvPr>
        </p:nvSpPr>
        <p:spPr>
          <a:xfrm>
            <a:off x="755615" y="5078954"/>
            <a:ext cx="6048448" cy="4810290"/>
          </a:xfrm>
          <a:noFill/>
          <a:ln/>
        </p:spPr>
        <p:txBody>
          <a:bodyPr/>
          <a:lstStyle/>
          <a:p>
            <a:pPr hangingPunct="1">
              <a:spcBef>
                <a:spcPts val="492"/>
              </a:spcBef>
              <a:tabLst>
                <a:tab pos="0" algn="l"/>
                <a:tab pos="999256" algn="l"/>
                <a:tab pos="1998513" algn="l"/>
                <a:tab pos="2997769" algn="l"/>
                <a:tab pos="3997025" algn="l"/>
                <a:tab pos="4996282" algn="l"/>
                <a:tab pos="5995538" algn="l"/>
                <a:tab pos="6994794" algn="l"/>
                <a:tab pos="7994051" algn="l"/>
                <a:tab pos="8993307" algn="l"/>
                <a:tab pos="9992563" algn="l"/>
                <a:tab pos="10991820" algn="l"/>
              </a:tabLst>
            </a:pPr>
            <a:r>
              <a:rPr lang="de-DE">
                <a:latin typeface="Arial" charset="0"/>
                <a:ea typeface="Arial Unicode MS" charset="0"/>
                <a:cs typeface="Arial Unicode MS" charset="0"/>
              </a:rPr>
              <a:t>Der polarwinkel theta.</a:t>
            </a:r>
          </a:p>
          <a:p>
            <a:pPr hangingPunct="1">
              <a:spcBef>
                <a:spcPts val="492"/>
              </a:spcBef>
              <a:tabLst>
                <a:tab pos="0" algn="l"/>
                <a:tab pos="999256" algn="l"/>
                <a:tab pos="1998513" algn="l"/>
                <a:tab pos="2997769" algn="l"/>
                <a:tab pos="3997025" algn="l"/>
                <a:tab pos="4996282" algn="l"/>
                <a:tab pos="5995538" algn="l"/>
                <a:tab pos="6994794" algn="l"/>
                <a:tab pos="7994051" algn="l"/>
                <a:tab pos="8993307" algn="l"/>
                <a:tab pos="9992563" algn="l"/>
                <a:tab pos="10991820" algn="l"/>
              </a:tabLst>
            </a:pPr>
            <a:r>
              <a:rPr lang="de-DE">
                <a:latin typeface="Arial" charset="0"/>
                <a:ea typeface="Arial Unicode MS" charset="0"/>
                <a:cs typeface="Arial Unicode MS" charset="0"/>
              </a:rPr>
              <a:t>Der nachweiss des antihyperon und seine assoziierten kaonen erfolgt unter dem winkelbereich von 0-45grad.</a:t>
            </a:r>
          </a:p>
          <a:p>
            <a:pPr hangingPunct="1">
              <a:spcBef>
                <a:spcPts val="492"/>
              </a:spcBef>
              <a:tabLst>
                <a:tab pos="0" algn="l"/>
                <a:tab pos="999256" algn="l"/>
                <a:tab pos="1998513" algn="l"/>
                <a:tab pos="2997769" algn="l"/>
                <a:tab pos="3997025" algn="l"/>
                <a:tab pos="4996282" algn="l"/>
                <a:tab pos="5995538" algn="l"/>
                <a:tab pos="6994794" algn="l"/>
                <a:tab pos="7994051" algn="l"/>
                <a:tab pos="8993307" algn="l"/>
                <a:tab pos="9992563" algn="l"/>
                <a:tab pos="10991820" algn="l"/>
              </a:tabLst>
            </a:pPr>
            <a:r>
              <a:rPr lang="de-DE">
                <a:latin typeface="Arial" charset="0"/>
                <a:ea typeface="Arial Unicode MS" charset="0"/>
                <a:cs typeface="Arial Unicode MS" charset="0"/>
              </a:rPr>
              <a:t>2. Geschieht zwischen 45-90</a:t>
            </a:r>
          </a:p>
          <a:p>
            <a:pPr hangingPunct="1">
              <a:spcBef>
                <a:spcPts val="492"/>
              </a:spcBef>
              <a:tabLst>
                <a:tab pos="0" algn="l"/>
                <a:tab pos="999256" algn="l"/>
                <a:tab pos="1998513" algn="l"/>
                <a:tab pos="2997769" algn="l"/>
                <a:tab pos="3997025" algn="l"/>
                <a:tab pos="4996282" algn="l"/>
                <a:tab pos="5995538" algn="l"/>
                <a:tab pos="6994794" algn="l"/>
                <a:tab pos="7994051" algn="l"/>
                <a:tab pos="8993307" algn="l"/>
                <a:tab pos="9992563" algn="l"/>
                <a:tab pos="10991820" algn="l"/>
              </a:tabLst>
            </a:pPr>
            <a:r>
              <a:rPr lang="de-DE">
                <a:latin typeface="Arial" charset="0"/>
                <a:ea typeface="Arial Unicode MS" charset="0"/>
                <a:cs typeface="Arial Unicode MS" charset="0"/>
              </a:rPr>
              <a:t>3. Wird bei ruckswartswinkeln nachgewiesen wo der hadronische untergrund geringer ist.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95949F8-5BA2-9D46-A5DC-9E10745DA347}" type="slidenum">
              <a:rPr lang="de-DE">
                <a:solidFill>
                  <a:prstClr val="white"/>
                </a:solidFill>
              </a:rPr>
              <a:pPr/>
              <a:t>25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4282401" y="10156196"/>
            <a:ext cx="3275506" cy="533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352" tIns="51143" rIns="98352" bIns="51143" anchor="b">
            <a:prstTxWarp prst="textNoShape">
              <a:avLst/>
            </a:prstTxWarp>
          </a:bodyPr>
          <a:lstStyle/>
          <a:p>
            <a:pPr algn="r" defTabSz="499577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99256" algn="l"/>
                <a:tab pos="1998513" algn="l"/>
                <a:tab pos="2997769" algn="l"/>
                <a:tab pos="3997025" algn="l"/>
                <a:tab pos="4996282" algn="l"/>
                <a:tab pos="5995538" algn="l"/>
                <a:tab pos="6994794" algn="l"/>
                <a:tab pos="7994051" algn="l"/>
                <a:tab pos="8993307" algn="l"/>
                <a:tab pos="9992563" algn="l"/>
                <a:tab pos="10991820" algn="l"/>
              </a:tabLst>
            </a:pPr>
            <a:fld id="{D938E9FE-B983-D249-8219-676E138A74BD}" type="slidenum">
              <a:rPr lang="de-DE" sz="1300" b="1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pPr algn="r" defTabSz="499577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tabLst>
                  <a:tab pos="0" algn="l"/>
                  <a:tab pos="999256" algn="l"/>
                  <a:tab pos="1998513" algn="l"/>
                  <a:tab pos="2997769" algn="l"/>
                  <a:tab pos="3997025" algn="l"/>
                  <a:tab pos="4996282" algn="l"/>
                  <a:tab pos="5995538" algn="l"/>
                  <a:tab pos="6994794" algn="l"/>
                  <a:tab pos="7994051" algn="l"/>
                  <a:tab pos="8993307" algn="l"/>
                  <a:tab pos="9992563" algn="l"/>
                  <a:tab pos="10991820" algn="l"/>
                </a:tabLst>
              </a:pPr>
              <a:t>25</a:t>
            </a:fld>
            <a:endParaRPr lang="de-DE" sz="1300" b="1">
              <a:solidFill>
                <a:srgbClr val="000000"/>
              </a:solidFill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0" y="10156196"/>
            <a:ext cx="3275506" cy="533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352" tIns="51143" rIns="98352" bIns="51143" anchor="b">
            <a:prstTxWarp prst="textNoShape">
              <a:avLst/>
            </a:prstTxWarp>
          </a:bodyPr>
          <a:lstStyle/>
          <a:p>
            <a:pPr defTabSz="499577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99256" algn="l"/>
                <a:tab pos="1998513" algn="l"/>
                <a:tab pos="2997769" algn="l"/>
                <a:tab pos="3997025" algn="l"/>
                <a:tab pos="4996282" algn="l"/>
                <a:tab pos="5995538" algn="l"/>
                <a:tab pos="6994794" algn="l"/>
                <a:tab pos="7994051" algn="l"/>
                <a:tab pos="8993307" algn="l"/>
                <a:tab pos="9992563" algn="l"/>
                <a:tab pos="10991820" algn="l"/>
              </a:tabLst>
            </a:pPr>
            <a:endParaRPr lang="de-DE" sz="1300" b="1">
              <a:solidFill>
                <a:srgbClr val="000000"/>
              </a:solidFill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0" y="0"/>
            <a:ext cx="3275506" cy="533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352" tIns="51143" rIns="98352" bIns="51143">
            <a:prstTxWarp prst="textNoShape">
              <a:avLst/>
            </a:prstTxWarp>
          </a:bodyPr>
          <a:lstStyle/>
          <a:p>
            <a:pPr defTabSz="499577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99256" algn="l"/>
                <a:tab pos="1998513" algn="l"/>
                <a:tab pos="2997769" algn="l"/>
                <a:tab pos="3997025" algn="l"/>
                <a:tab pos="4996282" algn="l"/>
                <a:tab pos="5995538" algn="l"/>
                <a:tab pos="6994794" algn="l"/>
                <a:tab pos="7994051" algn="l"/>
                <a:tab pos="8993307" algn="l"/>
                <a:tab pos="9992563" algn="l"/>
                <a:tab pos="10991820" algn="l"/>
              </a:tabLst>
            </a:pPr>
            <a:endParaRPr lang="de-DE" sz="1300" b="1">
              <a:solidFill>
                <a:srgbClr val="000000"/>
              </a:solidFill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4282401" y="0"/>
            <a:ext cx="3275506" cy="533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352" tIns="51143" rIns="98352" bIns="51143">
            <a:prstTxWarp prst="textNoShape">
              <a:avLst/>
            </a:prstTxWarp>
          </a:bodyPr>
          <a:lstStyle/>
          <a:p>
            <a:pPr algn="r" defTabSz="499577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99256" algn="l"/>
                <a:tab pos="1998513" algn="l"/>
                <a:tab pos="2997769" algn="l"/>
                <a:tab pos="3997025" algn="l"/>
                <a:tab pos="4996282" algn="l"/>
                <a:tab pos="5995538" algn="l"/>
                <a:tab pos="6994794" algn="l"/>
                <a:tab pos="7994051" algn="l"/>
                <a:tab pos="8993307" algn="l"/>
                <a:tab pos="9992563" algn="l"/>
                <a:tab pos="10991820" algn="l"/>
              </a:tabLst>
            </a:pPr>
            <a:endParaRPr lang="de-DE" sz="1300" b="1">
              <a:solidFill>
                <a:srgbClr val="000000"/>
              </a:solidFill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1021052" y="800860"/>
            <a:ext cx="5528189" cy="40094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926" tIns="49963" rIns="99926" bIns="49963" anchor="ctr">
            <a:prstTxWarp prst="textNoShape">
              <a:avLst/>
            </a:prstTxWarp>
          </a:bodyPr>
          <a:lstStyle/>
          <a:p>
            <a:pPr defTabSz="499577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700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8920" name="Text Box 6"/>
          <p:cNvSpPr>
            <a:spLocks noGrp="1" noChangeArrowheads="1"/>
          </p:cNvSpPr>
          <p:nvPr>
            <p:ph type="body"/>
          </p:nvPr>
        </p:nvSpPr>
        <p:spPr>
          <a:xfrm>
            <a:off x="1006896" y="5084088"/>
            <a:ext cx="5545885" cy="4806866"/>
          </a:xfrm>
          <a:noFill/>
          <a:ln/>
        </p:spPr>
        <p:txBody>
          <a:bodyPr/>
          <a:lstStyle/>
          <a:p>
            <a:pPr hangingPunct="1">
              <a:spcBef>
                <a:spcPts val="492"/>
              </a:spcBef>
              <a:tabLst>
                <a:tab pos="0" algn="l"/>
                <a:tab pos="999256" algn="l"/>
                <a:tab pos="1998513" algn="l"/>
                <a:tab pos="2997769" algn="l"/>
                <a:tab pos="3997025" algn="l"/>
                <a:tab pos="4996282" algn="l"/>
                <a:tab pos="5995538" algn="l"/>
                <a:tab pos="6994794" algn="l"/>
                <a:tab pos="7994051" algn="l"/>
                <a:tab pos="8993307" algn="l"/>
                <a:tab pos="9992563" algn="l"/>
                <a:tab pos="10991820" algn="l"/>
              </a:tabLst>
            </a:pPr>
            <a:r>
              <a:rPr lang="de-DE">
                <a:latin typeface="Arial" charset="0"/>
                <a:ea typeface="Arial Unicode MS" charset="0"/>
                <a:cs typeface="Arial Unicode MS" charset="0"/>
              </a:rPr>
              <a:t>Einfachen hyperkernennen hingegen lassen sie doppelhyperkernen nur ersten durch den elektromagnetischen</a:t>
            </a:r>
          </a:p>
          <a:p>
            <a:pPr hangingPunct="1">
              <a:spcBef>
                <a:spcPts val="492"/>
              </a:spcBef>
              <a:tabLst>
                <a:tab pos="0" algn="l"/>
                <a:tab pos="999256" algn="l"/>
                <a:tab pos="1998513" algn="l"/>
                <a:tab pos="2997769" algn="l"/>
                <a:tab pos="3997025" algn="l"/>
                <a:tab pos="4996282" algn="l"/>
                <a:tab pos="5995538" algn="l"/>
                <a:tab pos="6994794" algn="l"/>
                <a:tab pos="7994051" algn="l"/>
                <a:tab pos="8993307" algn="l"/>
                <a:tab pos="9992563" algn="l"/>
                <a:tab pos="10991820" algn="l"/>
              </a:tabLst>
            </a:pPr>
            <a:r>
              <a:rPr lang="de-DE">
                <a:latin typeface="Arial" charset="0"/>
                <a:ea typeface="Arial Unicode MS" charset="0"/>
                <a:cs typeface="Arial Unicode MS" charset="0"/>
              </a:rPr>
              <a:t>Zerfall ihren angeregten zuständen und wenn dern kern den grundzustand erreicht hat, durch</a:t>
            </a:r>
          </a:p>
          <a:p>
            <a:pPr hangingPunct="1">
              <a:spcBef>
                <a:spcPts val="492"/>
              </a:spcBef>
              <a:tabLst>
                <a:tab pos="0" algn="l"/>
                <a:tab pos="999256" algn="l"/>
                <a:tab pos="1998513" algn="l"/>
                <a:tab pos="2997769" algn="l"/>
                <a:tab pos="3997025" algn="l"/>
                <a:tab pos="4996282" algn="l"/>
                <a:tab pos="5995538" algn="l"/>
                <a:tab pos="6994794" algn="l"/>
                <a:tab pos="7994051" algn="l"/>
                <a:tab pos="8993307" algn="l"/>
                <a:tab pos="9992563" algn="l"/>
                <a:tab pos="10991820" algn="l"/>
              </a:tabLst>
            </a:pPr>
            <a:r>
              <a:rPr lang="de-DE">
                <a:latin typeface="Arial" charset="0"/>
                <a:ea typeface="Arial Unicode MS" charset="0"/>
                <a:cs typeface="Arial Unicode MS" charset="0"/>
              </a:rPr>
              <a:t>Den mesonischen und nicht mesonischen zerfall ihre geladenen zerfallsprodukte.</a:t>
            </a:r>
          </a:p>
          <a:p>
            <a:pPr hangingPunct="1">
              <a:spcBef>
                <a:spcPts val="492"/>
              </a:spcBef>
              <a:tabLst>
                <a:tab pos="0" algn="l"/>
                <a:tab pos="999256" algn="l"/>
                <a:tab pos="1998513" algn="l"/>
                <a:tab pos="2997769" algn="l"/>
                <a:tab pos="3997025" algn="l"/>
                <a:tab pos="4996282" algn="l"/>
                <a:tab pos="5995538" algn="l"/>
                <a:tab pos="6994794" algn="l"/>
                <a:tab pos="7994051" algn="l"/>
                <a:tab pos="8993307" algn="l"/>
                <a:tab pos="9992563" algn="l"/>
                <a:tab pos="10991820" algn="l"/>
              </a:tabLst>
            </a:pPr>
            <a:r>
              <a:rPr lang="de-DE">
                <a:latin typeface="Arial" charset="0"/>
                <a:ea typeface="Arial Unicode MS" charset="0"/>
                <a:cs typeface="Arial Unicode MS" charset="0"/>
              </a:rPr>
              <a:t>Letztendlich durch hadronischen Zerfall. </a:t>
            </a:r>
          </a:p>
          <a:p>
            <a:pPr hangingPunct="1">
              <a:spcBef>
                <a:spcPts val="492"/>
              </a:spcBef>
              <a:tabLst>
                <a:tab pos="0" algn="l"/>
                <a:tab pos="999256" algn="l"/>
                <a:tab pos="1998513" algn="l"/>
                <a:tab pos="2997769" algn="l"/>
                <a:tab pos="3997025" algn="l"/>
                <a:tab pos="4996282" algn="l"/>
                <a:tab pos="5995538" algn="l"/>
                <a:tab pos="6994794" algn="l"/>
                <a:tab pos="7994051" algn="l"/>
                <a:tab pos="8993307" algn="l"/>
                <a:tab pos="9992563" algn="l"/>
                <a:tab pos="10991820" algn="l"/>
              </a:tabLst>
            </a:pPr>
            <a:endParaRPr lang="de-DE">
              <a:latin typeface="Arial" charset="0"/>
              <a:ea typeface="Arial Unicode MS" charset="0"/>
              <a:cs typeface="Arial Unicode MS" charset="0"/>
            </a:endParaRPr>
          </a:p>
          <a:p>
            <a:pPr hangingPunct="1">
              <a:spcBef>
                <a:spcPts val="492"/>
              </a:spcBef>
              <a:tabLst>
                <a:tab pos="0" algn="l"/>
                <a:tab pos="999256" algn="l"/>
                <a:tab pos="1998513" algn="l"/>
                <a:tab pos="2997769" algn="l"/>
                <a:tab pos="3997025" algn="l"/>
                <a:tab pos="4996282" algn="l"/>
                <a:tab pos="5995538" algn="l"/>
                <a:tab pos="6994794" algn="l"/>
                <a:tab pos="7994051" algn="l"/>
                <a:tab pos="8993307" algn="l"/>
                <a:tab pos="9992563" algn="l"/>
                <a:tab pos="10991820" algn="l"/>
              </a:tabLst>
            </a:pPr>
            <a:r>
              <a:rPr lang="de-DE">
                <a:latin typeface="Arial" charset="0"/>
                <a:ea typeface="Arial Unicode MS" charset="0"/>
                <a:cs typeface="Arial Unicode MS" charset="0"/>
              </a:rPr>
              <a:t>Hadronische und mesonische Zerfälle:meist nur Grundzustand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C1D744C-9D39-6E47-8AC0-6370C2F06191}" type="slidenum">
              <a:rPr lang="en-US">
                <a:solidFill>
                  <a:prstClr val="white"/>
                </a:solidFill>
              </a:rPr>
              <a:pPr/>
              <a:t>26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4282401" y="10156196"/>
            <a:ext cx="3273736" cy="532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352" tIns="51143" rIns="98352" bIns="51143" anchor="b">
            <a:prstTxWarp prst="textNoShape">
              <a:avLst/>
            </a:prstTxWarp>
          </a:bodyPr>
          <a:lstStyle/>
          <a:p>
            <a:pPr algn="r" defTabSz="49957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99256" algn="l"/>
                <a:tab pos="1998513" algn="l"/>
                <a:tab pos="2997769" algn="l"/>
                <a:tab pos="3997025" algn="l"/>
                <a:tab pos="4996282" algn="l"/>
                <a:tab pos="5995538" algn="l"/>
                <a:tab pos="6994794" algn="l"/>
                <a:tab pos="7994051" algn="l"/>
                <a:tab pos="8993307" algn="l"/>
                <a:tab pos="9992563" algn="l"/>
                <a:tab pos="10991820" algn="l"/>
              </a:tabLst>
            </a:pPr>
            <a:fld id="{F1337D94-7A84-A645-A57A-D2E6993FD8EB}" type="slidenum">
              <a:rPr lang="de-DE" sz="13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pPr algn="r" defTabSz="499577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tabLst>
                  <a:tab pos="0" algn="l"/>
                  <a:tab pos="999256" algn="l"/>
                  <a:tab pos="1998513" algn="l"/>
                  <a:tab pos="2997769" algn="l"/>
                  <a:tab pos="3997025" algn="l"/>
                  <a:tab pos="4996282" algn="l"/>
                  <a:tab pos="5995538" algn="l"/>
                  <a:tab pos="6994794" algn="l"/>
                  <a:tab pos="7994051" algn="l"/>
                  <a:tab pos="8993307" algn="l"/>
                  <a:tab pos="9992563" algn="l"/>
                  <a:tab pos="10991820" algn="l"/>
                </a:tabLst>
              </a:pPr>
              <a:t>26</a:t>
            </a:fld>
            <a:endParaRPr lang="de-DE" sz="1300">
              <a:solidFill>
                <a:srgbClr val="000000"/>
              </a:solidFill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82948" name="Text Box 1"/>
          <p:cNvSpPr txBox="1">
            <a:spLocks noChangeArrowheads="1"/>
          </p:cNvSpPr>
          <p:nvPr/>
        </p:nvSpPr>
        <p:spPr bwMode="auto">
          <a:xfrm>
            <a:off x="1015743" y="802571"/>
            <a:ext cx="5528189" cy="40094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926" tIns="49963" rIns="99926" bIns="49963" anchor="ctr">
            <a:prstTxWarp prst="textNoShape">
              <a:avLst/>
            </a:prstTxWarp>
          </a:bodyPr>
          <a:lstStyle/>
          <a:p>
            <a:pPr defTabSz="49957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6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2949" name="Text Box 2"/>
          <p:cNvSpPr>
            <a:spLocks noGrp="1" noChangeArrowheads="1"/>
          </p:cNvSpPr>
          <p:nvPr>
            <p:ph type="body"/>
          </p:nvPr>
        </p:nvSpPr>
        <p:spPr>
          <a:xfrm>
            <a:off x="755615" y="5078954"/>
            <a:ext cx="6048448" cy="4810290"/>
          </a:xfrm>
          <a:noFill/>
          <a:ln/>
        </p:spPr>
        <p:txBody>
          <a:bodyPr/>
          <a:lstStyle/>
          <a:p>
            <a:pPr hangingPunct="1">
              <a:spcBef>
                <a:spcPts val="492"/>
              </a:spcBef>
              <a:tabLst>
                <a:tab pos="0" algn="l"/>
                <a:tab pos="999256" algn="l"/>
                <a:tab pos="1998513" algn="l"/>
                <a:tab pos="2997769" algn="l"/>
                <a:tab pos="3997025" algn="l"/>
                <a:tab pos="4996282" algn="l"/>
                <a:tab pos="5995538" algn="l"/>
                <a:tab pos="6994794" algn="l"/>
                <a:tab pos="7994051" algn="l"/>
                <a:tab pos="8993307" algn="l"/>
                <a:tab pos="9992563" algn="l"/>
                <a:tab pos="10991820" algn="l"/>
              </a:tabLst>
            </a:pPr>
            <a:r>
              <a:rPr lang="de-DE">
                <a:latin typeface="Arial" charset="0"/>
                <a:ea typeface="Arial Unicode MS" charset="0"/>
                <a:cs typeface="Arial Unicode MS" charset="0"/>
              </a:rPr>
              <a:t>Der polarwinkel theta.</a:t>
            </a:r>
          </a:p>
          <a:p>
            <a:pPr hangingPunct="1">
              <a:spcBef>
                <a:spcPts val="492"/>
              </a:spcBef>
              <a:tabLst>
                <a:tab pos="0" algn="l"/>
                <a:tab pos="999256" algn="l"/>
                <a:tab pos="1998513" algn="l"/>
                <a:tab pos="2997769" algn="l"/>
                <a:tab pos="3997025" algn="l"/>
                <a:tab pos="4996282" algn="l"/>
                <a:tab pos="5995538" algn="l"/>
                <a:tab pos="6994794" algn="l"/>
                <a:tab pos="7994051" algn="l"/>
                <a:tab pos="8993307" algn="l"/>
                <a:tab pos="9992563" algn="l"/>
                <a:tab pos="10991820" algn="l"/>
              </a:tabLst>
            </a:pPr>
            <a:r>
              <a:rPr lang="de-DE">
                <a:latin typeface="Arial" charset="0"/>
                <a:ea typeface="Arial Unicode MS" charset="0"/>
                <a:cs typeface="Arial Unicode MS" charset="0"/>
              </a:rPr>
              <a:t>Der nachweiss des antihyperon und seine assoziierten kaonen erfolgt unter dem winkelbereich von 0-45grad.</a:t>
            </a:r>
          </a:p>
          <a:p>
            <a:pPr hangingPunct="1">
              <a:spcBef>
                <a:spcPts val="492"/>
              </a:spcBef>
              <a:tabLst>
                <a:tab pos="0" algn="l"/>
                <a:tab pos="999256" algn="l"/>
                <a:tab pos="1998513" algn="l"/>
                <a:tab pos="2997769" algn="l"/>
                <a:tab pos="3997025" algn="l"/>
                <a:tab pos="4996282" algn="l"/>
                <a:tab pos="5995538" algn="l"/>
                <a:tab pos="6994794" algn="l"/>
                <a:tab pos="7994051" algn="l"/>
                <a:tab pos="8993307" algn="l"/>
                <a:tab pos="9992563" algn="l"/>
                <a:tab pos="10991820" algn="l"/>
              </a:tabLst>
            </a:pPr>
            <a:r>
              <a:rPr lang="de-DE">
                <a:latin typeface="Arial" charset="0"/>
                <a:ea typeface="Arial Unicode MS" charset="0"/>
                <a:cs typeface="Arial Unicode MS" charset="0"/>
              </a:rPr>
              <a:t>2. Geschieht zwischen 45-90</a:t>
            </a:r>
          </a:p>
          <a:p>
            <a:pPr hangingPunct="1">
              <a:spcBef>
                <a:spcPts val="492"/>
              </a:spcBef>
              <a:tabLst>
                <a:tab pos="0" algn="l"/>
                <a:tab pos="999256" algn="l"/>
                <a:tab pos="1998513" algn="l"/>
                <a:tab pos="2997769" algn="l"/>
                <a:tab pos="3997025" algn="l"/>
                <a:tab pos="4996282" algn="l"/>
                <a:tab pos="5995538" algn="l"/>
                <a:tab pos="6994794" algn="l"/>
                <a:tab pos="7994051" algn="l"/>
                <a:tab pos="8993307" algn="l"/>
                <a:tab pos="9992563" algn="l"/>
                <a:tab pos="10991820" algn="l"/>
              </a:tabLst>
            </a:pPr>
            <a:r>
              <a:rPr lang="de-DE">
                <a:latin typeface="Arial" charset="0"/>
                <a:ea typeface="Arial Unicode MS" charset="0"/>
                <a:cs typeface="Arial Unicode MS" charset="0"/>
              </a:rPr>
              <a:t>3. Wird bei ruckswartswinkeln nachgewiesen wo der hadronische untergrund geringer ist.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755651" y="2347919"/>
            <a:ext cx="8569327" cy="1620838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FFB046-F09B-463A-9BF1-6C8E36E54C60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9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A4488A-A108-4930-B00D-A10601DF8074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7308867" y="301627"/>
            <a:ext cx="2266953" cy="6456358"/>
          </a:xfrm>
        </p:spPr>
        <p:txBody>
          <a:bodyPr vert="eaVert"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7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230470-3762-4FA8-A5CF-282B25F42F1C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4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344" indent="0" algn="ctr">
              <a:buNone/>
              <a:defRPr/>
            </a:lvl2pPr>
            <a:lvl3pPr marL="1006691" indent="0" algn="ctr">
              <a:buNone/>
              <a:defRPr/>
            </a:lvl3pPr>
            <a:lvl4pPr marL="1510036" indent="0" algn="ctr">
              <a:buNone/>
              <a:defRPr/>
            </a:lvl4pPr>
            <a:lvl5pPr marL="2013380" indent="0" algn="ctr">
              <a:buNone/>
              <a:defRPr/>
            </a:lvl5pPr>
            <a:lvl6pPr marL="2516726" indent="0" algn="ctr">
              <a:buNone/>
              <a:defRPr/>
            </a:lvl6pPr>
            <a:lvl7pPr marL="3020071" indent="0" algn="ctr">
              <a:buNone/>
              <a:defRPr/>
            </a:lvl7pPr>
            <a:lvl8pPr marL="3523409" indent="0" algn="ctr">
              <a:buNone/>
              <a:defRPr/>
            </a:lvl8pPr>
            <a:lvl9pPr marL="4026759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1F3E8-D678-EC4B-9FED-3C728CC4B35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90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BDC09-8B2E-8340-AF64-6E18434E3E5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69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805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344" indent="0">
              <a:buNone/>
              <a:defRPr sz="2000"/>
            </a:lvl2pPr>
            <a:lvl3pPr marL="1006691" indent="0">
              <a:buNone/>
              <a:defRPr sz="1800"/>
            </a:lvl3pPr>
            <a:lvl4pPr marL="1510036" indent="0">
              <a:buNone/>
              <a:defRPr sz="1500"/>
            </a:lvl4pPr>
            <a:lvl5pPr marL="2013380" indent="0">
              <a:buNone/>
              <a:defRPr sz="1500"/>
            </a:lvl5pPr>
            <a:lvl6pPr marL="2516726" indent="0">
              <a:buNone/>
              <a:defRPr sz="1500"/>
            </a:lvl6pPr>
            <a:lvl7pPr marL="3020071" indent="0">
              <a:buNone/>
              <a:defRPr sz="1500"/>
            </a:lvl7pPr>
            <a:lvl8pPr marL="3523409" indent="0">
              <a:buNone/>
              <a:defRPr sz="1500"/>
            </a:lvl8pPr>
            <a:lvl9pPr marL="4026759" indent="0">
              <a:buNone/>
              <a:defRPr sz="15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25122-46D0-8549-8DAB-E097315D59F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32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8076" y="1595933"/>
            <a:ext cx="4198511" cy="503803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4584" y="1595933"/>
            <a:ext cx="4200260" cy="503803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04E9E-4473-4042-AAAC-B447D93A0F8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39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344" indent="0">
              <a:buNone/>
              <a:defRPr sz="2200" b="1"/>
            </a:lvl2pPr>
            <a:lvl3pPr marL="1006691" indent="0">
              <a:buNone/>
              <a:defRPr sz="2000" b="1"/>
            </a:lvl3pPr>
            <a:lvl4pPr marL="1510036" indent="0">
              <a:buNone/>
              <a:defRPr sz="1800" b="1"/>
            </a:lvl4pPr>
            <a:lvl5pPr marL="2013380" indent="0">
              <a:buNone/>
              <a:defRPr sz="1800" b="1"/>
            </a:lvl5pPr>
            <a:lvl6pPr marL="2516726" indent="0">
              <a:buNone/>
              <a:defRPr sz="1800" b="1"/>
            </a:lvl6pPr>
            <a:lvl7pPr marL="3020071" indent="0">
              <a:buNone/>
              <a:defRPr sz="1800" b="1"/>
            </a:lvl7pPr>
            <a:lvl8pPr marL="3523409" indent="0">
              <a:buNone/>
              <a:defRPr sz="1800" b="1"/>
            </a:lvl8pPr>
            <a:lvl9pPr marL="4026759" indent="0">
              <a:buNone/>
              <a:defRPr sz="18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344" indent="0">
              <a:buNone/>
              <a:defRPr sz="2200" b="1"/>
            </a:lvl2pPr>
            <a:lvl3pPr marL="1006691" indent="0">
              <a:buNone/>
              <a:defRPr sz="2000" b="1"/>
            </a:lvl3pPr>
            <a:lvl4pPr marL="1510036" indent="0">
              <a:buNone/>
              <a:defRPr sz="1800" b="1"/>
            </a:lvl4pPr>
            <a:lvl5pPr marL="2013380" indent="0">
              <a:buNone/>
              <a:defRPr sz="1800" b="1"/>
            </a:lvl5pPr>
            <a:lvl6pPr marL="2516726" indent="0">
              <a:buNone/>
              <a:defRPr sz="1800" b="1"/>
            </a:lvl6pPr>
            <a:lvl7pPr marL="3020071" indent="0">
              <a:buNone/>
              <a:defRPr sz="1800" b="1"/>
            </a:lvl7pPr>
            <a:lvl8pPr marL="3523409" indent="0">
              <a:buNone/>
              <a:defRPr sz="1800" b="1"/>
            </a:lvl8pPr>
            <a:lvl9pPr marL="4026759" indent="0">
              <a:buNone/>
              <a:defRPr sz="18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C5A9A-1ADC-3C4D-81AA-F10BD923C7D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61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9637F-5D88-DC4D-8140-622B2B501E7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7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57577-D110-8D4F-90BB-775786141C4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54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1001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344" indent="0">
              <a:buNone/>
              <a:defRPr sz="1300"/>
            </a:lvl2pPr>
            <a:lvl3pPr marL="1006691" indent="0">
              <a:buNone/>
              <a:defRPr sz="1100"/>
            </a:lvl3pPr>
            <a:lvl4pPr marL="1510036" indent="0">
              <a:buNone/>
              <a:defRPr sz="1000"/>
            </a:lvl4pPr>
            <a:lvl5pPr marL="2013380" indent="0">
              <a:buNone/>
              <a:defRPr sz="1000"/>
            </a:lvl5pPr>
            <a:lvl6pPr marL="2516726" indent="0">
              <a:buNone/>
              <a:defRPr sz="1000"/>
            </a:lvl6pPr>
            <a:lvl7pPr marL="3020071" indent="0">
              <a:buNone/>
              <a:defRPr sz="1000"/>
            </a:lvl7pPr>
            <a:lvl8pPr marL="3523409" indent="0">
              <a:buNone/>
              <a:defRPr sz="1000"/>
            </a:lvl8pPr>
            <a:lvl9pPr marL="4026759" indent="0">
              <a:buNone/>
              <a:defRPr sz="10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39D60-A798-FF44-BD41-65AF3EAFA90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0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F39A91-C122-4DB4-B7B8-12D097BE4452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1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344" indent="0">
              <a:buNone/>
              <a:defRPr sz="3100"/>
            </a:lvl2pPr>
            <a:lvl3pPr marL="1006691" indent="0">
              <a:buNone/>
              <a:defRPr sz="2600"/>
            </a:lvl3pPr>
            <a:lvl4pPr marL="1510036" indent="0">
              <a:buNone/>
              <a:defRPr sz="2200"/>
            </a:lvl4pPr>
            <a:lvl5pPr marL="2013380" indent="0">
              <a:buNone/>
              <a:defRPr sz="2200"/>
            </a:lvl5pPr>
            <a:lvl6pPr marL="2516726" indent="0">
              <a:buNone/>
              <a:defRPr sz="2200"/>
            </a:lvl6pPr>
            <a:lvl7pPr marL="3020071" indent="0">
              <a:buNone/>
              <a:defRPr sz="2200"/>
            </a:lvl7pPr>
            <a:lvl8pPr marL="3523409" indent="0">
              <a:buNone/>
              <a:defRPr sz="2200"/>
            </a:lvl8pPr>
            <a:lvl9pPr marL="4026759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344" indent="0">
              <a:buNone/>
              <a:defRPr sz="1300"/>
            </a:lvl2pPr>
            <a:lvl3pPr marL="1006691" indent="0">
              <a:buNone/>
              <a:defRPr sz="1100"/>
            </a:lvl3pPr>
            <a:lvl4pPr marL="1510036" indent="0">
              <a:buNone/>
              <a:defRPr sz="1000"/>
            </a:lvl4pPr>
            <a:lvl5pPr marL="2013380" indent="0">
              <a:buNone/>
              <a:defRPr sz="1000"/>
            </a:lvl5pPr>
            <a:lvl6pPr marL="2516726" indent="0">
              <a:buNone/>
              <a:defRPr sz="1000"/>
            </a:lvl6pPr>
            <a:lvl7pPr marL="3020071" indent="0">
              <a:buNone/>
              <a:defRPr sz="1000"/>
            </a:lvl7pPr>
            <a:lvl8pPr marL="3523409" indent="0">
              <a:buNone/>
              <a:defRPr sz="1000"/>
            </a:lvl8pPr>
            <a:lvl9pPr marL="4026759" indent="0">
              <a:buNone/>
              <a:defRPr sz="10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CE847-44F3-B246-A853-8FFABB02D54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78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07E24-5D50-F74B-BE28-752E3E9EB18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29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4475" y="66497"/>
            <a:ext cx="2140383" cy="6567468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8063" y="66497"/>
            <a:ext cx="6258388" cy="6567468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39EDE-C97B-F244-BB39-B9D9ADE75C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22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510992"/>
            <a:ext cx="8566782" cy="1580183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6061" y="2183906"/>
            <a:ext cx="4198511" cy="4534056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2568" y="2183906"/>
            <a:ext cx="4200260" cy="4534056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804422" y="6824709"/>
            <a:ext cx="2730169" cy="524977"/>
          </a:xfrm>
          <a:prstGeom prst="rect">
            <a:avLst/>
          </a:prstGeom>
        </p:spPr>
        <p:txBody>
          <a:bodyPr lIns="100662" tIns="50334" rIns="100662" bIns="50334"/>
          <a:lstStyle>
            <a:lvl1pPr>
              <a:defRPr/>
            </a:lvl1pPr>
          </a:lstStyle>
          <a:p>
            <a:pPr defTabSz="503344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_tradnl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8062" y="6803708"/>
            <a:ext cx="4368271" cy="503978"/>
          </a:xfrm>
          <a:prstGeom prst="rect">
            <a:avLst/>
          </a:prstGeom>
        </p:spPr>
        <p:txBody>
          <a:bodyPr lIns="100662" tIns="50334" rIns="100662" bIns="50334"/>
          <a:lstStyle>
            <a:lvl1pPr>
              <a:defRPr/>
            </a:lvl1pPr>
          </a:lstStyle>
          <a:p>
            <a:pPr defTabSz="503344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_tradnl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B9DA-709C-FF4A-BF06-BB79A9436D57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5744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448" indent="0" algn="ctr">
              <a:buNone/>
              <a:defRPr/>
            </a:lvl2pPr>
            <a:lvl3pPr marL="1006899" indent="0" algn="ctr">
              <a:buNone/>
              <a:defRPr/>
            </a:lvl3pPr>
            <a:lvl4pPr marL="1510349" indent="0" algn="ctr">
              <a:buNone/>
              <a:defRPr/>
            </a:lvl4pPr>
            <a:lvl5pPr marL="2013797" indent="0" algn="ctr">
              <a:buNone/>
              <a:defRPr/>
            </a:lvl5pPr>
            <a:lvl6pPr marL="2517248" indent="0" algn="ctr">
              <a:buNone/>
              <a:defRPr/>
            </a:lvl6pPr>
            <a:lvl7pPr marL="3020697" indent="0" algn="ctr">
              <a:buNone/>
              <a:defRPr/>
            </a:lvl7pPr>
            <a:lvl8pPr marL="3524141" indent="0" algn="ctr">
              <a:buNone/>
              <a:defRPr/>
            </a:lvl8pPr>
            <a:lvl9pPr marL="4027594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1F3E8-D678-EC4B-9FED-3C728CC4B35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82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BDC09-8B2E-8340-AF64-6E18434E3E5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91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80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448" indent="0">
              <a:buNone/>
              <a:defRPr sz="2000"/>
            </a:lvl2pPr>
            <a:lvl3pPr marL="1006899" indent="0">
              <a:buNone/>
              <a:defRPr sz="1800"/>
            </a:lvl3pPr>
            <a:lvl4pPr marL="1510349" indent="0">
              <a:buNone/>
              <a:defRPr sz="1500"/>
            </a:lvl4pPr>
            <a:lvl5pPr marL="2013797" indent="0">
              <a:buNone/>
              <a:defRPr sz="1500"/>
            </a:lvl5pPr>
            <a:lvl6pPr marL="2517248" indent="0">
              <a:buNone/>
              <a:defRPr sz="1500"/>
            </a:lvl6pPr>
            <a:lvl7pPr marL="3020697" indent="0">
              <a:buNone/>
              <a:defRPr sz="1500"/>
            </a:lvl7pPr>
            <a:lvl8pPr marL="3524141" indent="0">
              <a:buNone/>
              <a:defRPr sz="1500"/>
            </a:lvl8pPr>
            <a:lvl9pPr marL="4027594" indent="0">
              <a:buNone/>
              <a:defRPr sz="15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25122-46D0-8549-8DAB-E097315D59F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38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8074" y="1595933"/>
            <a:ext cx="4198511" cy="503803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4584" y="1595933"/>
            <a:ext cx="4200260" cy="503803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04E9E-4473-4042-AAAC-B447D93A0F8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60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448" indent="0">
              <a:buNone/>
              <a:defRPr sz="2200" b="1"/>
            </a:lvl2pPr>
            <a:lvl3pPr marL="1006899" indent="0">
              <a:buNone/>
              <a:defRPr sz="2000" b="1"/>
            </a:lvl3pPr>
            <a:lvl4pPr marL="1510349" indent="0">
              <a:buNone/>
              <a:defRPr sz="1800" b="1"/>
            </a:lvl4pPr>
            <a:lvl5pPr marL="2013797" indent="0">
              <a:buNone/>
              <a:defRPr sz="1800" b="1"/>
            </a:lvl5pPr>
            <a:lvl6pPr marL="2517248" indent="0">
              <a:buNone/>
              <a:defRPr sz="1800" b="1"/>
            </a:lvl6pPr>
            <a:lvl7pPr marL="3020697" indent="0">
              <a:buNone/>
              <a:defRPr sz="1800" b="1"/>
            </a:lvl7pPr>
            <a:lvl8pPr marL="3524141" indent="0">
              <a:buNone/>
              <a:defRPr sz="1800" b="1"/>
            </a:lvl8pPr>
            <a:lvl9pPr marL="4027594" indent="0">
              <a:buNone/>
              <a:defRPr sz="18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448" indent="0">
              <a:buNone/>
              <a:defRPr sz="2200" b="1"/>
            </a:lvl2pPr>
            <a:lvl3pPr marL="1006899" indent="0">
              <a:buNone/>
              <a:defRPr sz="2000" b="1"/>
            </a:lvl3pPr>
            <a:lvl4pPr marL="1510349" indent="0">
              <a:buNone/>
              <a:defRPr sz="1800" b="1"/>
            </a:lvl4pPr>
            <a:lvl5pPr marL="2013797" indent="0">
              <a:buNone/>
              <a:defRPr sz="1800" b="1"/>
            </a:lvl5pPr>
            <a:lvl6pPr marL="2517248" indent="0">
              <a:buNone/>
              <a:defRPr sz="1800" b="1"/>
            </a:lvl6pPr>
            <a:lvl7pPr marL="3020697" indent="0">
              <a:buNone/>
              <a:defRPr sz="1800" b="1"/>
            </a:lvl7pPr>
            <a:lvl8pPr marL="3524141" indent="0">
              <a:buNone/>
              <a:defRPr sz="1800" b="1"/>
            </a:lvl8pPr>
            <a:lvl9pPr marL="4027594" indent="0">
              <a:buNone/>
              <a:defRPr sz="18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C5A9A-1ADC-3C4D-81AA-F10BD923C7D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38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9637F-5D88-DC4D-8140-622B2B501E7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8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96927" y="4857762"/>
            <a:ext cx="8567735" cy="1501773"/>
          </a:xfrm>
        </p:spPr>
        <p:txBody>
          <a:bodyPr anchor="t" anchorCtr="0"/>
          <a:lstStyle>
            <a:lvl1pPr algn="l">
              <a:defRPr lang="de-DE" sz="4000" b="1" cap="all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96927" y="3203585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D1FDD1-0B26-48BF-BD24-B1142C128247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1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57577-D110-8D4F-90BB-775786141C4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203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099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448" indent="0">
              <a:buNone/>
              <a:defRPr sz="1300"/>
            </a:lvl2pPr>
            <a:lvl3pPr marL="1006899" indent="0">
              <a:buNone/>
              <a:defRPr sz="1100"/>
            </a:lvl3pPr>
            <a:lvl4pPr marL="1510349" indent="0">
              <a:buNone/>
              <a:defRPr sz="1000"/>
            </a:lvl4pPr>
            <a:lvl5pPr marL="2013797" indent="0">
              <a:buNone/>
              <a:defRPr sz="1000"/>
            </a:lvl5pPr>
            <a:lvl6pPr marL="2517248" indent="0">
              <a:buNone/>
              <a:defRPr sz="1000"/>
            </a:lvl6pPr>
            <a:lvl7pPr marL="3020697" indent="0">
              <a:buNone/>
              <a:defRPr sz="1000"/>
            </a:lvl7pPr>
            <a:lvl8pPr marL="3524141" indent="0">
              <a:buNone/>
              <a:defRPr sz="1000"/>
            </a:lvl8pPr>
            <a:lvl9pPr marL="4027594" indent="0">
              <a:buNone/>
              <a:defRPr sz="10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39D60-A798-FF44-BD41-65AF3EAFA90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84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448" indent="0">
              <a:buNone/>
              <a:defRPr sz="3100"/>
            </a:lvl2pPr>
            <a:lvl3pPr marL="1006899" indent="0">
              <a:buNone/>
              <a:defRPr sz="2600"/>
            </a:lvl3pPr>
            <a:lvl4pPr marL="1510349" indent="0">
              <a:buNone/>
              <a:defRPr sz="2200"/>
            </a:lvl4pPr>
            <a:lvl5pPr marL="2013797" indent="0">
              <a:buNone/>
              <a:defRPr sz="2200"/>
            </a:lvl5pPr>
            <a:lvl6pPr marL="2517248" indent="0">
              <a:buNone/>
              <a:defRPr sz="2200"/>
            </a:lvl6pPr>
            <a:lvl7pPr marL="3020697" indent="0">
              <a:buNone/>
              <a:defRPr sz="2200"/>
            </a:lvl7pPr>
            <a:lvl8pPr marL="3524141" indent="0">
              <a:buNone/>
              <a:defRPr sz="2200"/>
            </a:lvl8pPr>
            <a:lvl9pPr marL="4027594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448" indent="0">
              <a:buNone/>
              <a:defRPr sz="1300"/>
            </a:lvl2pPr>
            <a:lvl3pPr marL="1006899" indent="0">
              <a:buNone/>
              <a:defRPr sz="1100"/>
            </a:lvl3pPr>
            <a:lvl4pPr marL="1510349" indent="0">
              <a:buNone/>
              <a:defRPr sz="1000"/>
            </a:lvl4pPr>
            <a:lvl5pPr marL="2013797" indent="0">
              <a:buNone/>
              <a:defRPr sz="1000"/>
            </a:lvl5pPr>
            <a:lvl6pPr marL="2517248" indent="0">
              <a:buNone/>
              <a:defRPr sz="1000"/>
            </a:lvl6pPr>
            <a:lvl7pPr marL="3020697" indent="0">
              <a:buNone/>
              <a:defRPr sz="1000"/>
            </a:lvl7pPr>
            <a:lvl8pPr marL="3524141" indent="0">
              <a:buNone/>
              <a:defRPr sz="1000"/>
            </a:lvl8pPr>
            <a:lvl9pPr marL="4027594" indent="0">
              <a:buNone/>
              <a:defRPr sz="10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CE847-44F3-B246-A853-8FFABB02D54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98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07E24-5D50-F74B-BE28-752E3E9EB18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39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4473" y="66497"/>
            <a:ext cx="2140383" cy="6567468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8063" y="66497"/>
            <a:ext cx="6258388" cy="6567468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39EDE-C97B-F244-BB39-B9D9ADE75C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88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510989"/>
            <a:ext cx="8566782" cy="1580183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6058" y="2183906"/>
            <a:ext cx="4198511" cy="4534056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2568" y="2183906"/>
            <a:ext cx="4200260" cy="4534056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804422" y="6824709"/>
            <a:ext cx="2730169" cy="524977"/>
          </a:xfrm>
          <a:prstGeom prst="rect">
            <a:avLst/>
          </a:prstGeom>
        </p:spPr>
        <p:txBody>
          <a:bodyPr lIns="100684" tIns="50344" rIns="100684" bIns="50344"/>
          <a:lstStyle>
            <a:lvl1pPr>
              <a:defRPr/>
            </a:lvl1pPr>
          </a:lstStyle>
          <a:p>
            <a:pPr defTabSz="503448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_tradnl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8062" y="6803708"/>
            <a:ext cx="4368271" cy="503978"/>
          </a:xfrm>
          <a:prstGeom prst="rect">
            <a:avLst/>
          </a:prstGeom>
        </p:spPr>
        <p:txBody>
          <a:bodyPr lIns="100684" tIns="50344" rIns="100684" bIns="50344"/>
          <a:lstStyle>
            <a:lvl1pPr>
              <a:defRPr/>
            </a:lvl1pPr>
          </a:lstStyle>
          <a:p>
            <a:pPr defTabSz="503448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_tradnl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B9DA-709C-FF4A-BF06-BB79A9436D57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45407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604" indent="0" algn="ctr">
              <a:buNone/>
              <a:defRPr/>
            </a:lvl2pPr>
            <a:lvl3pPr marL="1007212" indent="0" algn="ctr">
              <a:buNone/>
              <a:defRPr/>
            </a:lvl3pPr>
            <a:lvl4pPr marL="1510819" indent="0" algn="ctr">
              <a:buNone/>
              <a:defRPr/>
            </a:lvl4pPr>
            <a:lvl5pPr marL="2014423" indent="0" algn="ctr">
              <a:buNone/>
              <a:defRPr/>
            </a:lvl5pPr>
            <a:lvl6pPr marL="2518030" indent="0" algn="ctr">
              <a:buNone/>
              <a:defRPr/>
            </a:lvl6pPr>
            <a:lvl7pPr marL="3021636" indent="0" algn="ctr">
              <a:buNone/>
              <a:defRPr/>
            </a:lvl7pPr>
            <a:lvl8pPr marL="3525239" indent="0" algn="ctr">
              <a:buNone/>
              <a:defRPr/>
            </a:lvl8pPr>
            <a:lvl9pPr marL="4028847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1F3E8-D678-EC4B-9FED-3C728CC4B35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611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BDC09-8B2E-8340-AF64-6E18434E3E5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39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800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604" indent="0">
              <a:buNone/>
              <a:defRPr sz="2000"/>
            </a:lvl2pPr>
            <a:lvl3pPr marL="1007212" indent="0">
              <a:buNone/>
              <a:defRPr sz="1800"/>
            </a:lvl3pPr>
            <a:lvl4pPr marL="1510819" indent="0">
              <a:buNone/>
              <a:defRPr sz="1500"/>
            </a:lvl4pPr>
            <a:lvl5pPr marL="2014423" indent="0">
              <a:buNone/>
              <a:defRPr sz="1500"/>
            </a:lvl5pPr>
            <a:lvl6pPr marL="2518030" indent="0">
              <a:buNone/>
              <a:defRPr sz="1500"/>
            </a:lvl6pPr>
            <a:lvl7pPr marL="3021636" indent="0">
              <a:buNone/>
              <a:defRPr sz="1500"/>
            </a:lvl7pPr>
            <a:lvl8pPr marL="3525239" indent="0">
              <a:buNone/>
              <a:defRPr sz="1500"/>
            </a:lvl8pPr>
            <a:lvl9pPr marL="4028847" indent="0">
              <a:buNone/>
              <a:defRPr sz="15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25122-46D0-8549-8DAB-E097315D59F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50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8071" y="1595933"/>
            <a:ext cx="4198511" cy="503803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4584" y="1595933"/>
            <a:ext cx="4200260" cy="503803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04E9E-4473-4042-AAAC-B447D93A0F8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2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503253" y="1768483"/>
            <a:ext cx="4459291" cy="49895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114925" y="1768483"/>
            <a:ext cx="4460872" cy="49895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EF72B3-C4B8-4219-B8B2-4EC8BCB6D634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604" indent="0">
              <a:buNone/>
              <a:defRPr sz="2200" b="1"/>
            </a:lvl2pPr>
            <a:lvl3pPr marL="1007212" indent="0">
              <a:buNone/>
              <a:defRPr sz="2000" b="1"/>
            </a:lvl3pPr>
            <a:lvl4pPr marL="1510819" indent="0">
              <a:buNone/>
              <a:defRPr sz="1800" b="1"/>
            </a:lvl4pPr>
            <a:lvl5pPr marL="2014423" indent="0">
              <a:buNone/>
              <a:defRPr sz="1800" b="1"/>
            </a:lvl5pPr>
            <a:lvl6pPr marL="2518030" indent="0">
              <a:buNone/>
              <a:defRPr sz="1800" b="1"/>
            </a:lvl6pPr>
            <a:lvl7pPr marL="3021636" indent="0">
              <a:buNone/>
              <a:defRPr sz="1800" b="1"/>
            </a:lvl7pPr>
            <a:lvl8pPr marL="3525239" indent="0">
              <a:buNone/>
              <a:defRPr sz="1800" b="1"/>
            </a:lvl8pPr>
            <a:lvl9pPr marL="4028847" indent="0">
              <a:buNone/>
              <a:defRPr sz="18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604" indent="0">
              <a:buNone/>
              <a:defRPr sz="2200" b="1"/>
            </a:lvl2pPr>
            <a:lvl3pPr marL="1007212" indent="0">
              <a:buNone/>
              <a:defRPr sz="2000" b="1"/>
            </a:lvl3pPr>
            <a:lvl4pPr marL="1510819" indent="0">
              <a:buNone/>
              <a:defRPr sz="1800" b="1"/>
            </a:lvl4pPr>
            <a:lvl5pPr marL="2014423" indent="0">
              <a:buNone/>
              <a:defRPr sz="1800" b="1"/>
            </a:lvl5pPr>
            <a:lvl6pPr marL="2518030" indent="0">
              <a:buNone/>
              <a:defRPr sz="1800" b="1"/>
            </a:lvl6pPr>
            <a:lvl7pPr marL="3021636" indent="0">
              <a:buNone/>
              <a:defRPr sz="1800" b="1"/>
            </a:lvl7pPr>
            <a:lvl8pPr marL="3525239" indent="0">
              <a:buNone/>
              <a:defRPr sz="1800" b="1"/>
            </a:lvl8pPr>
            <a:lvl9pPr marL="4028847" indent="0">
              <a:buNone/>
              <a:defRPr sz="18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C5A9A-1ADC-3C4D-81AA-F10BD923C7D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43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9637F-5D88-DC4D-8140-622B2B501E7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225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57577-D110-8D4F-90BB-775786141C4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26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0995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604" indent="0">
              <a:buNone/>
              <a:defRPr sz="1300"/>
            </a:lvl2pPr>
            <a:lvl3pPr marL="1007212" indent="0">
              <a:buNone/>
              <a:defRPr sz="1100"/>
            </a:lvl3pPr>
            <a:lvl4pPr marL="1510819" indent="0">
              <a:buNone/>
              <a:defRPr sz="1000"/>
            </a:lvl4pPr>
            <a:lvl5pPr marL="2014423" indent="0">
              <a:buNone/>
              <a:defRPr sz="1000"/>
            </a:lvl5pPr>
            <a:lvl6pPr marL="2518030" indent="0">
              <a:buNone/>
              <a:defRPr sz="1000"/>
            </a:lvl6pPr>
            <a:lvl7pPr marL="3021636" indent="0">
              <a:buNone/>
              <a:defRPr sz="1000"/>
            </a:lvl7pPr>
            <a:lvl8pPr marL="3525239" indent="0">
              <a:buNone/>
              <a:defRPr sz="1000"/>
            </a:lvl8pPr>
            <a:lvl9pPr marL="4028847" indent="0">
              <a:buNone/>
              <a:defRPr sz="10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39D60-A798-FF44-BD41-65AF3EAFA90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350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604" indent="0">
              <a:buNone/>
              <a:defRPr sz="3100"/>
            </a:lvl2pPr>
            <a:lvl3pPr marL="1007212" indent="0">
              <a:buNone/>
              <a:defRPr sz="2600"/>
            </a:lvl3pPr>
            <a:lvl4pPr marL="1510819" indent="0">
              <a:buNone/>
              <a:defRPr sz="2200"/>
            </a:lvl4pPr>
            <a:lvl5pPr marL="2014423" indent="0">
              <a:buNone/>
              <a:defRPr sz="2200"/>
            </a:lvl5pPr>
            <a:lvl6pPr marL="2518030" indent="0">
              <a:buNone/>
              <a:defRPr sz="2200"/>
            </a:lvl6pPr>
            <a:lvl7pPr marL="3021636" indent="0">
              <a:buNone/>
              <a:defRPr sz="2200"/>
            </a:lvl7pPr>
            <a:lvl8pPr marL="3525239" indent="0">
              <a:buNone/>
              <a:defRPr sz="2200"/>
            </a:lvl8pPr>
            <a:lvl9pPr marL="4028847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604" indent="0">
              <a:buNone/>
              <a:defRPr sz="1300"/>
            </a:lvl2pPr>
            <a:lvl3pPr marL="1007212" indent="0">
              <a:buNone/>
              <a:defRPr sz="1100"/>
            </a:lvl3pPr>
            <a:lvl4pPr marL="1510819" indent="0">
              <a:buNone/>
              <a:defRPr sz="1000"/>
            </a:lvl4pPr>
            <a:lvl5pPr marL="2014423" indent="0">
              <a:buNone/>
              <a:defRPr sz="1000"/>
            </a:lvl5pPr>
            <a:lvl6pPr marL="2518030" indent="0">
              <a:buNone/>
              <a:defRPr sz="1000"/>
            </a:lvl6pPr>
            <a:lvl7pPr marL="3021636" indent="0">
              <a:buNone/>
              <a:defRPr sz="1000"/>
            </a:lvl7pPr>
            <a:lvl8pPr marL="3525239" indent="0">
              <a:buNone/>
              <a:defRPr sz="1000"/>
            </a:lvl8pPr>
            <a:lvl9pPr marL="4028847" indent="0">
              <a:buNone/>
              <a:defRPr sz="10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CE847-44F3-B246-A853-8FFABB02D54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85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07E24-5D50-F74B-BE28-752E3E9EB18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511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4469" y="66497"/>
            <a:ext cx="2140383" cy="6567468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8063" y="66497"/>
            <a:ext cx="6258388" cy="6567468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39EDE-C97B-F244-BB39-B9D9ADE75C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581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510986"/>
            <a:ext cx="8566782" cy="1580183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6055" y="2183906"/>
            <a:ext cx="4198511" cy="4534056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2568" y="2183906"/>
            <a:ext cx="4200260" cy="4534056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804422" y="6824709"/>
            <a:ext cx="2730169" cy="524977"/>
          </a:xfrm>
          <a:prstGeom prst="rect">
            <a:avLst/>
          </a:prstGeom>
        </p:spPr>
        <p:txBody>
          <a:bodyPr lIns="100717" tIns="50361" rIns="100717" bIns="50361"/>
          <a:lstStyle>
            <a:lvl1pPr>
              <a:defRPr/>
            </a:lvl1pPr>
          </a:lstStyle>
          <a:p>
            <a:pPr defTabSz="503604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_tradnl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8062" y="6803708"/>
            <a:ext cx="4368271" cy="503978"/>
          </a:xfrm>
          <a:prstGeom prst="rect">
            <a:avLst/>
          </a:prstGeom>
        </p:spPr>
        <p:txBody>
          <a:bodyPr lIns="100717" tIns="50361" rIns="100717" bIns="50361"/>
          <a:lstStyle>
            <a:lvl1pPr>
              <a:defRPr/>
            </a:lvl1pPr>
          </a:lstStyle>
          <a:p>
            <a:pPr defTabSz="503604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_tradnl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B9DA-709C-FF4A-BF06-BB79A9436D57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5560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763" indent="0" algn="ctr">
              <a:buNone/>
              <a:defRPr/>
            </a:lvl2pPr>
            <a:lvl3pPr marL="1007525" indent="0" algn="ctr">
              <a:buNone/>
              <a:defRPr/>
            </a:lvl3pPr>
            <a:lvl4pPr marL="1511289" indent="0" algn="ctr">
              <a:buNone/>
              <a:defRPr/>
            </a:lvl4pPr>
            <a:lvl5pPr marL="2015050" indent="0" algn="ctr">
              <a:buNone/>
              <a:defRPr/>
            </a:lvl5pPr>
            <a:lvl6pPr marL="2518813" indent="0" algn="ctr">
              <a:buNone/>
              <a:defRPr/>
            </a:lvl6pPr>
            <a:lvl7pPr marL="3022575" indent="0" algn="ctr">
              <a:buNone/>
              <a:defRPr/>
            </a:lvl7pPr>
            <a:lvl8pPr marL="3526337" indent="0" algn="ctr">
              <a:buNone/>
              <a:defRPr/>
            </a:lvl8pPr>
            <a:lvl9pPr marL="4030100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1F3E8-D678-EC4B-9FED-3C728CC4B35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571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BDC09-8B2E-8340-AF64-6E18434E3E5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9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04825" y="303229"/>
            <a:ext cx="9072567" cy="1258891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4824" y="1692269"/>
            <a:ext cx="4452935" cy="704847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04824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5121270" y="1692269"/>
            <a:ext cx="4456108" cy="704847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Fußzeilenplatzhalt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Foliennummernplatzhalt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7EDE3B-0FC3-46A0-915B-0B5CFD61950F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6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8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763" indent="0">
              <a:buNone/>
              <a:defRPr sz="2000"/>
            </a:lvl2pPr>
            <a:lvl3pPr marL="1007525" indent="0">
              <a:buNone/>
              <a:defRPr sz="1800"/>
            </a:lvl3pPr>
            <a:lvl4pPr marL="1511289" indent="0">
              <a:buNone/>
              <a:defRPr sz="1500"/>
            </a:lvl4pPr>
            <a:lvl5pPr marL="2015050" indent="0">
              <a:buNone/>
              <a:defRPr sz="1500"/>
            </a:lvl5pPr>
            <a:lvl6pPr marL="2518813" indent="0">
              <a:buNone/>
              <a:defRPr sz="1500"/>
            </a:lvl6pPr>
            <a:lvl7pPr marL="3022575" indent="0">
              <a:buNone/>
              <a:defRPr sz="1500"/>
            </a:lvl7pPr>
            <a:lvl8pPr marL="3526337" indent="0">
              <a:buNone/>
              <a:defRPr sz="1500"/>
            </a:lvl8pPr>
            <a:lvl9pPr marL="4030100" indent="0">
              <a:buNone/>
              <a:defRPr sz="15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25122-46D0-8549-8DAB-E097315D59F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25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8067" y="1595933"/>
            <a:ext cx="4198511" cy="503803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4584" y="1595933"/>
            <a:ext cx="4200260" cy="503803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04E9E-4473-4042-AAAC-B447D93A0F8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900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763" indent="0">
              <a:buNone/>
              <a:defRPr sz="2200" b="1"/>
            </a:lvl2pPr>
            <a:lvl3pPr marL="1007525" indent="0">
              <a:buNone/>
              <a:defRPr sz="2000" b="1"/>
            </a:lvl3pPr>
            <a:lvl4pPr marL="1511289" indent="0">
              <a:buNone/>
              <a:defRPr sz="1800" b="1"/>
            </a:lvl4pPr>
            <a:lvl5pPr marL="2015050" indent="0">
              <a:buNone/>
              <a:defRPr sz="1800" b="1"/>
            </a:lvl5pPr>
            <a:lvl6pPr marL="2518813" indent="0">
              <a:buNone/>
              <a:defRPr sz="1800" b="1"/>
            </a:lvl6pPr>
            <a:lvl7pPr marL="3022575" indent="0">
              <a:buNone/>
              <a:defRPr sz="1800" b="1"/>
            </a:lvl7pPr>
            <a:lvl8pPr marL="3526337" indent="0">
              <a:buNone/>
              <a:defRPr sz="1800" b="1"/>
            </a:lvl8pPr>
            <a:lvl9pPr marL="4030100" indent="0">
              <a:buNone/>
              <a:defRPr sz="18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763" indent="0">
              <a:buNone/>
              <a:defRPr sz="2200" b="1"/>
            </a:lvl2pPr>
            <a:lvl3pPr marL="1007525" indent="0">
              <a:buNone/>
              <a:defRPr sz="2000" b="1"/>
            </a:lvl3pPr>
            <a:lvl4pPr marL="1511289" indent="0">
              <a:buNone/>
              <a:defRPr sz="1800" b="1"/>
            </a:lvl4pPr>
            <a:lvl5pPr marL="2015050" indent="0">
              <a:buNone/>
              <a:defRPr sz="1800" b="1"/>
            </a:lvl5pPr>
            <a:lvl6pPr marL="2518813" indent="0">
              <a:buNone/>
              <a:defRPr sz="1800" b="1"/>
            </a:lvl6pPr>
            <a:lvl7pPr marL="3022575" indent="0">
              <a:buNone/>
              <a:defRPr sz="1800" b="1"/>
            </a:lvl7pPr>
            <a:lvl8pPr marL="3526337" indent="0">
              <a:buNone/>
              <a:defRPr sz="1800" b="1"/>
            </a:lvl8pPr>
            <a:lvl9pPr marL="4030100" indent="0">
              <a:buNone/>
              <a:defRPr sz="18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C5A9A-1ADC-3C4D-81AA-F10BD923C7D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292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9637F-5D88-DC4D-8140-622B2B501E7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79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57577-D110-8D4F-90BB-775786141C4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629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0992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763" indent="0">
              <a:buNone/>
              <a:defRPr sz="1300"/>
            </a:lvl2pPr>
            <a:lvl3pPr marL="1007525" indent="0">
              <a:buNone/>
              <a:defRPr sz="1100"/>
            </a:lvl3pPr>
            <a:lvl4pPr marL="1511289" indent="0">
              <a:buNone/>
              <a:defRPr sz="1000"/>
            </a:lvl4pPr>
            <a:lvl5pPr marL="2015050" indent="0">
              <a:buNone/>
              <a:defRPr sz="1000"/>
            </a:lvl5pPr>
            <a:lvl6pPr marL="2518813" indent="0">
              <a:buNone/>
              <a:defRPr sz="1000"/>
            </a:lvl6pPr>
            <a:lvl7pPr marL="3022575" indent="0">
              <a:buNone/>
              <a:defRPr sz="1000"/>
            </a:lvl7pPr>
            <a:lvl8pPr marL="3526337" indent="0">
              <a:buNone/>
              <a:defRPr sz="1000"/>
            </a:lvl8pPr>
            <a:lvl9pPr marL="4030100" indent="0">
              <a:buNone/>
              <a:defRPr sz="10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39D60-A798-FF44-BD41-65AF3EAFA90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475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763" indent="0">
              <a:buNone/>
              <a:defRPr sz="3100"/>
            </a:lvl2pPr>
            <a:lvl3pPr marL="1007525" indent="0">
              <a:buNone/>
              <a:defRPr sz="2600"/>
            </a:lvl3pPr>
            <a:lvl4pPr marL="1511289" indent="0">
              <a:buNone/>
              <a:defRPr sz="2200"/>
            </a:lvl4pPr>
            <a:lvl5pPr marL="2015050" indent="0">
              <a:buNone/>
              <a:defRPr sz="2200"/>
            </a:lvl5pPr>
            <a:lvl6pPr marL="2518813" indent="0">
              <a:buNone/>
              <a:defRPr sz="2200"/>
            </a:lvl6pPr>
            <a:lvl7pPr marL="3022575" indent="0">
              <a:buNone/>
              <a:defRPr sz="2200"/>
            </a:lvl7pPr>
            <a:lvl8pPr marL="3526337" indent="0">
              <a:buNone/>
              <a:defRPr sz="2200"/>
            </a:lvl8pPr>
            <a:lvl9pPr marL="4030100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763" indent="0">
              <a:buNone/>
              <a:defRPr sz="1300"/>
            </a:lvl2pPr>
            <a:lvl3pPr marL="1007525" indent="0">
              <a:buNone/>
              <a:defRPr sz="1100"/>
            </a:lvl3pPr>
            <a:lvl4pPr marL="1511289" indent="0">
              <a:buNone/>
              <a:defRPr sz="1000"/>
            </a:lvl4pPr>
            <a:lvl5pPr marL="2015050" indent="0">
              <a:buNone/>
              <a:defRPr sz="1000"/>
            </a:lvl5pPr>
            <a:lvl6pPr marL="2518813" indent="0">
              <a:buNone/>
              <a:defRPr sz="1000"/>
            </a:lvl6pPr>
            <a:lvl7pPr marL="3022575" indent="0">
              <a:buNone/>
              <a:defRPr sz="1000"/>
            </a:lvl7pPr>
            <a:lvl8pPr marL="3526337" indent="0">
              <a:buNone/>
              <a:defRPr sz="1000"/>
            </a:lvl8pPr>
            <a:lvl9pPr marL="4030100" indent="0">
              <a:buNone/>
              <a:defRPr sz="10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CE847-44F3-B246-A853-8FFABB02D54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388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07E24-5D50-F74B-BE28-752E3E9EB18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342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4466" y="66497"/>
            <a:ext cx="2140383" cy="6567468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8063" y="66497"/>
            <a:ext cx="6258388" cy="6567468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39EDE-C97B-F244-BB39-B9D9ADE75C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657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510983"/>
            <a:ext cx="8566782" cy="1580183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6052" y="2183906"/>
            <a:ext cx="4198511" cy="4534056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2568" y="2183906"/>
            <a:ext cx="4200260" cy="4534056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804422" y="6824709"/>
            <a:ext cx="2730169" cy="524977"/>
          </a:xfrm>
          <a:prstGeom prst="rect">
            <a:avLst/>
          </a:prstGeom>
        </p:spPr>
        <p:txBody>
          <a:bodyPr lIns="100750" tIns="50377" rIns="100750" bIns="50377"/>
          <a:lstStyle>
            <a:lvl1pPr>
              <a:defRPr/>
            </a:lvl1pPr>
          </a:lstStyle>
          <a:p>
            <a:pPr defTabSz="5037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_tradnl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8062" y="6803708"/>
            <a:ext cx="4368271" cy="503978"/>
          </a:xfrm>
          <a:prstGeom prst="rect">
            <a:avLst/>
          </a:prstGeom>
        </p:spPr>
        <p:txBody>
          <a:bodyPr lIns="100750" tIns="50377" rIns="100750" bIns="50377"/>
          <a:lstStyle>
            <a:lvl1pPr>
              <a:defRPr/>
            </a:lvl1pPr>
          </a:lstStyle>
          <a:p>
            <a:pPr defTabSz="5037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ES_tradnl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B9DA-709C-FF4A-BF06-BB79A9436D57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27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7D6C1F-043C-410F-908C-FE182D0D44B4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6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2A656-AF67-B346-847C-748EBB22131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740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9C476-4B60-9D44-837B-0551F7E3AB6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041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972" indent="0">
              <a:buNone/>
              <a:defRPr sz="2000"/>
            </a:lvl2pPr>
            <a:lvl3pPr marL="1007943" indent="0">
              <a:buNone/>
              <a:defRPr sz="1800"/>
            </a:lvl3pPr>
            <a:lvl4pPr marL="1511915" indent="0">
              <a:buNone/>
              <a:defRPr sz="1500"/>
            </a:lvl4pPr>
            <a:lvl5pPr marL="2015886" indent="0">
              <a:buNone/>
              <a:defRPr sz="1500"/>
            </a:lvl5pPr>
            <a:lvl6pPr marL="2519858" indent="0">
              <a:buNone/>
              <a:defRPr sz="1500"/>
            </a:lvl6pPr>
            <a:lvl7pPr marL="3023829" indent="0">
              <a:buNone/>
              <a:defRPr sz="1500"/>
            </a:lvl7pPr>
            <a:lvl8pPr marL="3527801" indent="0">
              <a:buNone/>
              <a:defRPr sz="1500"/>
            </a:lvl8pPr>
            <a:lvl9pPr marL="4031772" indent="0">
              <a:buNone/>
              <a:defRPr sz="15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C294A-F41D-0D4E-995E-9BD973AA210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523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8063" y="1595932"/>
            <a:ext cx="4198511" cy="503803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4584" y="1595932"/>
            <a:ext cx="4200260" cy="503803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61DBF-5644-F246-96A7-3F91A14EED8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457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B7024-28A6-A347-8311-CAB804B4941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163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12176-CD6D-A24A-9DC6-E32B895A2F6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80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C016B-C890-D946-A6D2-B8234E6D14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642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7DBC7-9E08-3143-8672-7DF82DAC09F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153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EC058-839C-374E-AC2C-4A408A4D27B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246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E0BDC-168F-DE4A-9FF1-DE8D4273418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0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ußzeilenplatzhalt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531749-0CCB-4B5B-BA5A-4E5827DE8E1C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4462" y="66497"/>
            <a:ext cx="2140383" cy="6567468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8063" y="66497"/>
            <a:ext cx="6258388" cy="6567468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DD347-8A29-7A40-8F8E-C32D1D985A3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5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04834" y="301626"/>
            <a:ext cx="3316291" cy="1279528"/>
          </a:xfrm>
        </p:spPr>
        <p:txBody>
          <a:bodyPr anchor="b" anchorCtr="0"/>
          <a:lstStyle>
            <a:lvl1pPr algn="l">
              <a:defRPr lang="de-DE"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3941771" y="301623"/>
            <a:ext cx="5635619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504834" y="1581167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E222BB-200D-4812-A57F-A3972A0925A0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4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976445" y="5291152"/>
            <a:ext cx="6048371" cy="625477"/>
          </a:xfrm>
        </p:spPr>
        <p:txBody>
          <a:bodyPr anchor="b" anchorCtr="0"/>
          <a:lstStyle>
            <a:lvl1pPr algn="l">
              <a:defRPr lang="de-DE"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1976445" y="674694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976445" y="5916617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D0424C-A3D4-443D-AB6C-0D4B4ED75B27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4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5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7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326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Bitstream Vera Sans" pitchFamily="2"/>
                <a:cs typeface="Bitstream Vera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75" y="6887173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326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Bitstream Vera Sans" pitchFamily="2"/>
                <a:cs typeface="Bitstream Vera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6996" y="688717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326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Bitstream Vera Sans" pitchFamily="2"/>
                <a:cs typeface="Bitstream Vera Sans" pitchFamily="2"/>
              </a:defRPr>
            </a:lvl1pPr>
          </a:lstStyle>
          <a:p>
            <a:pPr lvl="0"/>
            <a:fld id="{D63D0881-662D-45EC-B88B-0393DDA6F1B4}" type="slidenum"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3262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rial" pitchFamily="18"/>
        </a:defRPr>
      </a:lvl1pPr>
    </p:titleStyle>
    <p:bodyStyle>
      <a:lvl1pPr marL="431464" marR="0" lvl="0" indent="-323598" defTabSz="913262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de-DE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Bitstream Vera Sans" pitchFamily="2"/>
          <a:cs typeface="Bitstream Vera Sans" pitchFamily="2"/>
        </a:defRPr>
      </a:lvl1pPr>
      <a:lvl2pPr marL="862923" marR="0" lvl="1" indent="-323598" defTabSz="913262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45000"/>
        <a:buFont typeface="StarSymbol"/>
        <a:buChar char="●"/>
        <a:tabLst/>
        <a:defRPr lang="de-DE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Bitstream Vera Sans" pitchFamily="2"/>
          <a:cs typeface="Bitstream Vera Sans" pitchFamily="2"/>
        </a:defRPr>
      </a:lvl2pPr>
      <a:lvl3pPr marL="1294383" marR="0" lvl="2" indent="-287641" defTabSz="913262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75000"/>
        <a:buFont typeface="StarSymbol"/>
        <a:buChar char="–"/>
        <a:tabLst/>
        <a:defRPr lang="de-DE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Bitstream Vera Sans" pitchFamily="2"/>
          <a:cs typeface="Bitstream Vera Sans" pitchFamily="2"/>
        </a:defRPr>
      </a:lvl3pPr>
      <a:lvl4pPr marL="1725846" marR="0" lvl="3" indent="-215733" defTabSz="913262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45000"/>
        <a:buFont typeface="StarSymbol"/>
        <a:buChar char="●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Bitstream Vera Sans" pitchFamily="2"/>
          <a:cs typeface="Bitstream Vera Sans" pitchFamily="2"/>
        </a:defRPr>
      </a:lvl4pPr>
      <a:lvl5pPr marL="2157309" marR="0" lvl="4" indent="-215733" defTabSz="913262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75000"/>
        <a:buFont typeface="StarSymbol"/>
        <a:buChar char="–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Bitstream Vera Sans" pitchFamily="2"/>
          <a:cs typeface="Bitstream Vera Sans" pitchFamily="2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00662" tIns="50334" rIns="100662" bIns="50334" anchor="ctr">
            <a:prstTxWarp prst="textNoShape">
              <a:avLst/>
            </a:prstTxWarp>
          </a:bodyPr>
          <a:lstStyle/>
          <a:p>
            <a:pPr defTabSz="503344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70006" y="77001"/>
            <a:ext cx="9937116" cy="7377683"/>
          </a:xfrm>
          <a:prstGeom prst="roundRect">
            <a:avLst>
              <a:gd name="adj" fmla="val 4931"/>
            </a:avLst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662" tIns="50334" rIns="100662" bIns="50334" anchor="ctr">
            <a:prstTxWarp prst="textNoShape">
              <a:avLst/>
            </a:prstTxWarp>
          </a:bodyPr>
          <a:lstStyle/>
          <a:p>
            <a:pPr defTabSz="503344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08065" y="66503"/>
            <a:ext cx="8566782" cy="1494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9080" tIns="51523" rIns="99080" bIns="10066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5" y="1595933"/>
            <a:ext cx="8566782" cy="50380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9080" tIns="51523" rIns="99080" bIns="51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4"/>
            <a:r>
              <a:rPr lang="en-US"/>
              <a:t>Sixth Outline Level</a:t>
            </a:r>
          </a:p>
          <a:p>
            <a:pPr lvl="4"/>
            <a:r>
              <a:rPr lang="en-US"/>
              <a:t>Seventh Outline Level</a:t>
            </a:r>
          </a:p>
          <a:p>
            <a:pPr lvl="4"/>
            <a:r>
              <a:rPr lang="en-US"/>
              <a:t>Eighth Outline Level</a:t>
            </a:r>
          </a:p>
          <a:p>
            <a:pPr lvl="4"/>
            <a:r>
              <a:rPr lang="en-US"/>
              <a:t>Ninth Outline Level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804422" y="6824709"/>
            <a:ext cx="2730169" cy="5249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00662" tIns="50334" rIns="100662" bIns="50334" anchor="ctr">
            <a:prstTxWarp prst="textNoShape">
              <a:avLst/>
            </a:prstTxWarp>
          </a:bodyPr>
          <a:lstStyle/>
          <a:p>
            <a:pPr defTabSz="503344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008062" y="6801962"/>
            <a:ext cx="4368271" cy="5074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00662" tIns="50334" rIns="100662" bIns="50334" anchor="ctr">
            <a:prstTxWarp prst="textNoShape">
              <a:avLst/>
            </a:prstTxWarp>
          </a:bodyPr>
          <a:lstStyle/>
          <a:p>
            <a:pPr defTabSz="503344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236269" y="6920967"/>
            <a:ext cx="353522" cy="353485"/>
          </a:xfrm>
          <a:prstGeom prst="rect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FFFFFF"/>
              </a:buClr>
              <a:buFont typeface="Franklin Gothic Book" charset="0"/>
              <a:buNone/>
              <a:defRPr sz="1500" b="0">
                <a:solidFill>
                  <a:srgbClr val="FFFFFF"/>
                </a:solidFill>
                <a:latin typeface="+mj-lt"/>
              </a:defRPr>
            </a:lvl1pPr>
          </a:lstStyle>
          <a:p>
            <a:pPr defTabSz="503344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843A108-B62D-244E-A576-D1254184E909}" type="slidenum">
              <a:rPr lang="en-US" smtClean="0"/>
              <a:pPr defTabSz="503344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4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503344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+mj-lt"/>
          <a:ea typeface="ＭＳ Ｐゴシック" charset="-128"/>
          <a:cs typeface="ＭＳ Ｐゴシック" charset="-128"/>
        </a:defRPr>
      </a:lvl1pPr>
      <a:lvl2pPr algn="l" defTabSz="503344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  <a:cs typeface="ＭＳ Ｐゴシック" charset="-128"/>
        </a:defRPr>
      </a:lvl2pPr>
      <a:lvl3pPr algn="l" defTabSz="503344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  <a:cs typeface="ＭＳ Ｐゴシック" charset="-128"/>
        </a:defRPr>
      </a:lvl3pPr>
      <a:lvl4pPr algn="l" defTabSz="503344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  <a:cs typeface="ＭＳ Ｐゴシック" charset="-128"/>
        </a:defRPr>
      </a:lvl4pPr>
      <a:lvl5pPr algn="l" defTabSz="503344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  <a:cs typeface="ＭＳ Ｐゴシック" charset="-128"/>
        </a:defRPr>
      </a:lvl5pPr>
      <a:lvl6pPr marL="503344" algn="l" defTabSz="503344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</a:defRPr>
      </a:lvl6pPr>
      <a:lvl7pPr marL="1006691" algn="l" defTabSz="503344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</a:defRPr>
      </a:lvl7pPr>
      <a:lvl8pPr marL="1510036" algn="l" defTabSz="503344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</a:defRPr>
      </a:lvl8pPr>
      <a:lvl9pPr marL="2013380" algn="l" defTabSz="503344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</a:defRPr>
      </a:lvl9pPr>
    </p:titleStyle>
    <p:bodyStyle>
      <a:lvl1pPr marL="298862" indent="-298862" algn="l" defTabSz="503344" rtl="0" eaLnBrk="0" fontAlgn="base" hangingPunct="0">
        <a:lnSpc>
          <a:spcPct val="97000"/>
        </a:lnSpc>
        <a:spcBef>
          <a:spcPts val="634"/>
        </a:spcBef>
        <a:spcAft>
          <a:spcPct val="0"/>
        </a:spcAft>
        <a:buClr>
          <a:srgbClr val="D34817"/>
        </a:buClr>
        <a:buSzPct val="85000"/>
        <a:buFont typeface="Wingdings 2" charset="2"/>
        <a:buChar char=""/>
        <a:defRPr sz="29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601216" indent="-251673" algn="l" defTabSz="503344" rtl="0" eaLnBrk="0" fontAlgn="base" hangingPunct="0">
        <a:lnSpc>
          <a:spcPct val="97000"/>
        </a:lnSpc>
        <a:spcBef>
          <a:spcPts val="413"/>
        </a:spcBef>
        <a:spcAft>
          <a:spcPct val="0"/>
        </a:spcAft>
        <a:buClr>
          <a:srgbClr val="9B2D1F"/>
        </a:buClr>
        <a:buSzPct val="85000"/>
        <a:buFont typeface="Wingdings 2" charset="2"/>
        <a:buChar char=""/>
        <a:defRPr sz="2600">
          <a:solidFill>
            <a:srgbClr val="000000"/>
          </a:solidFill>
          <a:latin typeface="+mn-lt"/>
          <a:ea typeface="ＭＳ Ｐゴシック" charset="-128"/>
        </a:defRPr>
      </a:lvl2pPr>
      <a:lvl3pPr marL="903574" indent="-251673" algn="l" defTabSz="503344" rtl="0" eaLnBrk="0" fontAlgn="base" hangingPunct="0">
        <a:lnSpc>
          <a:spcPct val="97000"/>
        </a:lnSpc>
        <a:spcBef>
          <a:spcPts val="413"/>
        </a:spcBef>
        <a:spcAft>
          <a:spcPct val="0"/>
        </a:spcAft>
        <a:buClr>
          <a:srgbClr val="E6B1AB"/>
        </a:buClr>
        <a:buSzPct val="85000"/>
        <a:buFont typeface="Wingdings 2" charset="2"/>
        <a:buChar char=""/>
        <a:defRPr sz="2200">
          <a:solidFill>
            <a:srgbClr val="000000"/>
          </a:solidFill>
          <a:latin typeface="+mn-lt"/>
          <a:ea typeface="ＭＳ Ｐゴシック" charset="-128"/>
        </a:defRPr>
      </a:lvl3pPr>
      <a:lvl4pPr marL="1205931" indent="-251673" algn="l" defTabSz="503344" rtl="0" eaLnBrk="0" fontAlgn="base" hangingPunct="0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80000"/>
        <a:buFont typeface="Wingdings 2" charset="2"/>
        <a:buChar char=""/>
        <a:defRPr sz="2200">
          <a:solidFill>
            <a:srgbClr val="000000"/>
          </a:solidFill>
          <a:latin typeface="+mn-lt"/>
          <a:ea typeface="ＭＳ Ｐゴシック" charset="-128"/>
        </a:defRPr>
      </a:lvl4pPr>
      <a:lvl5pPr marL="1510036" indent="-251673" algn="l" defTabSz="503344" rtl="0" eaLnBrk="0" fontAlgn="base" hangingPunct="0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100000"/>
        <a:buFont typeface="Perpetua" charset="0"/>
        <a:buChar char="o"/>
        <a:defRPr sz="2200">
          <a:solidFill>
            <a:srgbClr val="000000"/>
          </a:solidFill>
          <a:latin typeface="+mn-lt"/>
          <a:ea typeface="ＭＳ Ｐゴシック" charset="-128"/>
        </a:defRPr>
      </a:lvl5pPr>
      <a:lvl6pPr marL="2013380" indent="-251673" algn="l" defTabSz="503344" rtl="0" fontAlgn="base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100000"/>
        <a:buFont typeface="Perpetua" charset="0"/>
        <a:buChar char="o"/>
        <a:defRPr sz="2200">
          <a:solidFill>
            <a:srgbClr val="000000"/>
          </a:solidFill>
          <a:latin typeface="+mn-lt"/>
          <a:ea typeface="ＭＳ Ｐゴシック" charset="-128"/>
        </a:defRPr>
      </a:lvl6pPr>
      <a:lvl7pPr marL="2516726" indent="-251673" algn="l" defTabSz="503344" rtl="0" fontAlgn="base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100000"/>
        <a:buFont typeface="Perpetua" charset="0"/>
        <a:buChar char="o"/>
        <a:defRPr sz="2200">
          <a:solidFill>
            <a:srgbClr val="000000"/>
          </a:solidFill>
          <a:latin typeface="+mn-lt"/>
          <a:ea typeface="ＭＳ Ｐゴシック" charset="-128"/>
        </a:defRPr>
      </a:lvl7pPr>
      <a:lvl8pPr marL="3020071" indent="-251673" algn="l" defTabSz="503344" rtl="0" fontAlgn="base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100000"/>
        <a:buFont typeface="Perpetua" charset="0"/>
        <a:buChar char="o"/>
        <a:defRPr sz="2200">
          <a:solidFill>
            <a:srgbClr val="000000"/>
          </a:solidFill>
          <a:latin typeface="+mn-lt"/>
          <a:ea typeface="ＭＳ Ｐゴシック" charset="-128"/>
        </a:defRPr>
      </a:lvl8pPr>
      <a:lvl9pPr marL="3523409" indent="-251673" algn="l" defTabSz="503344" rtl="0" fontAlgn="base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100000"/>
        <a:buFont typeface="Perpetua" charset="0"/>
        <a:buChar char="o"/>
        <a:defRPr sz="2200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5033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44" algn="l" defTabSz="5033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91" algn="l" defTabSz="5033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36" algn="l" defTabSz="5033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80" algn="l" defTabSz="5033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726" algn="l" defTabSz="5033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71" algn="l" defTabSz="5033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09" algn="l" defTabSz="5033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59" algn="l" defTabSz="5033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00684" tIns="50344" rIns="100684" bIns="50344" anchor="ctr">
            <a:prstTxWarp prst="textNoShape">
              <a:avLst/>
            </a:prstTxWarp>
          </a:bodyPr>
          <a:lstStyle/>
          <a:p>
            <a:pPr defTabSz="503448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70006" y="77001"/>
            <a:ext cx="9937116" cy="7377683"/>
          </a:xfrm>
          <a:prstGeom prst="roundRect">
            <a:avLst>
              <a:gd name="adj" fmla="val 4931"/>
            </a:avLst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684" tIns="50344" rIns="100684" bIns="50344" anchor="ctr">
            <a:prstTxWarp prst="textNoShape">
              <a:avLst/>
            </a:prstTxWarp>
          </a:bodyPr>
          <a:lstStyle/>
          <a:p>
            <a:pPr defTabSz="503448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08065" y="66503"/>
            <a:ext cx="8566782" cy="1494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9101" tIns="51534" rIns="99101" bIns="10068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5" y="1595933"/>
            <a:ext cx="8566782" cy="50380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9101" tIns="51534" rIns="99101" bIns="515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4"/>
            <a:r>
              <a:rPr lang="en-US"/>
              <a:t>Sixth Outline Level</a:t>
            </a:r>
          </a:p>
          <a:p>
            <a:pPr lvl="4"/>
            <a:r>
              <a:rPr lang="en-US"/>
              <a:t>Seventh Outline Level</a:t>
            </a:r>
          </a:p>
          <a:p>
            <a:pPr lvl="4"/>
            <a:r>
              <a:rPr lang="en-US"/>
              <a:t>Eighth Outline Level</a:t>
            </a:r>
          </a:p>
          <a:p>
            <a:pPr lvl="4"/>
            <a:r>
              <a:rPr lang="en-US"/>
              <a:t>Ninth Outline Level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804422" y="6824709"/>
            <a:ext cx="2730169" cy="5249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00684" tIns="50344" rIns="100684" bIns="50344" anchor="ctr">
            <a:prstTxWarp prst="textNoShape">
              <a:avLst/>
            </a:prstTxWarp>
          </a:bodyPr>
          <a:lstStyle/>
          <a:p>
            <a:pPr defTabSz="503448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008062" y="6801962"/>
            <a:ext cx="4368271" cy="5074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00684" tIns="50344" rIns="100684" bIns="50344" anchor="ctr">
            <a:prstTxWarp prst="textNoShape">
              <a:avLst/>
            </a:prstTxWarp>
          </a:bodyPr>
          <a:lstStyle/>
          <a:p>
            <a:pPr defTabSz="503448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236269" y="6920964"/>
            <a:ext cx="353522" cy="353485"/>
          </a:xfrm>
          <a:prstGeom prst="rect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FFFFFF"/>
              </a:buClr>
              <a:buFont typeface="Franklin Gothic Book" charset="0"/>
              <a:buNone/>
              <a:defRPr sz="1500" b="0">
                <a:solidFill>
                  <a:srgbClr val="FFFFFF"/>
                </a:solidFill>
                <a:latin typeface="+mj-lt"/>
              </a:defRPr>
            </a:lvl1pPr>
          </a:lstStyle>
          <a:p>
            <a:pPr defTabSz="503448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843A108-B62D-244E-A576-D1254184E909}" type="slidenum">
              <a:rPr lang="en-US" smtClean="0"/>
              <a:pPr defTabSz="503448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5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503448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+mj-lt"/>
          <a:ea typeface="ＭＳ Ｐゴシック" charset="-128"/>
          <a:cs typeface="ＭＳ Ｐゴシック" charset="-128"/>
        </a:defRPr>
      </a:lvl1pPr>
      <a:lvl2pPr algn="l" defTabSz="503448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  <a:cs typeface="ＭＳ Ｐゴシック" charset="-128"/>
        </a:defRPr>
      </a:lvl2pPr>
      <a:lvl3pPr algn="l" defTabSz="503448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  <a:cs typeface="ＭＳ Ｐゴシック" charset="-128"/>
        </a:defRPr>
      </a:lvl3pPr>
      <a:lvl4pPr algn="l" defTabSz="503448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  <a:cs typeface="ＭＳ Ｐゴシック" charset="-128"/>
        </a:defRPr>
      </a:lvl4pPr>
      <a:lvl5pPr algn="l" defTabSz="503448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  <a:cs typeface="ＭＳ Ｐゴシック" charset="-128"/>
        </a:defRPr>
      </a:lvl5pPr>
      <a:lvl6pPr marL="503448" algn="l" defTabSz="503448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</a:defRPr>
      </a:lvl6pPr>
      <a:lvl7pPr marL="1006899" algn="l" defTabSz="503448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</a:defRPr>
      </a:lvl7pPr>
      <a:lvl8pPr marL="1510349" algn="l" defTabSz="503448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</a:defRPr>
      </a:lvl8pPr>
      <a:lvl9pPr marL="2013797" algn="l" defTabSz="503448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</a:defRPr>
      </a:lvl9pPr>
    </p:titleStyle>
    <p:bodyStyle>
      <a:lvl1pPr marL="298924" indent="-298924" algn="l" defTabSz="503448" rtl="0" eaLnBrk="0" fontAlgn="base" hangingPunct="0">
        <a:lnSpc>
          <a:spcPct val="97000"/>
        </a:lnSpc>
        <a:spcBef>
          <a:spcPts val="634"/>
        </a:spcBef>
        <a:spcAft>
          <a:spcPct val="0"/>
        </a:spcAft>
        <a:buClr>
          <a:srgbClr val="D34817"/>
        </a:buClr>
        <a:buSzPct val="85000"/>
        <a:buFont typeface="Wingdings 2" charset="2"/>
        <a:buChar char=""/>
        <a:defRPr sz="29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601342" indent="-251725" algn="l" defTabSz="503448" rtl="0" eaLnBrk="0" fontAlgn="base" hangingPunct="0">
        <a:lnSpc>
          <a:spcPct val="97000"/>
        </a:lnSpc>
        <a:spcBef>
          <a:spcPts val="413"/>
        </a:spcBef>
        <a:spcAft>
          <a:spcPct val="0"/>
        </a:spcAft>
        <a:buClr>
          <a:srgbClr val="9B2D1F"/>
        </a:buClr>
        <a:buSzPct val="85000"/>
        <a:buFont typeface="Wingdings 2" charset="2"/>
        <a:buChar char=""/>
        <a:defRPr sz="2600">
          <a:solidFill>
            <a:srgbClr val="000000"/>
          </a:solidFill>
          <a:latin typeface="+mn-lt"/>
          <a:ea typeface="ＭＳ Ｐゴシック" charset="-128"/>
        </a:defRPr>
      </a:lvl2pPr>
      <a:lvl3pPr marL="903761" indent="-251725" algn="l" defTabSz="503448" rtl="0" eaLnBrk="0" fontAlgn="base" hangingPunct="0">
        <a:lnSpc>
          <a:spcPct val="97000"/>
        </a:lnSpc>
        <a:spcBef>
          <a:spcPts val="413"/>
        </a:spcBef>
        <a:spcAft>
          <a:spcPct val="0"/>
        </a:spcAft>
        <a:buClr>
          <a:srgbClr val="E6B1AB"/>
        </a:buClr>
        <a:buSzPct val="85000"/>
        <a:buFont typeface="Wingdings 2" charset="2"/>
        <a:buChar char=""/>
        <a:defRPr sz="2200">
          <a:solidFill>
            <a:srgbClr val="000000"/>
          </a:solidFill>
          <a:latin typeface="+mn-lt"/>
          <a:ea typeface="ＭＳ Ｐゴシック" charset="-128"/>
        </a:defRPr>
      </a:lvl3pPr>
      <a:lvl4pPr marL="1206181" indent="-251725" algn="l" defTabSz="503448" rtl="0" eaLnBrk="0" fontAlgn="base" hangingPunct="0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80000"/>
        <a:buFont typeface="Wingdings 2" charset="2"/>
        <a:buChar char=""/>
        <a:defRPr sz="2200">
          <a:solidFill>
            <a:srgbClr val="000000"/>
          </a:solidFill>
          <a:latin typeface="+mn-lt"/>
          <a:ea typeface="ＭＳ Ｐゴシック" charset="-128"/>
        </a:defRPr>
      </a:lvl4pPr>
      <a:lvl5pPr marL="1510349" indent="-251725" algn="l" defTabSz="503448" rtl="0" eaLnBrk="0" fontAlgn="base" hangingPunct="0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100000"/>
        <a:buFont typeface="Perpetua" charset="0"/>
        <a:buChar char="o"/>
        <a:defRPr sz="2200">
          <a:solidFill>
            <a:srgbClr val="000000"/>
          </a:solidFill>
          <a:latin typeface="+mn-lt"/>
          <a:ea typeface="ＭＳ Ｐゴシック" charset="-128"/>
        </a:defRPr>
      </a:lvl5pPr>
      <a:lvl6pPr marL="2013797" indent="-251725" algn="l" defTabSz="503448" rtl="0" fontAlgn="base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100000"/>
        <a:buFont typeface="Perpetua" charset="0"/>
        <a:buChar char="o"/>
        <a:defRPr sz="2200">
          <a:solidFill>
            <a:srgbClr val="000000"/>
          </a:solidFill>
          <a:latin typeface="+mn-lt"/>
          <a:ea typeface="ＭＳ Ｐゴシック" charset="-128"/>
        </a:defRPr>
      </a:lvl6pPr>
      <a:lvl7pPr marL="2517248" indent="-251725" algn="l" defTabSz="503448" rtl="0" fontAlgn="base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100000"/>
        <a:buFont typeface="Perpetua" charset="0"/>
        <a:buChar char="o"/>
        <a:defRPr sz="2200">
          <a:solidFill>
            <a:srgbClr val="000000"/>
          </a:solidFill>
          <a:latin typeface="+mn-lt"/>
          <a:ea typeface="ＭＳ Ｐゴシック" charset="-128"/>
        </a:defRPr>
      </a:lvl7pPr>
      <a:lvl8pPr marL="3020697" indent="-251725" algn="l" defTabSz="503448" rtl="0" fontAlgn="base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100000"/>
        <a:buFont typeface="Perpetua" charset="0"/>
        <a:buChar char="o"/>
        <a:defRPr sz="2200">
          <a:solidFill>
            <a:srgbClr val="000000"/>
          </a:solidFill>
          <a:latin typeface="+mn-lt"/>
          <a:ea typeface="ＭＳ Ｐゴシック" charset="-128"/>
        </a:defRPr>
      </a:lvl8pPr>
      <a:lvl9pPr marL="3524141" indent="-251725" algn="l" defTabSz="503448" rtl="0" fontAlgn="base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100000"/>
        <a:buFont typeface="Perpetua" charset="0"/>
        <a:buChar char="o"/>
        <a:defRPr sz="2200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5034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448" algn="l" defTabSz="5034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899" algn="l" defTabSz="5034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349" algn="l" defTabSz="5034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797" algn="l" defTabSz="5034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248" algn="l" defTabSz="5034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697" algn="l" defTabSz="5034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141" algn="l" defTabSz="5034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7594" algn="l" defTabSz="5034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00717" tIns="50361" rIns="100717" bIns="50361" anchor="ctr">
            <a:prstTxWarp prst="textNoShape">
              <a:avLst/>
            </a:prstTxWarp>
          </a:bodyPr>
          <a:lstStyle/>
          <a:p>
            <a:pPr defTabSz="503604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70006" y="77001"/>
            <a:ext cx="9937116" cy="7377683"/>
          </a:xfrm>
          <a:prstGeom prst="roundRect">
            <a:avLst>
              <a:gd name="adj" fmla="val 4931"/>
            </a:avLst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17" tIns="50361" rIns="100717" bIns="50361" anchor="ctr">
            <a:prstTxWarp prst="textNoShape">
              <a:avLst/>
            </a:prstTxWarp>
          </a:bodyPr>
          <a:lstStyle/>
          <a:p>
            <a:pPr defTabSz="503604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08065" y="66503"/>
            <a:ext cx="8566782" cy="1494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9134" tIns="51550" rIns="99134" bIns="100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5" y="1595933"/>
            <a:ext cx="8566782" cy="50380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9134" tIns="51550" rIns="99134" bIns="515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4"/>
            <a:r>
              <a:rPr lang="en-US"/>
              <a:t>Sixth Outline Level</a:t>
            </a:r>
          </a:p>
          <a:p>
            <a:pPr lvl="4"/>
            <a:r>
              <a:rPr lang="en-US"/>
              <a:t>Seventh Outline Level</a:t>
            </a:r>
          </a:p>
          <a:p>
            <a:pPr lvl="4"/>
            <a:r>
              <a:rPr lang="en-US"/>
              <a:t>Eighth Outline Level</a:t>
            </a:r>
          </a:p>
          <a:p>
            <a:pPr lvl="4"/>
            <a:r>
              <a:rPr lang="en-US"/>
              <a:t>Ninth Outline Level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804422" y="6824709"/>
            <a:ext cx="2730169" cy="5249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00717" tIns="50361" rIns="100717" bIns="50361" anchor="ctr">
            <a:prstTxWarp prst="textNoShape">
              <a:avLst/>
            </a:prstTxWarp>
          </a:bodyPr>
          <a:lstStyle/>
          <a:p>
            <a:pPr defTabSz="503604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008062" y="6801962"/>
            <a:ext cx="4368271" cy="5074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00717" tIns="50361" rIns="100717" bIns="50361" anchor="ctr">
            <a:prstTxWarp prst="textNoShape">
              <a:avLst/>
            </a:prstTxWarp>
          </a:bodyPr>
          <a:lstStyle/>
          <a:p>
            <a:pPr defTabSz="503604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236269" y="6920961"/>
            <a:ext cx="353522" cy="353485"/>
          </a:xfrm>
          <a:prstGeom prst="rect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FFFFFF"/>
              </a:buClr>
              <a:buFont typeface="Franklin Gothic Book" charset="0"/>
              <a:buNone/>
              <a:defRPr sz="1500" b="0">
                <a:solidFill>
                  <a:srgbClr val="FFFFFF"/>
                </a:solidFill>
                <a:latin typeface="+mj-lt"/>
              </a:defRPr>
            </a:lvl1pPr>
          </a:lstStyle>
          <a:p>
            <a:pPr defTabSz="503604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843A108-B62D-244E-A576-D1254184E909}" type="slidenum">
              <a:rPr lang="en-US" smtClean="0"/>
              <a:pPr defTabSz="503604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3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503604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+mj-lt"/>
          <a:ea typeface="ＭＳ Ｐゴシック" charset="-128"/>
          <a:cs typeface="ＭＳ Ｐゴシック" charset="-128"/>
        </a:defRPr>
      </a:lvl1pPr>
      <a:lvl2pPr algn="l" defTabSz="503604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  <a:cs typeface="ＭＳ Ｐゴシック" charset="-128"/>
        </a:defRPr>
      </a:lvl2pPr>
      <a:lvl3pPr algn="l" defTabSz="503604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  <a:cs typeface="ＭＳ Ｐゴシック" charset="-128"/>
        </a:defRPr>
      </a:lvl3pPr>
      <a:lvl4pPr algn="l" defTabSz="503604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  <a:cs typeface="ＭＳ Ｐゴシック" charset="-128"/>
        </a:defRPr>
      </a:lvl4pPr>
      <a:lvl5pPr algn="l" defTabSz="503604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  <a:cs typeface="ＭＳ Ｐゴシック" charset="-128"/>
        </a:defRPr>
      </a:lvl5pPr>
      <a:lvl6pPr marL="503604" algn="l" defTabSz="503604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</a:defRPr>
      </a:lvl6pPr>
      <a:lvl7pPr marL="1007212" algn="l" defTabSz="503604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</a:defRPr>
      </a:lvl7pPr>
      <a:lvl8pPr marL="1510819" algn="l" defTabSz="503604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</a:defRPr>
      </a:lvl8pPr>
      <a:lvl9pPr marL="2014423" algn="l" defTabSz="503604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</a:defRPr>
      </a:lvl9pPr>
    </p:titleStyle>
    <p:bodyStyle>
      <a:lvl1pPr marL="299017" indent="-299017" algn="l" defTabSz="503604" rtl="0" eaLnBrk="0" fontAlgn="base" hangingPunct="0">
        <a:lnSpc>
          <a:spcPct val="97000"/>
        </a:lnSpc>
        <a:spcBef>
          <a:spcPts val="634"/>
        </a:spcBef>
        <a:spcAft>
          <a:spcPct val="0"/>
        </a:spcAft>
        <a:buClr>
          <a:srgbClr val="D34817"/>
        </a:buClr>
        <a:buSzPct val="85000"/>
        <a:buFont typeface="Wingdings 2" charset="2"/>
        <a:buChar char=""/>
        <a:defRPr sz="29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601528" indent="-251804" algn="l" defTabSz="503604" rtl="0" eaLnBrk="0" fontAlgn="base" hangingPunct="0">
        <a:lnSpc>
          <a:spcPct val="97000"/>
        </a:lnSpc>
        <a:spcBef>
          <a:spcPts val="413"/>
        </a:spcBef>
        <a:spcAft>
          <a:spcPct val="0"/>
        </a:spcAft>
        <a:buClr>
          <a:srgbClr val="9B2D1F"/>
        </a:buClr>
        <a:buSzPct val="85000"/>
        <a:buFont typeface="Wingdings 2" charset="2"/>
        <a:buChar char=""/>
        <a:defRPr sz="2600">
          <a:solidFill>
            <a:srgbClr val="000000"/>
          </a:solidFill>
          <a:latin typeface="+mn-lt"/>
          <a:ea typeface="ＭＳ Ｐゴシック" charset="-128"/>
        </a:defRPr>
      </a:lvl2pPr>
      <a:lvl3pPr marL="904043" indent="-251804" algn="l" defTabSz="503604" rtl="0" eaLnBrk="0" fontAlgn="base" hangingPunct="0">
        <a:lnSpc>
          <a:spcPct val="97000"/>
        </a:lnSpc>
        <a:spcBef>
          <a:spcPts val="413"/>
        </a:spcBef>
        <a:spcAft>
          <a:spcPct val="0"/>
        </a:spcAft>
        <a:buClr>
          <a:srgbClr val="E6B1AB"/>
        </a:buClr>
        <a:buSzPct val="85000"/>
        <a:buFont typeface="Wingdings 2" charset="2"/>
        <a:buChar char=""/>
        <a:defRPr sz="2200">
          <a:solidFill>
            <a:srgbClr val="000000"/>
          </a:solidFill>
          <a:latin typeface="+mn-lt"/>
          <a:ea typeface="ＭＳ Ｐゴシック" charset="-128"/>
        </a:defRPr>
      </a:lvl3pPr>
      <a:lvl4pPr marL="1206556" indent="-251804" algn="l" defTabSz="503604" rtl="0" eaLnBrk="0" fontAlgn="base" hangingPunct="0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80000"/>
        <a:buFont typeface="Wingdings 2" charset="2"/>
        <a:buChar char=""/>
        <a:defRPr sz="2200">
          <a:solidFill>
            <a:srgbClr val="000000"/>
          </a:solidFill>
          <a:latin typeface="+mn-lt"/>
          <a:ea typeface="ＭＳ Ｐゴシック" charset="-128"/>
        </a:defRPr>
      </a:lvl4pPr>
      <a:lvl5pPr marL="1510819" indent="-251804" algn="l" defTabSz="503604" rtl="0" eaLnBrk="0" fontAlgn="base" hangingPunct="0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100000"/>
        <a:buFont typeface="Perpetua" charset="0"/>
        <a:buChar char="o"/>
        <a:defRPr sz="2200">
          <a:solidFill>
            <a:srgbClr val="000000"/>
          </a:solidFill>
          <a:latin typeface="+mn-lt"/>
          <a:ea typeface="ＭＳ Ｐゴシック" charset="-128"/>
        </a:defRPr>
      </a:lvl5pPr>
      <a:lvl6pPr marL="2014423" indent="-251804" algn="l" defTabSz="503604" rtl="0" fontAlgn="base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100000"/>
        <a:buFont typeface="Perpetua" charset="0"/>
        <a:buChar char="o"/>
        <a:defRPr sz="2200">
          <a:solidFill>
            <a:srgbClr val="000000"/>
          </a:solidFill>
          <a:latin typeface="+mn-lt"/>
          <a:ea typeface="ＭＳ Ｐゴシック" charset="-128"/>
        </a:defRPr>
      </a:lvl6pPr>
      <a:lvl7pPr marL="2518030" indent="-251804" algn="l" defTabSz="503604" rtl="0" fontAlgn="base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100000"/>
        <a:buFont typeface="Perpetua" charset="0"/>
        <a:buChar char="o"/>
        <a:defRPr sz="2200">
          <a:solidFill>
            <a:srgbClr val="000000"/>
          </a:solidFill>
          <a:latin typeface="+mn-lt"/>
          <a:ea typeface="ＭＳ Ｐゴシック" charset="-128"/>
        </a:defRPr>
      </a:lvl7pPr>
      <a:lvl8pPr marL="3021636" indent="-251804" algn="l" defTabSz="503604" rtl="0" fontAlgn="base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100000"/>
        <a:buFont typeface="Perpetua" charset="0"/>
        <a:buChar char="o"/>
        <a:defRPr sz="2200">
          <a:solidFill>
            <a:srgbClr val="000000"/>
          </a:solidFill>
          <a:latin typeface="+mn-lt"/>
          <a:ea typeface="ＭＳ Ｐゴシック" charset="-128"/>
        </a:defRPr>
      </a:lvl8pPr>
      <a:lvl9pPr marL="3525239" indent="-251804" algn="l" defTabSz="503604" rtl="0" fontAlgn="base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100000"/>
        <a:buFont typeface="Perpetua" charset="0"/>
        <a:buChar char="o"/>
        <a:defRPr sz="2200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5036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604" algn="l" defTabSz="5036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212" algn="l" defTabSz="5036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819" algn="l" defTabSz="5036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423" algn="l" defTabSz="5036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030" algn="l" defTabSz="5036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1636" algn="l" defTabSz="5036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5239" algn="l" defTabSz="5036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8847" algn="l" defTabSz="5036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00750" tIns="50377" rIns="100750" bIns="50377" anchor="ctr">
            <a:prstTxWarp prst="textNoShape">
              <a:avLst/>
            </a:prstTxWarp>
          </a:bodyPr>
          <a:lstStyle/>
          <a:p>
            <a:pPr defTabSz="5037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70006" y="77001"/>
            <a:ext cx="9937116" cy="7377683"/>
          </a:xfrm>
          <a:prstGeom prst="roundRect">
            <a:avLst>
              <a:gd name="adj" fmla="val 4931"/>
            </a:avLst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50" tIns="50377" rIns="100750" bIns="50377" anchor="ctr">
            <a:prstTxWarp prst="textNoShape">
              <a:avLst/>
            </a:prstTxWarp>
          </a:bodyPr>
          <a:lstStyle/>
          <a:p>
            <a:pPr defTabSz="5037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08065" y="66502"/>
            <a:ext cx="8566782" cy="1494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9166" tIns="51566" rIns="99166" bIns="1007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5" y="1595933"/>
            <a:ext cx="8566782" cy="50380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9166" tIns="51566" rIns="99166" bIns="515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4"/>
            <a:r>
              <a:rPr lang="en-US"/>
              <a:t>Sixth Outline Level</a:t>
            </a:r>
          </a:p>
          <a:p>
            <a:pPr lvl="4"/>
            <a:r>
              <a:rPr lang="en-US"/>
              <a:t>Seventh Outline Level</a:t>
            </a:r>
          </a:p>
          <a:p>
            <a:pPr lvl="4"/>
            <a:r>
              <a:rPr lang="en-US"/>
              <a:t>Eighth Outline Level</a:t>
            </a:r>
          </a:p>
          <a:p>
            <a:pPr lvl="4"/>
            <a:r>
              <a:rPr lang="en-US"/>
              <a:t>Ninth Outline Level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804422" y="6824709"/>
            <a:ext cx="2730169" cy="5249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00750" tIns="50377" rIns="100750" bIns="50377" anchor="ctr">
            <a:prstTxWarp prst="textNoShape">
              <a:avLst/>
            </a:prstTxWarp>
          </a:bodyPr>
          <a:lstStyle/>
          <a:p>
            <a:pPr defTabSz="5037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008062" y="6801962"/>
            <a:ext cx="4368271" cy="5074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00750" tIns="50377" rIns="100750" bIns="50377" anchor="ctr">
            <a:prstTxWarp prst="textNoShape">
              <a:avLst/>
            </a:prstTxWarp>
          </a:bodyPr>
          <a:lstStyle/>
          <a:p>
            <a:pPr defTabSz="5037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236269" y="6920958"/>
            <a:ext cx="353522" cy="353485"/>
          </a:xfrm>
          <a:prstGeom prst="rect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FFFFFF"/>
              </a:buClr>
              <a:buFont typeface="Franklin Gothic Book" charset="0"/>
              <a:buNone/>
              <a:defRPr sz="1500" b="0">
                <a:solidFill>
                  <a:srgbClr val="FFFFFF"/>
                </a:solidFill>
                <a:latin typeface="+mj-lt"/>
              </a:defRPr>
            </a:lvl1pPr>
          </a:lstStyle>
          <a:p>
            <a:pPr defTabSz="5037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843A108-B62D-244E-A576-D1254184E909}" type="slidenum">
              <a:rPr lang="en-US" smtClean="0"/>
              <a:pPr defTabSz="5037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2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5037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+mj-lt"/>
          <a:ea typeface="ＭＳ Ｐゴシック" charset="-128"/>
          <a:cs typeface="ＭＳ Ｐゴシック" charset="-128"/>
        </a:defRPr>
      </a:lvl1pPr>
      <a:lvl2pPr algn="l" defTabSz="5037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  <a:cs typeface="ＭＳ Ｐゴシック" charset="-128"/>
        </a:defRPr>
      </a:lvl2pPr>
      <a:lvl3pPr algn="l" defTabSz="5037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  <a:cs typeface="ＭＳ Ｐゴシック" charset="-128"/>
        </a:defRPr>
      </a:lvl3pPr>
      <a:lvl4pPr algn="l" defTabSz="5037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  <a:cs typeface="ＭＳ Ｐゴシック" charset="-128"/>
        </a:defRPr>
      </a:lvl4pPr>
      <a:lvl5pPr algn="l" defTabSz="5037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  <a:cs typeface="ＭＳ Ｐゴシック" charset="-128"/>
        </a:defRPr>
      </a:lvl5pPr>
      <a:lvl6pPr marL="503763" algn="l" defTabSz="5037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</a:defRPr>
      </a:lvl6pPr>
      <a:lvl7pPr marL="1007525" algn="l" defTabSz="5037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</a:defRPr>
      </a:lvl7pPr>
      <a:lvl8pPr marL="1511289" algn="l" defTabSz="5037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</a:defRPr>
      </a:lvl8pPr>
      <a:lvl9pPr marL="2015050" algn="l" defTabSz="5037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</a:defRPr>
      </a:lvl9pPr>
    </p:titleStyle>
    <p:bodyStyle>
      <a:lvl1pPr marL="299110" indent="-299110" algn="l" defTabSz="503763" rtl="0" eaLnBrk="0" fontAlgn="base" hangingPunct="0">
        <a:lnSpc>
          <a:spcPct val="97000"/>
        </a:lnSpc>
        <a:spcBef>
          <a:spcPts val="634"/>
        </a:spcBef>
        <a:spcAft>
          <a:spcPct val="0"/>
        </a:spcAft>
        <a:buClr>
          <a:srgbClr val="D34817"/>
        </a:buClr>
        <a:buSzPct val="85000"/>
        <a:buFont typeface="Wingdings 2" charset="2"/>
        <a:buChar char=""/>
        <a:defRPr sz="29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601716" indent="-251882" algn="l" defTabSz="503763" rtl="0" eaLnBrk="0" fontAlgn="base" hangingPunct="0">
        <a:lnSpc>
          <a:spcPct val="97000"/>
        </a:lnSpc>
        <a:spcBef>
          <a:spcPts val="413"/>
        </a:spcBef>
        <a:spcAft>
          <a:spcPct val="0"/>
        </a:spcAft>
        <a:buClr>
          <a:srgbClr val="9B2D1F"/>
        </a:buClr>
        <a:buSzPct val="85000"/>
        <a:buFont typeface="Wingdings 2" charset="2"/>
        <a:buChar char=""/>
        <a:defRPr sz="2600">
          <a:solidFill>
            <a:srgbClr val="000000"/>
          </a:solidFill>
          <a:latin typeface="+mn-lt"/>
          <a:ea typeface="ＭＳ Ｐゴシック" charset="-128"/>
        </a:defRPr>
      </a:lvl2pPr>
      <a:lvl3pPr marL="904324" indent="-251882" algn="l" defTabSz="503763" rtl="0" eaLnBrk="0" fontAlgn="base" hangingPunct="0">
        <a:lnSpc>
          <a:spcPct val="97000"/>
        </a:lnSpc>
        <a:spcBef>
          <a:spcPts val="413"/>
        </a:spcBef>
        <a:spcAft>
          <a:spcPct val="0"/>
        </a:spcAft>
        <a:buClr>
          <a:srgbClr val="E6B1AB"/>
        </a:buClr>
        <a:buSzPct val="85000"/>
        <a:buFont typeface="Wingdings 2" charset="2"/>
        <a:buChar char=""/>
        <a:defRPr sz="2200">
          <a:solidFill>
            <a:srgbClr val="000000"/>
          </a:solidFill>
          <a:latin typeface="+mn-lt"/>
          <a:ea typeface="ＭＳ Ｐゴシック" charset="-128"/>
        </a:defRPr>
      </a:lvl3pPr>
      <a:lvl4pPr marL="1206931" indent="-251882" algn="l" defTabSz="503763" rtl="0" eaLnBrk="0" fontAlgn="base" hangingPunct="0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80000"/>
        <a:buFont typeface="Wingdings 2" charset="2"/>
        <a:buChar char=""/>
        <a:defRPr sz="2200">
          <a:solidFill>
            <a:srgbClr val="000000"/>
          </a:solidFill>
          <a:latin typeface="+mn-lt"/>
          <a:ea typeface="ＭＳ Ｐゴシック" charset="-128"/>
        </a:defRPr>
      </a:lvl4pPr>
      <a:lvl5pPr marL="1511289" indent="-251882" algn="l" defTabSz="503763" rtl="0" eaLnBrk="0" fontAlgn="base" hangingPunct="0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100000"/>
        <a:buFont typeface="Perpetua" charset="0"/>
        <a:buChar char="o"/>
        <a:defRPr sz="2200">
          <a:solidFill>
            <a:srgbClr val="000000"/>
          </a:solidFill>
          <a:latin typeface="+mn-lt"/>
          <a:ea typeface="ＭＳ Ｐゴシック" charset="-128"/>
        </a:defRPr>
      </a:lvl5pPr>
      <a:lvl6pPr marL="2015050" indent="-251882" algn="l" defTabSz="503763" rtl="0" fontAlgn="base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100000"/>
        <a:buFont typeface="Perpetua" charset="0"/>
        <a:buChar char="o"/>
        <a:defRPr sz="2200">
          <a:solidFill>
            <a:srgbClr val="000000"/>
          </a:solidFill>
          <a:latin typeface="+mn-lt"/>
          <a:ea typeface="ＭＳ Ｐゴシック" charset="-128"/>
        </a:defRPr>
      </a:lvl6pPr>
      <a:lvl7pPr marL="2518813" indent="-251882" algn="l" defTabSz="503763" rtl="0" fontAlgn="base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100000"/>
        <a:buFont typeface="Perpetua" charset="0"/>
        <a:buChar char="o"/>
        <a:defRPr sz="2200">
          <a:solidFill>
            <a:srgbClr val="000000"/>
          </a:solidFill>
          <a:latin typeface="+mn-lt"/>
          <a:ea typeface="ＭＳ Ｐゴシック" charset="-128"/>
        </a:defRPr>
      </a:lvl7pPr>
      <a:lvl8pPr marL="3022575" indent="-251882" algn="l" defTabSz="503763" rtl="0" fontAlgn="base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100000"/>
        <a:buFont typeface="Perpetua" charset="0"/>
        <a:buChar char="o"/>
        <a:defRPr sz="2200">
          <a:solidFill>
            <a:srgbClr val="000000"/>
          </a:solidFill>
          <a:latin typeface="+mn-lt"/>
          <a:ea typeface="ＭＳ Ｐゴシック" charset="-128"/>
        </a:defRPr>
      </a:lvl8pPr>
      <a:lvl9pPr marL="3526337" indent="-251882" algn="l" defTabSz="503763" rtl="0" fontAlgn="base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100000"/>
        <a:buFont typeface="Perpetua" charset="0"/>
        <a:buChar char="o"/>
        <a:defRPr sz="2200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5037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63" algn="l" defTabSz="5037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25" algn="l" defTabSz="5037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289" algn="l" defTabSz="5037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50" algn="l" defTabSz="5037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13" algn="l" defTabSz="5037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575" algn="l" defTabSz="5037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337" algn="l" defTabSz="5037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100" algn="l" defTabSz="5037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00794" tIns="50397" rIns="100794" bIns="50397" anchor="ctr">
            <a:prstTxWarp prst="textNoShape">
              <a:avLst/>
            </a:prstTxWarp>
          </a:bodyPr>
          <a:lstStyle/>
          <a:p>
            <a:pPr defTabSz="50397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70005" y="76997"/>
            <a:ext cx="9937116" cy="7377683"/>
          </a:xfrm>
          <a:prstGeom prst="roundRect">
            <a:avLst>
              <a:gd name="adj" fmla="val 4931"/>
            </a:avLst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>
            <a:prstTxWarp prst="textNoShape">
              <a:avLst/>
            </a:prstTxWarp>
          </a:bodyPr>
          <a:lstStyle/>
          <a:p>
            <a:pPr defTabSz="50397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66498"/>
            <a:ext cx="8566782" cy="1494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9207" tIns="51588" rIns="99207" bIns="1007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595932"/>
            <a:ext cx="8566782" cy="50380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9207" tIns="51588" rIns="99207" bIns="51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4"/>
            <a:r>
              <a:rPr lang="en-US"/>
              <a:t>Sixth Outline Level</a:t>
            </a:r>
          </a:p>
          <a:p>
            <a:pPr lvl="4"/>
            <a:r>
              <a:rPr lang="en-US"/>
              <a:t>Seventh Outline Level</a:t>
            </a:r>
          </a:p>
          <a:p>
            <a:pPr lvl="4"/>
            <a:r>
              <a:rPr lang="en-US"/>
              <a:t>Eighth Outline Level</a:t>
            </a:r>
          </a:p>
          <a:p>
            <a:pPr lvl="4"/>
            <a:r>
              <a:rPr lang="en-US"/>
              <a:t>Ninth Outline Level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804422" y="6824707"/>
            <a:ext cx="2730169" cy="5249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00794" tIns="50397" rIns="100794" bIns="50397" anchor="ctr">
            <a:prstTxWarp prst="textNoShape">
              <a:avLst/>
            </a:prstTxWarp>
          </a:bodyPr>
          <a:lstStyle/>
          <a:p>
            <a:pPr defTabSz="50397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008062" y="6801959"/>
            <a:ext cx="4368271" cy="5074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00794" tIns="50397" rIns="100794" bIns="50397" anchor="ctr">
            <a:prstTxWarp prst="textNoShape">
              <a:avLst/>
            </a:prstTxWarp>
          </a:bodyPr>
          <a:lstStyle/>
          <a:p>
            <a:pPr defTabSz="50397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236266" y="6920953"/>
            <a:ext cx="353522" cy="353485"/>
          </a:xfrm>
          <a:prstGeom prst="rect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FFFFFF"/>
              </a:buClr>
              <a:buFont typeface="Franklin Gothic Book" charset="0"/>
              <a:buNone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 sz="1500" b="0">
                <a:solidFill>
                  <a:srgbClr val="FFFFFF"/>
                </a:solidFill>
                <a:latin typeface="+mj-lt"/>
              </a:defRPr>
            </a:lvl1pPr>
          </a:lstStyle>
          <a:p>
            <a:pPr defTabSz="503972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1E36D776-8198-2E42-A557-5E5B8195B08A}" type="slidenum">
              <a:rPr lang="en-US"/>
              <a:pPr defTabSz="503972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7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503972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+mj-lt"/>
          <a:ea typeface="ＭＳ Ｐゴシック" charset="-128"/>
          <a:cs typeface="ＭＳ Ｐゴシック" charset="-128"/>
        </a:defRPr>
      </a:lvl1pPr>
      <a:lvl2pPr algn="l" defTabSz="503972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  <a:cs typeface="ＭＳ Ｐゴシック" charset="-128"/>
        </a:defRPr>
      </a:lvl2pPr>
      <a:lvl3pPr algn="l" defTabSz="503972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  <a:cs typeface="ＭＳ Ｐゴシック" charset="-128"/>
        </a:defRPr>
      </a:lvl3pPr>
      <a:lvl4pPr algn="l" defTabSz="503972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  <a:cs typeface="ＭＳ Ｐゴシック" charset="-128"/>
        </a:defRPr>
      </a:lvl4pPr>
      <a:lvl5pPr algn="l" defTabSz="503972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  <a:cs typeface="ＭＳ Ｐゴシック" charset="-128"/>
        </a:defRPr>
      </a:lvl5pPr>
      <a:lvl6pPr marL="503972" algn="l" defTabSz="503972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</a:defRPr>
      </a:lvl6pPr>
      <a:lvl7pPr marL="1007943" algn="l" defTabSz="503972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</a:defRPr>
      </a:lvl7pPr>
      <a:lvl8pPr marL="1511915" algn="l" defTabSz="503972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</a:defRPr>
      </a:lvl8pPr>
      <a:lvl9pPr marL="2015886" algn="l" defTabSz="503972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696464"/>
        </a:buClr>
        <a:buSzPct val="100000"/>
        <a:buFont typeface="Franklin Gothic Book" charset="0"/>
        <a:defRPr sz="4400">
          <a:solidFill>
            <a:srgbClr val="696464"/>
          </a:solidFill>
          <a:latin typeface="Franklin Gothic Book" charset="0"/>
          <a:ea typeface="ＭＳ Ｐゴシック" charset="-128"/>
        </a:defRPr>
      </a:lvl9pPr>
    </p:titleStyle>
    <p:bodyStyle>
      <a:lvl1pPr marL="299234" indent="-299234" algn="l" defTabSz="503972" rtl="0" eaLnBrk="0" fontAlgn="base" hangingPunct="0">
        <a:lnSpc>
          <a:spcPct val="97000"/>
        </a:lnSpc>
        <a:spcBef>
          <a:spcPts val="634"/>
        </a:spcBef>
        <a:spcAft>
          <a:spcPct val="0"/>
        </a:spcAft>
        <a:buClr>
          <a:srgbClr val="D34817"/>
        </a:buClr>
        <a:buSzPct val="85000"/>
        <a:buFont typeface="Wingdings 2" charset="2"/>
        <a:buChar char=""/>
        <a:defRPr sz="29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601966" indent="-251986" algn="l" defTabSz="503972" rtl="0" eaLnBrk="0" fontAlgn="base" hangingPunct="0">
        <a:lnSpc>
          <a:spcPct val="97000"/>
        </a:lnSpc>
        <a:spcBef>
          <a:spcPts val="413"/>
        </a:spcBef>
        <a:spcAft>
          <a:spcPct val="0"/>
        </a:spcAft>
        <a:buClr>
          <a:srgbClr val="9B2D1F"/>
        </a:buClr>
        <a:buSzPct val="85000"/>
        <a:buFont typeface="Wingdings 2" charset="2"/>
        <a:buChar char=""/>
        <a:defRPr sz="2600">
          <a:solidFill>
            <a:srgbClr val="000000"/>
          </a:solidFill>
          <a:latin typeface="+mn-lt"/>
          <a:ea typeface="ＭＳ Ｐゴシック" charset="-128"/>
        </a:defRPr>
      </a:lvl2pPr>
      <a:lvl3pPr marL="904699" indent="-251986" algn="l" defTabSz="503972" rtl="0" eaLnBrk="0" fontAlgn="base" hangingPunct="0">
        <a:lnSpc>
          <a:spcPct val="97000"/>
        </a:lnSpc>
        <a:spcBef>
          <a:spcPts val="413"/>
        </a:spcBef>
        <a:spcAft>
          <a:spcPct val="0"/>
        </a:spcAft>
        <a:buClr>
          <a:srgbClr val="E6B1AB"/>
        </a:buClr>
        <a:buSzPct val="85000"/>
        <a:buFont typeface="Wingdings 2" charset="2"/>
        <a:buChar char=""/>
        <a:defRPr sz="2200">
          <a:solidFill>
            <a:srgbClr val="000000"/>
          </a:solidFill>
          <a:latin typeface="+mn-lt"/>
          <a:ea typeface="ＭＳ Ｐゴシック" charset="-128"/>
        </a:defRPr>
      </a:lvl3pPr>
      <a:lvl4pPr marL="1207432" indent="-251986" algn="l" defTabSz="503972" rtl="0" eaLnBrk="0" fontAlgn="base" hangingPunct="0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80000"/>
        <a:buFont typeface="Wingdings 2" charset="2"/>
        <a:buChar char=""/>
        <a:defRPr sz="2200">
          <a:solidFill>
            <a:srgbClr val="000000"/>
          </a:solidFill>
          <a:latin typeface="+mn-lt"/>
          <a:ea typeface="ＭＳ Ｐゴシック" charset="-128"/>
        </a:defRPr>
      </a:lvl4pPr>
      <a:lvl5pPr marL="1511915" indent="-251986" algn="l" defTabSz="503972" rtl="0" eaLnBrk="0" fontAlgn="base" hangingPunct="0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100000"/>
        <a:buFont typeface="Perpetua" charset="0"/>
        <a:buChar char="o"/>
        <a:defRPr sz="2200">
          <a:solidFill>
            <a:srgbClr val="000000"/>
          </a:solidFill>
          <a:latin typeface="+mn-lt"/>
          <a:ea typeface="ＭＳ Ｐゴシック" charset="-128"/>
        </a:defRPr>
      </a:lvl5pPr>
      <a:lvl6pPr marL="2015886" indent="-251986" algn="l" defTabSz="503972" rtl="0" fontAlgn="base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100000"/>
        <a:buFont typeface="Perpetua" charset="0"/>
        <a:buChar char="o"/>
        <a:defRPr sz="2200">
          <a:solidFill>
            <a:srgbClr val="000000"/>
          </a:solidFill>
          <a:latin typeface="+mn-lt"/>
          <a:ea typeface="ＭＳ Ｐゴシック" charset="-128"/>
        </a:defRPr>
      </a:lvl6pPr>
      <a:lvl7pPr marL="2519858" indent="-251986" algn="l" defTabSz="503972" rtl="0" fontAlgn="base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100000"/>
        <a:buFont typeface="Perpetua" charset="0"/>
        <a:buChar char="o"/>
        <a:defRPr sz="2200">
          <a:solidFill>
            <a:srgbClr val="000000"/>
          </a:solidFill>
          <a:latin typeface="+mn-lt"/>
          <a:ea typeface="ＭＳ Ｐゴシック" charset="-128"/>
        </a:defRPr>
      </a:lvl7pPr>
      <a:lvl8pPr marL="3023829" indent="-251986" algn="l" defTabSz="503972" rtl="0" fontAlgn="base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100000"/>
        <a:buFont typeface="Perpetua" charset="0"/>
        <a:buChar char="o"/>
        <a:defRPr sz="2200">
          <a:solidFill>
            <a:srgbClr val="000000"/>
          </a:solidFill>
          <a:latin typeface="+mn-lt"/>
          <a:ea typeface="ＭＳ Ｐゴシック" charset="-128"/>
        </a:defRPr>
      </a:lvl8pPr>
      <a:lvl9pPr marL="3527801" indent="-251986" algn="l" defTabSz="503972" rtl="0" fontAlgn="base">
        <a:lnSpc>
          <a:spcPct val="97000"/>
        </a:lnSpc>
        <a:spcBef>
          <a:spcPts val="413"/>
        </a:spcBef>
        <a:spcAft>
          <a:spcPct val="0"/>
        </a:spcAft>
        <a:buClr>
          <a:srgbClr val="A28E6A"/>
        </a:buClr>
        <a:buSzPct val="100000"/>
        <a:buFont typeface="Perpetua" charset="0"/>
        <a:buChar char="o"/>
        <a:defRPr sz="2200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8.png"/><Relationship Id="rId5" Type="http://schemas.openxmlformats.org/officeDocument/2006/relationships/image" Target="../media/image25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/>
          <p:nvPr/>
        </p:nvSpPr>
        <p:spPr>
          <a:xfrm>
            <a:off x="7226996" y="688717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algn="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78241A6-E162-4B0A-8E1C-F4F5677297E5}" type="slidenum">
              <a:rPr lang="en-US" sz="140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Bitstream Vera Sans" pitchFamily="2"/>
              </a:rPr>
              <a:pPr algn="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n-US" sz="1400">
              <a:solidFill>
                <a:srgbClr val="000000"/>
              </a:solidFill>
              <a:latin typeface="Times New Roman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3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8" y="307452"/>
            <a:ext cx="9071643" cy="1250277"/>
          </a:xfrm>
        </p:spPr>
        <p:txBody>
          <a:bodyPr/>
          <a:lstStyle/>
          <a:p>
            <a:pPr lvl="0">
              <a:buNone/>
            </a:pPr>
            <a:r>
              <a:rPr lang="en-US">
                <a:solidFill>
                  <a:srgbClr val="FF0000"/>
                </a:solidFill>
              </a:rPr>
              <a:t>The Scintillation Tile Hodoscope (SciTil)</a:t>
            </a:r>
          </a:p>
        </p:txBody>
      </p:sp>
      <p:sp>
        <p:nvSpPr>
          <p:cNvPr id="4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29557" y="2971800"/>
            <a:ext cx="9071643" cy="3886200"/>
          </a:xfrm>
        </p:spPr>
        <p:txBody>
          <a:bodyPr/>
          <a:lstStyle/>
          <a:p>
            <a:pPr lvl="0"/>
            <a:r>
              <a:rPr lang="en-US" sz="1800" dirty="0">
                <a:solidFill>
                  <a:srgbClr val="2300DC"/>
                </a:solidFill>
              </a:rPr>
              <a:t>Motivation</a:t>
            </a:r>
          </a:p>
          <a:p>
            <a:pPr lvl="1" hangingPunct="0"/>
            <a:r>
              <a:rPr lang="en-US" sz="1800" dirty="0">
                <a:solidFill>
                  <a:srgbClr val="2300DC"/>
                </a:solidFill>
              </a:rPr>
              <a:t>Event </a:t>
            </a:r>
            <a:r>
              <a:rPr lang="en-US" sz="1800" dirty="0" smtClean="0">
                <a:solidFill>
                  <a:srgbClr val="2300DC"/>
                </a:solidFill>
              </a:rPr>
              <a:t>timing/ event building/ software trigger</a:t>
            </a:r>
            <a:endParaRPr lang="en-US" sz="1800" dirty="0">
              <a:solidFill>
                <a:srgbClr val="2300DC"/>
              </a:solidFill>
            </a:endParaRPr>
          </a:p>
          <a:p>
            <a:pPr lvl="1" hangingPunct="0"/>
            <a:r>
              <a:rPr lang="en-US" sz="1800" dirty="0">
                <a:solidFill>
                  <a:srgbClr val="2300DC"/>
                </a:solidFill>
              </a:rPr>
              <a:t>Conversion detection</a:t>
            </a:r>
          </a:p>
          <a:p>
            <a:pPr lvl="1" hangingPunct="0"/>
            <a:r>
              <a:rPr lang="en-US" sz="1800" dirty="0">
                <a:solidFill>
                  <a:srgbClr val="2300DC"/>
                </a:solidFill>
              </a:rPr>
              <a:t>Charged particle TOF (relative timing)</a:t>
            </a:r>
          </a:p>
          <a:p>
            <a:pPr lvl="0"/>
            <a:r>
              <a:rPr lang="en-US" sz="1800" dirty="0">
                <a:solidFill>
                  <a:srgbClr val="2300DC"/>
                </a:solidFill>
              </a:rPr>
              <a:t>Requirements, Simulations</a:t>
            </a:r>
          </a:p>
          <a:p>
            <a:pPr lvl="0"/>
            <a:r>
              <a:rPr lang="en-US" sz="1800" dirty="0">
                <a:solidFill>
                  <a:srgbClr val="2300DC"/>
                </a:solidFill>
              </a:rPr>
              <a:t>Prototype</a:t>
            </a:r>
          </a:p>
          <a:p>
            <a:pPr lvl="0"/>
            <a:r>
              <a:rPr lang="en-US" sz="1800" dirty="0">
                <a:solidFill>
                  <a:srgbClr val="2300DC"/>
                </a:solidFill>
              </a:rPr>
              <a:t>Mechanics</a:t>
            </a:r>
          </a:p>
          <a:p>
            <a:pPr lvl="0"/>
            <a:r>
              <a:rPr lang="en-US" sz="1800" dirty="0">
                <a:solidFill>
                  <a:srgbClr val="2300DC"/>
                </a:solidFill>
              </a:rPr>
              <a:t>Work packages</a:t>
            </a:r>
          </a:p>
          <a:p>
            <a:pPr lvl="0"/>
            <a:endParaRPr lang="en-US" sz="1800" dirty="0">
              <a:solidFill>
                <a:srgbClr val="2300DC"/>
              </a:solidFill>
            </a:endParaRPr>
          </a:p>
        </p:txBody>
      </p:sp>
      <p:sp>
        <p:nvSpPr>
          <p:cNvPr id="5" name="Textfeld 3"/>
          <p:cNvSpPr txBox="1"/>
          <p:nvPr/>
        </p:nvSpPr>
        <p:spPr>
          <a:xfrm>
            <a:off x="833729" y="1817475"/>
            <a:ext cx="5075990" cy="975656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dirty="0" err="1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C.Schwarz</a:t>
            </a:r>
            <a:r>
              <a:rPr lang="en-US" sz="2000" b="1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 </a:t>
            </a:r>
          </a:p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on behalf of the </a:t>
            </a:r>
            <a:r>
              <a:rPr lang="en-US" sz="2000" b="1" dirty="0" err="1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SiPM</a:t>
            </a:r>
            <a:r>
              <a:rPr lang="en-US" sz="2000" b="1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 Group at GSI</a:t>
            </a:r>
          </a:p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(given by A. Sanchez </a:t>
            </a:r>
            <a:r>
              <a:rPr lang="en-US" sz="2000" dirty="0" err="1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Lorente</a:t>
            </a:r>
            <a:r>
              <a:rPr lang="en-US" sz="2000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, HIM, Mainz)</a:t>
            </a:r>
          </a:p>
        </p:txBody>
      </p:sp>
      <p:pic>
        <p:nvPicPr>
          <p:cNvPr id="6" name="Grafik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90398" y="1531803"/>
            <a:ext cx="3857762" cy="27360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5"/>
          <p:cNvSpPr txBox="1"/>
          <p:nvPr/>
        </p:nvSpPr>
        <p:spPr>
          <a:xfrm>
            <a:off x="7254004" y="1351817"/>
            <a:ext cx="913677" cy="806011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>
                <a:solidFill>
                  <a:srgbClr val="0000FF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SciTil</a:t>
            </a:r>
          </a:p>
        </p:txBody>
      </p:sp>
      <p:sp>
        <p:nvSpPr>
          <p:cNvPr id="8" name="Textfeld 6"/>
          <p:cNvSpPr txBox="1"/>
          <p:nvPr/>
        </p:nvSpPr>
        <p:spPr>
          <a:xfrm>
            <a:off x="174251" y="7086601"/>
            <a:ext cx="5586151" cy="356219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 err="1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SiPM</a:t>
            </a: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 workshop </a:t>
            </a:r>
            <a:r>
              <a:rPr lang="en-US" dirty="0" smtClean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EU(HP3) 16. Feb. 2013, Vienna</a:t>
            </a:r>
            <a:endParaRPr lang="en-US" dirty="0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27" y="671971"/>
            <a:ext cx="9240369" cy="593574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86651" y="6297936"/>
            <a:ext cx="3730124" cy="6195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89964" tIns="44982" rIns="89964" bIns="44982" anchorCtr="0" compatLnSpc="0">
            <a:spAutoFit/>
          </a:bodyPr>
          <a:lstStyle/>
          <a:p>
            <a:pPr defTabSz="914021" hangingPunct="0"/>
            <a:r>
              <a:rPr lang="en-US" dirty="0" smtClean="0">
                <a:solidFill>
                  <a:prstClr val="black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30 x 30 x 5 mm</a:t>
            </a:r>
            <a:r>
              <a:rPr lang="en-US" baseline="30000" dirty="0" smtClean="0">
                <a:solidFill>
                  <a:prstClr val="black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3</a:t>
            </a:r>
            <a:r>
              <a:rPr lang="en-US" dirty="0" smtClean="0">
                <a:solidFill>
                  <a:prstClr val="black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 → 115 photons</a:t>
            </a:r>
          </a:p>
          <a:p>
            <a:pPr defTabSz="914021" hangingPunct="0"/>
            <a:r>
              <a:rPr lang="en-US" dirty="0" smtClean="0">
                <a:solidFill>
                  <a:prstClr val="black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20 x 20 x 5 mm</a:t>
            </a:r>
            <a:r>
              <a:rPr lang="en-US" baseline="30000" dirty="0" smtClean="0">
                <a:solidFill>
                  <a:prstClr val="black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3  </a:t>
            </a:r>
            <a:r>
              <a:rPr lang="en-US" dirty="0" smtClean="0">
                <a:solidFill>
                  <a:prstClr val="black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→ 180 photons</a:t>
            </a:r>
          </a:p>
        </p:txBody>
      </p:sp>
    </p:spTree>
    <p:extLst>
      <p:ext uri="{BB962C8B-B14F-4D97-AF65-F5344CB8AC3E}">
        <p14:creationId xmlns:p14="http://schemas.microsoft.com/office/powerpoint/2010/main" val="249040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/>
          <p:nvPr/>
        </p:nvSpPr>
        <p:spPr>
          <a:xfrm>
            <a:off x="7226996" y="688717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algn="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5D6BB1-C4AA-4A85-8D6B-E20432A6F8DE}" type="slidenum">
              <a:rPr lang="en-US" sz="140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Bitstream Vera Sans" pitchFamily="2"/>
              </a:rPr>
              <a:pPr algn="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3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8" y="346318"/>
            <a:ext cx="9071643" cy="1172160"/>
          </a:xfrm>
        </p:spPr>
        <p:txBody>
          <a:bodyPr anchorCtr="0"/>
          <a:lstStyle/>
          <a:p>
            <a:pPr lvl="0" algn="r">
              <a:buNone/>
            </a:pPr>
            <a:r>
              <a:rPr lang="en-US"/>
              <a:t>Slitrani simulations</a:t>
            </a:r>
          </a:p>
        </p:txBody>
      </p:sp>
      <p:pic>
        <p:nvPicPr>
          <p:cNvPr id="4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9009" y="1371601"/>
            <a:ext cx="315720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1213" y="4572006"/>
            <a:ext cx="3791879" cy="264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585741" y="2286005"/>
            <a:ext cx="4970053" cy="34684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5"/>
          <p:cNvSpPr txBox="1"/>
          <p:nvPr/>
        </p:nvSpPr>
        <p:spPr>
          <a:xfrm>
            <a:off x="4572000" y="1455123"/>
            <a:ext cx="3870362" cy="887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Stefano Casasso, University of Turin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Summerstudent program GSI 2010</a:t>
            </a:r>
          </a:p>
        </p:txBody>
      </p:sp>
      <p:sp>
        <p:nvSpPr>
          <p:cNvPr id="8" name="Textfeld 6"/>
          <p:cNvSpPr txBox="1"/>
          <p:nvPr/>
        </p:nvSpPr>
        <p:spPr>
          <a:xfrm>
            <a:off x="511205" y="914403"/>
            <a:ext cx="3375000" cy="356219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20 x 20 x 5mm</a:t>
            </a:r>
            <a:r>
              <a:rPr lang="en-US" baseline="30000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3</a:t>
            </a:r>
          </a:p>
        </p:txBody>
      </p:sp>
      <p:sp>
        <p:nvSpPr>
          <p:cNvPr id="9" name="Textfeld 7"/>
          <p:cNvSpPr txBox="1"/>
          <p:nvPr/>
        </p:nvSpPr>
        <p:spPr>
          <a:xfrm>
            <a:off x="5021540" y="5754432"/>
            <a:ext cx="3924388" cy="621676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Simulations agree  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with above rough estimates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/>
          <p:nvPr/>
        </p:nvSpPr>
        <p:spPr>
          <a:xfrm>
            <a:off x="7226996" y="688717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algn="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A509B72-93AE-4587-B90D-FFC455517028}" type="slidenum">
              <a:rPr lang="en-US" sz="140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Bitstream Vera Sans" pitchFamily="2"/>
              </a:rPr>
              <a:pPr algn="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en-US" sz="1400">
              <a:solidFill>
                <a:srgbClr val="000000"/>
              </a:solidFill>
              <a:latin typeface="Times New Roman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3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8" y="346318"/>
            <a:ext cx="9071643" cy="1172160"/>
          </a:xfrm>
        </p:spPr>
        <p:txBody>
          <a:bodyPr/>
          <a:lstStyle/>
          <a:p>
            <a:pPr lvl="0">
              <a:buNone/>
            </a:pPr>
            <a:r>
              <a:rPr lang="en-US"/>
              <a:t>Prototype</a:t>
            </a:r>
          </a:p>
        </p:txBody>
      </p:sp>
      <p:pic>
        <p:nvPicPr>
          <p:cNvPr id="4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5438" y="1600202"/>
            <a:ext cx="6851161" cy="55040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3"/>
          <p:cNvSpPr txBox="1"/>
          <p:nvPr/>
        </p:nvSpPr>
        <p:spPr>
          <a:xfrm>
            <a:off x="7439038" y="1600209"/>
            <a:ext cx="2199603" cy="621676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BC408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20 x 20 x 5 mm3</a:t>
            </a:r>
          </a:p>
        </p:txBody>
      </p:sp>
      <p:sp>
        <p:nvSpPr>
          <p:cNvPr id="6" name="Textfeld 4"/>
          <p:cNvSpPr txBox="1"/>
          <p:nvPr/>
        </p:nvSpPr>
        <p:spPr>
          <a:xfrm>
            <a:off x="7315200" y="3429003"/>
            <a:ext cx="2514600" cy="887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Hamamatsu SiPM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S10931-050P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S10362-33-050C</a:t>
            </a:r>
          </a:p>
        </p:txBody>
      </p:sp>
      <p:sp>
        <p:nvSpPr>
          <p:cNvPr id="7" name="Textfeld 5"/>
          <p:cNvSpPr txBox="1"/>
          <p:nvPr/>
        </p:nvSpPr>
        <p:spPr>
          <a:xfrm>
            <a:off x="7387207" y="4572010"/>
            <a:ext cx="2370599" cy="621676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 err="1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Photonique</a:t>
            </a:r>
            <a:endParaRPr lang="en-US" dirty="0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Fast amplifier 611</a:t>
            </a:r>
          </a:p>
        </p:txBody>
      </p:sp>
      <p:sp>
        <p:nvSpPr>
          <p:cNvPr id="8" name="Textfeld 6"/>
          <p:cNvSpPr txBox="1"/>
          <p:nvPr/>
        </p:nvSpPr>
        <p:spPr>
          <a:xfrm>
            <a:off x="7265656" y="5580045"/>
            <a:ext cx="2671200" cy="621676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Readout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NINO + HADES TRB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/>
          <p:nvPr/>
        </p:nvSpPr>
        <p:spPr>
          <a:xfrm>
            <a:off x="7226996" y="688717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algn="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E4D248-ABC9-488E-B946-AB9B8FB249BD}" type="slidenum">
              <a:rPr lang="en-US" sz="140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Bitstream Vera Sans" pitchFamily="2"/>
              </a:rPr>
              <a:pPr algn="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en-US" sz="1400">
              <a:solidFill>
                <a:srgbClr val="000000"/>
              </a:solidFill>
              <a:latin typeface="Times New Roman" pitchFamily="18"/>
              <a:ea typeface="Bitstream Vera Sans" pitchFamily="2"/>
              <a:cs typeface="Bitstream Vera Sans" pitchFamily="2"/>
            </a:endParaRPr>
          </a:p>
        </p:txBody>
      </p:sp>
      <p:pic>
        <p:nvPicPr>
          <p:cNvPr id="3" name="Grafi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143000"/>
            <a:ext cx="8915400" cy="63806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erade Verbindung 2"/>
          <p:cNvSpPr/>
          <p:nvPr/>
        </p:nvSpPr>
        <p:spPr>
          <a:xfrm flipH="1" flipV="1">
            <a:off x="4114813" y="1828801"/>
            <a:ext cx="952201" cy="52811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6722">
            <a:solidFill>
              <a:srgbClr val="FFFF00"/>
            </a:solidFill>
            <a:prstDash val="solid"/>
            <a:tailEnd type="arrow"/>
          </a:ln>
        </p:spPr>
        <p:txBody>
          <a:bodyPr vert="horz" wrap="square" lIns="108224" tIns="63279" rIns="108224" bIns="63279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5" name="Freihandform 3"/>
          <p:cNvSpPr/>
          <p:nvPr/>
        </p:nvSpPr>
        <p:spPr>
          <a:xfrm>
            <a:off x="3816176" y="3097809"/>
            <a:ext cx="1368152" cy="466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1" compatLnSpc="0"/>
          <a:lstStyle/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 err="1" smtClean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SciTil</a:t>
            </a:r>
            <a:endParaRPr lang="en-US" dirty="0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6" name="Textfeld 4"/>
          <p:cNvSpPr txBox="1"/>
          <p:nvPr/>
        </p:nvSpPr>
        <p:spPr>
          <a:xfrm>
            <a:off x="685814" y="144369"/>
            <a:ext cx="5847121" cy="806011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GSI, CERN DIRC prototype beam times   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---&gt; SciTil time resolution of 600ps :(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/>
          <p:nvPr/>
        </p:nvSpPr>
        <p:spPr>
          <a:xfrm>
            <a:off x="7226996" y="688717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algn="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6E4981-579A-48D2-91A8-3287F6151616}" type="slidenum">
              <a:rPr lang="en-US" sz="140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Bitstream Vera Sans" pitchFamily="2"/>
              </a:rPr>
              <a:pPr algn="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en-US" sz="1400">
              <a:solidFill>
                <a:srgbClr val="000000"/>
              </a:solidFill>
              <a:latin typeface="Times New Roman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3" name="Textfeld 1"/>
          <p:cNvSpPr txBox="1"/>
          <p:nvPr/>
        </p:nvSpPr>
        <p:spPr>
          <a:xfrm>
            <a:off x="404653" y="476654"/>
            <a:ext cx="4426555" cy="806011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>
                <a:solidFill>
                  <a:srgbClr val="B80047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Timing resolution of 3 detectors</a:t>
            </a:r>
          </a:p>
        </p:txBody>
      </p:sp>
      <p:sp>
        <p:nvSpPr>
          <p:cNvPr id="4" name="Textfeld 2"/>
          <p:cNvSpPr txBox="1"/>
          <p:nvPr/>
        </p:nvSpPr>
        <p:spPr>
          <a:xfrm>
            <a:off x="485650" y="2409839"/>
            <a:ext cx="6169677" cy="889185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Measure t</a:t>
            </a:r>
            <a:r>
              <a:rPr lang="en-US" baseline="-250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1</a:t>
            </a: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-t</a:t>
            </a:r>
            <a:r>
              <a:rPr lang="en-US" baseline="-250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2</a:t>
            </a: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, t</a:t>
            </a:r>
            <a:r>
              <a:rPr lang="en-US" baseline="-250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1</a:t>
            </a: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-t</a:t>
            </a:r>
            <a:r>
              <a:rPr lang="en-US" baseline="-250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3</a:t>
            </a: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, t</a:t>
            </a:r>
            <a:r>
              <a:rPr lang="en-US" baseline="-250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2</a:t>
            </a: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-t</a:t>
            </a:r>
            <a:r>
              <a:rPr lang="en-US" baseline="-250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3 </a:t>
            </a: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, t</a:t>
            </a:r>
            <a:r>
              <a:rPr lang="en-US" baseline="-250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1</a:t>
            </a: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→  	</a:t>
            </a:r>
            <a:r>
              <a:rPr lang="en-US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s</a:t>
            </a:r>
            <a:r>
              <a:rPr lang="en-US" baseline="30000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2</a:t>
            </a:r>
            <a:r>
              <a:rPr lang="en-US" baseline="-250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12</a:t>
            </a: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 </a:t>
            </a:r>
            <a:r>
              <a:rPr lang="en-US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s</a:t>
            </a:r>
            <a:r>
              <a:rPr lang="en-US" baseline="30000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2</a:t>
            </a:r>
            <a:r>
              <a:rPr lang="en-US" baseline="-250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13</a:t>
            </a: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 </a:t>
            </a:r>
            <a:r>
              <a:rPr lang="en-US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s</a:t>
            </a:r>
            <a:r>
              <a:rPr lang="en-US" baseline="30000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2</a:t>
            </a:r>
            <a:r>
              <a:rPr lang="en-US" baseline="-250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23    </a:t>
            </a:r>
            <a:r>
              <a:rPr lang="en-US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s</a:t>
            </a:r>
            <a:r>
              <a:rPr lang="en-US" baseline="30000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2</a:t>
            </a:r>
            <a:r>
              <a:rPr lang="en-US" baseline="-25000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1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And subtract 2</a:t>
            </a:r>
            <a:r>
              <a:rPr lang="en-US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s</a:t>
            </a:r>
            <a:r>
              <a:rPr lang="en-US" baseline="30000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2</a:t>
            </a:r>
            <a:r>
              <a:rPr lang="en-US" baseline="-250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electr.	</a:t>
            </a: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→     	</a:t>
            </a:r>
            <a:r>
              <a:rPr lang="en-US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s</a:t>
            </a:r>
            <a:r>
              <a:rPr lang="en-US" baseline="30000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2'</a:t>
            </a:r>
            <a:r>
              <a:rPr lang="en-US" baseline="-25000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12</a:t>
            </a: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 </a:t>
            </a:r>
            <a:r>
              <a:rPr lang="en-US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s</a:t>
            </a:r>
            <a:r>
              <a:rPr lang="en-US" baseline="30000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2'</a:t>
            </a:r>
            <a:r>
              <a:rPr lang="en-US" baseline="-25000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13</a:t>
            </a: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 </a:t>
            </a:r>
            <a:r>
              <a:rPr lang="en-US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s</a:t>
            </a:r>
            <a:r>
              <a:rPr lang="en-US" baseline="30000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2'</a:t>
            </a:r>
            <a:r>
              <a:rPr lang="en-US" baseline="-25000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23</a:t>
            </a:r>
          </a:p>
        </p:txBody>
      </p:sp>
      <p:sp>
        <p:nvSpPr>
          <p:cNvPr id="5" name="Freihandform 3"/>
          <p:cNvSpPr/>
          <p:nvPr/>
        </p:nvSpPr>
        <p:spPr>
          <a:xfrm>
            <a:off x="5378056" y="906851"/>
            <a:ext cx="283317" cy="11177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1" compatLnSpc="0"/>
          <a:lstStyle/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1</a:t>
            </a:r>
          </a:p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2</a:t>
            </a:r>
          </a:p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3</a:t>
            </a:r>
          </a:p>
        </p:txBody>
      </p:sp>
      <p:sp>
        <p:nvSpPr>
          <p:cNvPr id="6" name="Textfeld 4"/>
          <p:cNvSpPr txBox="1"/>
          <p:nvPr/>
        </p:nvSpPr>
        <p:spPr>
          <a:xfrm>
            <a:off x="5094729" y="483479"/>
            <a:ext cx="826919" cy="318457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CFD</a:t>
            </a:r>
          </a:p>
        </p:txBody>
      </p:sp>
      <p:sp>
        <p:nvSpPr>
          <p:cNvPr id="7" name="Gerade Verbindung 5"/>
          <p:cNvSpPr/>
          <p:nvPr/>
        </p:nvSpPr>
        <p:spPr>
          <a:xfrm>
            <a:off x="5661361" y="1186195"/>
            <a:ext cx="14165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8" name="Gerade Verbindung 6"/>
          <p:cNvSpPr/>
          <p:nvPr/>
        </p:nvSpPr>
        <p:spPr>
          <a:xfrm>
            <a:off x="5661717" y="1450439"/>
            <a:ext cx="14165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9" name="Gerade Verbindung 7"/>
          <p:cNvSpPr/>
          <p:nvPr/>
        </p:nvSpPr>
        <p:spPr>
          <a:xfrm>
            <a:off x="5661717" y="1758235"/>
            <a:ext cx="14165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0" name="Freihandform 8"/>
          <p:cNvSpPr/>
          <p:nvPr/>
        </p:nvSpPr>
        <p:spPr>
          <a:xfrm rot="5402385">
            <a:off x="6639818" y="1344876"/>
            <a:ext cx="1117799" cy="28331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1" compatLnSpc="0"/>
          <a:lstStyle/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NIM-ECL</a:t>
            </a:r>
          </a:p>
        </p:txBody>
      </p:sp>
      <p:sp>
        <p:nvSpPr>
          <p:cNvPr id="11" name="Freihandform 9"/>
          <p:cNvSpPr/>
          <p:nvPr/>
        </p:nvSpPr>
        <p:spPr>
          <a:xfrm rot="5448004">
            <a:off x="7501824" y="1326378"/>
            <a:ext cx="1117799" cy="28331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1" compatLnSpc="0"/>
          <a:lstStyle/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TDC</a:t>
            </a:r>
          </a:p>
        </p:txBody>
      </p:sp>
      <p:sp>
        <p:nvSpPr>
          <p:cNvPr id="12" name="Gerade Verbindung 10"/>
          <p:cNvSpPr/>
          <p:nvPr/>
        </p:nvSpPr>
        <p:spPr>
          <a:xfrm>
            <a:off x="7361648" y="1186195"/>
            <a:ext cx="56664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3" name="Gerade Verbindung 11"/>
          <p:cNvSpPr/>
          <p:nvPr/>
        </p:nvSpPr>
        <p:spPr>
          <a:xfrm>
            <a:off x="7361648" y="1450439"/>
            <a:ext cx="56664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4" name="Gerade Verbindung 12"/>
          <p:cNvSpPr/>
          <p:nvPr/>
        </p:nvSpPr>
        <p:spPr>
          <a:xfrm>
            <a:off x="7361648" y="1758235"/>
            <a:ext cx="56664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5" name="Textfeld 13"/>
          <p:cNvSpPr txBox="1"/>
          <p:nvPr/>
        </p:nvSpPr>
        <p:spPr>
          <a:xfrm>
            <a:off x="7361646" y="906838"/>
            <a:ext cx="609484" cy="237104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Stop</a:t>
            </a:r>
          </a:p>
        </p:txBody>
      </p:sp>
      <p:sp>
        <p:nvSpPr>
          <p:cNvPr id="16" name="Gerade Verbindung 14"/>
          <p:cNvSpPr/>
          <p:nvPr/>
        </p:nvSpPr>
        <p:spPr>
          <a:xfrm flipV="1">
            <a:off x="5944678" y="627480"/>
            <a:ext cx="0" cy="5590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7" name="Gerade Verbindung 15"/>
          <p:cNvSpPr/>
          <p:nvPr/>
        </p:nvSpPr>
        <p:spPr>
          <a:xfrm flipV="1">
            <a:off x="5944691" y="614169"/>
            <a:ext cx="2167201" cy="133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8" name="Gerade Verbindung 16"/>
          <p:cNvSpPr/>
          <p:nvPr/>
        </p:nvSpPr>
        <p:spPr>
          <a:xfrm>
            <a:off x="8077315" y="627491"/>
            <a:ext cx="0" cy="2793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9" name="Textfeld 17"/>
          <p:cNvSpPr txBox="1"/>
          <p:nvPr/>
        </p:nvSpPr>
        <p:spPr>
          <a:xfrm>
            <a:off x="7673763" y="379083"/>
            <a:ext cx="620283" cy="237104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Start</a:t>
            </a:r>
          </a:p>
        </p:txBody>
      </p:sp>
      <p:sp>
        <p:nvSpPr>
          <p:cNvPr id="20" name="Textfeld 18"/>
          <p:cNvSpPr txBox="1"/>
          <p:nvPr/>
        </p:nvSpPr>
        <p:spPr>
          <a:xfrm>
            <a:off x="7077960" y="2583719"/>
            <a:ext cx="1534317" cy="319376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s</a:t>
            </a:r>
            <a:r>
              <a:rPr lang="en-US" sz="1500" baseline="30000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2</a:t>
            </a:r>
            <a:r>
              <a:rPr lang="en-US" sz="1500" baseline="-25000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1 </a:t>
            </a:r>
            <a:r>
              <a:rPr lang="en-US" sz="1500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= s</a:t>
            </a:r>
            <a:r>
              <a:rPr lang="en-US" sz="1500" baseline="30000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2</a:t>
            </a:r>
            <a:r>
              <a:rPr lang="en-US" sz="1500" baseline="-250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electr.</a:t>
            </a:r>
          </a:p>
        </p:txBody>
      </p:sp>
      <p:sp>
        <p:nvSpPr>
          <p:cNvPr id="21" name="Gerade Verbindung 19"/>
          <p:cNvSpPr/>
          <p:nvPr/>
        </p:nvSpPr>
        <p:spPr>
          <a:xfrm flipV="1">
            <a:off x="7644603" y="2025002"/>
            <a:ext cx="0" cy="5590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22" name="Textfeld 20"/>
          <p:cNvSpPr txBox="1"/>
          <p:nvPr/>
        </p:nvSpPr>
        <p:spPr>
          <a:xfrm>
            <a:off x="914400" y="4030198"/>
            <a:ext cx="7612197" cy="547886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s</a:t>
            </a:r>
            <a:r>
              <a:rPr lang="en-US" sz="1500" baseline="30000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2'</a:t>
            </a:r>
            <a:r>
              <a:rPr lang="en-US" sz="1500" baseline="-25000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12 </a:t>
            </a:r>
            <a:r>
              <a:rPr lang="en-US" sz="15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 + </a:t>
            </a:r>
            <a:r>
              <a:rPr lang="en-US" sz="1500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s</a:t>
            </a:r>
            <a:r>
              <a:rPr lang="en-US" sz="1500" baseline="30000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2'</a:t>
            </a:r>
            <a:r>
              <a:rPr lang="en-US" sz="1500" baseline="-25000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13</a:t>
            </a:r>
            <a:r>
              <a:rPr lang="en-US" sz="15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 - </a:t>
            </a:r>
            <a:r>
              <a:rPr lang="en-US" sz="1500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s</a:t>
            </a:r>
            <a:r>
              <a:rPr lang="en-US" sz="1500" baseline="30000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2'</a:t>
            </a:r>
            <a:r>
              <a:rPr lang="en-US" sz="1500" baseline="-25000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23</a:t>
            </a:r>
            <a:r>
              <a:rPr lang="en-US" sz="15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 	= (</a:t>
            </a:r>
            <a:r>
              <a:rPr lang="en-US" sz="1500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s</a:t>
            </a:r>
            <a:r>
              <a:rPr lang="en-US" sz="1500" baseline="30000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2</a:t>
            </a:r>
            <a:r>
              <a:rPr lang="en-US" sz="1500" baseline="-25000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1</a:t>
            </a:r>
            <a:r>
              <a:rPr lang="en-US" sz="15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  + </a:t>
            </a:r>
            <a:r>
              <a:rPr lang="en-US" sz="1500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s</a:t>
            </a:r>
            <a:r>
              <a:rPr lang="en-US" sz="1500" baseline="30000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2</a:t>
            </a:r>
            <a:r>
              <a:rPr lang="en-US" sz="1500" baseline="-25000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2</a:t>
            </a:r>
            <a:r>
              <a:rPr lang="en-US" sz="15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 )+ (</a:t>
            </a:r>
            <a:r>
              <a:rPr lang="en-US" sz="1500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s</a:t>
            </a:r>
            <a:r>
              <a:rPr lang="en-US" sz="1500" baseline="30000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2</a:t>
            </a:r>
            <a:r>
              <a:rPr lang="en-US" sz="1500" baseline="-25000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1</a:t>
            </a:r>
            <a:r>
              <a:rPr lang="en-US" sz="15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  + </a:t>
            </a:r>
            <a:r>
              <a:rPr lang="en-US" sz="1500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s</a:t>
            </a:r>
            <a:r>
              <a:rPr lang="en-US" sz="1500" baseline="30000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2</a:t>
            </a:r>
            <a:r>
              <a:rPr lang="en-US" sz="1500" baseline="-25000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3</a:t>
            </a:r>
            <a:r>
              <a:rPr lang="en-US" sz="15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 ) - (</a:t>
            </a:r>
            <a:r>
              <a:rPr lang="en-US" sz="1500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s</a:t>
            </a:r>
            <a:r>
              <a:rPr lang="en-US" sz="1500" baseline="30000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2</a:t>
            </a:r>
            <a:r>
              <a:rPr lang="en-US" sz="1500" baseline="-25000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2</a:t>
            </a:r>
            <a:r>
              <a:rPr lang="en-US" sz="15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  + </a:t>
            </a:r>
            <a:r>
              <a:rPr lang="en-US" sz="1500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s</a:t>
            </a:r>
            <a:r>
              <a:rPr lang="en-US" sz="1500" baseline="30000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2</a:t>
            </a:r>
            <a:r>
              <a:rPr lang="en-US" sz="1500" baseline="-25000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3</a:t>
            </a:r>
            <a:r>
              <a:rPr lang="en-US" sz="15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 )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				= 2 </a:t>
            </a:r>
            <a:r>
              <a:rPr lang="en-US" sz="1500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s</a:t>
            </a:r>
            <a:r>
              <a:rPr lang="en-US" sz="1500" baseline="30000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2</a:t>
            </a:r>
            <a:r>
              <a:rPr lang="en-US" sz="1500" baseline="-25000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1</a:t>
            </a:r>
          </a:p>
        </p:txBody>
      </p:sp>
      <p:sp>
        <p:nvSpPr>
          <p:cNvPr id="23" name="Textfeld 21"/>
          <p:cNvSpPr txBox="1"/>
          <p:nvPr/>
        </p:nvSpPr>
        <p:spPr>
          <a:xfrm>
            <a:off x="590400" y="5366533"/>
            <a:ext cx="7931158" cy="622702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For 4 detectors each </a:t>
            </a:r>
            <a:r>
              <a:rPr lang="en-US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s</a:t>
            </a:r>
            <a:r>
              <a:rPr lang="en-US" baseline="30000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2 </a:t>
            </a:r>
            <a:r>
              <a:rPr lang="en-US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can be determined several times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→ error bars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7" y="323454"/>
            <a:ext cx="9411132" cy="712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14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/>
          <p:nvPr/>
        </p:nvSpPr>
        <p:spPr>
          <a:xfrm>
            <a:off x="7226996" y="688717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algn="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06785B-C4AE-431D-AC87-AE07C683EE5A}" type="slidenum">
              <a:rPr lang="en-US" sz="140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Bitstream Vera Sans" pitchFamily="2"/>
              </a:rPr>
              <a:pPr algn="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16</a:t>
            </a:fld>
            <a:endParaRPr lang="en-US" sz="1400">
              <a:solidFill>
                <a:srgbClr val="000000"/>
              </a:solidFill>
              <a:latin typeface="Times New Roman" pitchFamily="18"/>
              <a:ea typeface="Bitstream Vera Sans" pitchFamily="2"/>
              <a:cs typeface="Bitstream Vera Sans" pitchFamily="2"/>
            </a:endParaRPr>
          </a:p>
        </p:txBody>
      </p:sp>
      <p:pic>
        <p:nvPicPr>
          <p:cNvPr id="3" name="Grafi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4400" y="228603"/>
            <a:ext cx="84582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2"/>
          <p:cNvSpPr txBox="1"/>
          <p:nvPr/>
        </p:nvSpPr>
        <p:spPr>
          <a:xfrm>
            <a:off x="685812" y="6172207"/>
            <a:ext cx="6810123" cy="621676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Calibration of QDC spectra with PicoQuant laser to count photons</a:t>
            </a:r>
          </a:p>
        </p:txBody>
      </p:sp>
      <p:sp>
        <p:nvSpPr>
          <p:cNvPr id="5" name="Textfeld 3"/>
          <p:cNvSpPr txBox="1"/>
          <p:nvPr/>
        </p:nvSpPr>
        <p:spPr>
          <a:xfrm rot="5391006">
            <a:off x="2191468" y="2112783"/>
            <a:ext cx="938156" cy="621676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FF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Bias off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/>
          <p:nvPr/>
        </p:nvSpPr>
        <p:spPr>
          <a:xfrm>
            <a:off x="7226996" y="688717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algn="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A63DC6-C9A6-4138-9843-F7CD16789F92}" type="slidenum">
              <a:rPr lang="en-US" sz="140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Bitstream Vera Sans" pitchFamily="2"/>
              </a:rPr>
              <a:pPr algn="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en-US" sz="1400">
              <a:solidFill>
                <a:srgbClr val="000000"/>
              </a:solidFill>
              <a:latin typeface="Times New Roman" pitchFamily="18"/>
              <a:ea typeface="Bitstream Vera Sans" pitchFamily="2"/>
              <a:cs typeface="Bitstream Vera Sans" pitchFamily="2"/>
            </a:endParaRPr>
          </a:p>
        </p:txBody>
      </p:sp>
      <p:pic>
        <p:nvPicPr>
          <p:cNvPr id="3" name="Grafi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7882" y="457200"/>
            <a:ext cx="5307122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ihandform 2"/>
          <p:cNvSpPr/>
          <p:nvPr/>
        </p:nvSpPr>
        <p:spPr>
          <a:xfrm>
            <a:off x="4813200" y="2032202"/>
            <a:ext cx="457200" cy="4572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1" compatLnSpc="0"/>
          <a:lstStyle/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2</a:t>
            </a:r>
          </a:p>
        </p:txBody>
      </p:sp>
      <p:sp>
        <p:nvSpPr>
          <p:cNvPr id="5" name="Textfeld 3"/>
          <p:cNvSpPr txBox="1"/>
          <p:nvPr/>
        </p:nvSpPr>
        <p:spPr>
          <a:xfrm>
            <a:off x="5943600" y="2057412"/>
            <a:ext cx="1614212" cy="621676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Fast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AMP611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88" y="4571929"/>
            <a:ext cx="5489224" cy="217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/>
          <p:nvPr/>
        </p:nvSpPr>
        <p:spPr>
          <a:xfrm>
            <a:off x="7226996" y="688717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algn="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23EA0B-8777-4FE6-ADFC-A7E42B046565}" type="slidenum">
              <a:rPr lang="en-US" sz="140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Bitstream Vera Sans" pitchFamily="2"/>
              </a:rPr>
              <a:pPr algn="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en-US" sz="1400">
              <a:solidFill>
                <a:srgbClr val="000000"/>
              </a:solidFill>
              <a:latin typeface="Times New Roman" pitchFamily="18"/>
              <a:ea typeface="Bitstream Vera Sans" pitchFamily="2"/>
              <a:cs typeface="Bitstream Vera Sans" pitchFamily="2"/>
            </a:endParaRPr>
          </a:p>
        </p:txBody>
      </p:sp>
      <p:pic>
        <p:nvPicPr>
          <p:cNvPr id="3" name="Grafi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4413" y="914414"/>
            <a:ext cx="8286475" cy="52956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2"/>
          <p:cNvSpPr txBox="1"/>
          <p:nvPr/>
        </p:nvSpPr>
        <p:spPr>
          <a:xfrm>
            <a:off x="1143005" y="6400808"/>
            <a:ext cx="4723918" cy="621676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Time resolution including electronic time jitter</a:t>
            </a:r>
          </a:p>
        </p:txBody>
      </p:sp>
      <p:sp>
        <p:nvSpPr>
          <p:cNvPr id="5" name="Textfeld 3"/>
          <p:cNvSpPr txBox="1"/>
          <p:nvPr/>
        </p:nvSpPr>
        <p:spPr>
          <a:xfrm>
            <a:off x="5257800" y="6968892"/>
            <a:ext cx="3804836" cy="621676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We see the right number of photons</a:t>
            </a:r>
          </a:p>
        </p:txBody>
      </p:sp>
      <p:sp>
        <p:nvSpPr>
          <p:cNvPr id="6" name="Gerade Verbindung 4"/>
          <p:cNvSpPr/>
          <p:nvPr/>
        </p:nvSpPr>
        <p:spPr>
          <a:xfrm flipV="1">
            <a:off x="6858000" y="5486400"/>
            <a:ext cx="0" cy="1371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/>
          <p:nvPr/>
        </p:nvSpPr>
        <p:spPr>
          <a:xfrm>
            <a:off x="7226996" y="688717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algn="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D24E7D-0F14-4DD1-8C6B-49119665898B}" type="slidenum">
              <a:rPr lang="en-US" sz="140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Bitstream Vera Sans" pitchFamily="2"/>
              </a:rPr>
              <a:pPr algn="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en-US" sz="1400">
              <a:solidFill>
                <a:srgbClr val="000000"/>
              </a:solidFill>
              <a:latin typeface="Times New Roman" pitchFamily="18"/>
              <a:ea typeface="Bitstream Vera Sans" pitchFamily="2"/>
              <a:cs typeface="Bitstream Vera Sans" pitchFamily="2"/>
            </a:endParaRPr>
          </a:p>
        </p:txBody>
      </p:sp>
      <p:pic>
        <p:nvPicPr>
          <p:cNvPr id="3" name="Grafi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457200"/>
            <a:ext cx="32004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81415" y="1828801"/>
            <a:ext cx="7648197" cy="54288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3"/>
          <p:cNvSpPr txBox="1"/>
          <p:nvPr/>
        </p:nvSpPr>
        <p:spPr>
          <a:xfrm>
            <a:off x="3886200" y="540725"/>
            <a:ext cx="3733202" cy="1152591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Electronic time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Resolution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(FTA820/CFD/ NIM-ECL converter)</a:t>
            </a:r>
          </a:p>
        </p:txBody>
      </p:sp>
      <p:sp>
        <p:nvSpPr>
          <p:cNvPr id="6" name="Textfeld 4"/>
          <p:cNvSpPr txBox="1"/>
          <p:nvPr/>
        </p:nvSpPr>
        <p:spPr>
          <a:xfrm>
            <a:off x="1971002" y="1828810"/>
            <a:ext cx="6035762" cy="621676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aseline="300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90</a:t>
            </a: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Sr source, results corrected for electronic time resolution</a:t>
            </a:r>
          </a:p>
        </p:txBody>
      </p:sp>
      <p:sp>
        <p:nvSpPr>
          <p:cNvPr id="7" name="Textfeld 5"/>
          <p:cNvSpPr txBox="1"/>
          <p:nvPr/>
        </p:nvSpPr>
        <p:spPr>
          <a:xfrm>
            <a:off x="8174884" y="4793763"/>
            <a:ext cx="1727639" cy="1152591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High gain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AMP604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most promising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/>
          <p:nvPr/>
        </p:nvSpPr>
        <p:spPr>
          <a:xfrm>
            <a:off x="7226996" y="688717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algn="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BAA80D-D67F-474C-B9DA-22974417C0BC}" type="slidenum">
              <a:rPr lang="en-US" sz="140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Bitstream Vera Sans" pitchFamily="2"/>
              </a:rPr>
              <a:pPr algn="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5" name="Titel 3"/>
          <p:cNvSpPr txBox="1">
            <a:spLocks noGrp="1"/>
          </p:cNvSpPr>
          <p:nvPr>
            <p:ph type="title" idx="4294967295"/>
          </p:nvPr>
        </p:nvSpPr>
        <p:spPr>
          <a:xfrm>
            <a:off x="503998" y="382906"/>
            <a:ext cx="9071643" cy="678533"/>
          </a:xfrm>
        </p:spPr>
        <p:txBody>
          <a:bodyPr anchorCtr="0">
            <a:spAutoFit/>
          </a:bodyPr>
          <a:lstStyle/>
          <a:p>
            <a:pPr lvl="0" algn="l">
              <a:buNone/>
            </a:pPr>
            <a:r>
              <a:rPr lang="en-US"/>
              <a:t>Panda Detector</a:t>
            </a:r>
          </a:p>
        </p:txBody>
      </p:sp>
      <p:sp>
        <p:nvSpPr>
          <p:cNvPr id="21" name="Textfeld 19"/>
          <p:cNvSpPr txBox="1"/>
          <p:nvPr/>
        </p:nvSpPr>
        <p:spPr>
          <a:xfrm>
            <a:off x="6858005" y="457207"/>
            <a:ext cx="2575078" cy="1152591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PANDA interaction rate: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Average	20MHz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Peak 	 50-100MHz</a:t>
            </a:r>
          </a:p>
        </p:txBody>
      </p:sp>
      <p:grpSp>
        <p:nvGrpSpPr>
          <p:cNvPr id="32" name="Gruppieren 31"/>
          <p:cNvGrpSpPr/>
          <p:nvPr/>
        </p:nvGrpSpPr>
        <p:grpSpPr>
          <a:xfrm>
            <a:off x="0" y="1600203"/>
            <a:ext cx="9372600" cy="5959477"/>
            <a:chOff x="378362" y="1600199"/>
            <a:chExt cx="8994238" cy="5725802"/>
          </a:xfrm>
        </p:grpSpPr>
        <p:sp>
          <p:nvSpPr>
            <p:cNvPr id="3" name="Freihandform 1"/>
            <p:cNvSpPr/>
            <p:nvPr/>
          </p:nvSpPr>
          <p:spPr>
            <a:xfrm>
              <a:off x="4838762" y="6868800"/>
              <a:ext cx="2750039" cy="457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89927" tIns="44960" rIns="89927" bIns="44960" anchor="ctr" anchorCtr="0" compatLnSpc="0"/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endParaRPr>
            </a:p>
          </p:txBody>
        </p:sp>
        <p:sp>
          <p:nvSpPr>
            <p:cNvPr id="4" name="Freihandform 2"/>
            <p:cNvSpPr/>
            <p:nvPr/>
          </p:nvSpPr>
          <p:spPr>
            <a:xfrm>
              <a:off x="2210398" y="6868800"/>
              <a:ext cx="2057400" cy="457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89927" tIns="44960" rIns="89927" bIns="44960" anchor="ctr" anchorCtr="0" compatLnSpc="0"/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endParaRPr>
            </a:p>
          </p:txBody>
        </p:sp>
        <p:pic>
          <p:nvPicPr>
            <p:cNvPr id="6" name="Grafik 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1871999" y="2412004"/>
              <a:ext cx="5004000" cy="34560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erade Verbindung 5"/>
            <p:cNvSpPr/>
            <p:nvPr/>
          </p:nvSpPr>
          <p:spPr>
            <a:xfrm flipV="1">
              <a:off x="4020837" y="3852358"/>
              <a:ext cx="2971800" cy="2516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8437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89927" tIns="46758" rIns="89927" bIns="46758" anchor="t" anchorCtr="0" compatLnSpc="0"/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endParaRPr>
            </a:p>
          </p:txBody>
        </p:sp>
        <p:sp>
          <p:nvSpPr>
            <p:cNvPr id="8" name="Gerade Verbindung 6"/>
            <p:cNvSpPr/>
            <p:nvPr/>
          </p:nvSpPr>
          <p:spPr>
            <a:xfrm>
              <a:off x="4020837" y="4100763"/>
              <a:ext cx="2971800" cy="228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8437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89927" tIns="46758" rIns="89927" bIns="46758" anchor="t" anchorCtr="0" compatLnSpc="0"/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endParaRPr>
            </a:p>
          </p:txBody>
        </p:sp>
        <p:sp>
          <p:nvSpPr>
            <p:cNvPr id="9" name="Gerade Verbindung 7"/>
            <p:cNvSpPr/>
            <p:nvPr/>
          </p:nvSpPr>
          <p:spPr>
            <a:xfrm flipV="1">
              <a:off x="4020836" y="2952012"/>
              <a:ext cx="2927158" cy="11519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8437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89927" tIns="46758" rIns="89927" bIns="46758" anchor="t" anchorCtr="0" compatLnSpc="0"/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endParaRPr>
            </a:p>
          </p:txBody>
        </p:sp>
        <p:sp>
          <p:nvSpPr>
            <p:cNvPr id="10" name="Gerade Verbindung 8"/>
            <p:cNvSpPr/>
            <p:nvPr/>
          </p:nvSpPr>
          <p:spPr>
            <a:xfrm>
              <a:off x="4020845" y="4100763"/>
              <a:ext cx="2863077" cy="11235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8437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89927" tIns="46758" rIns="89927" bIns="46758" anchor="t" anchorCtr="0" compatLnSpc="0"/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endParaRPr>
            </a:p>
          </p:txBody>
        </p:sp>
        <p:sp>
          <p:nvSpPr>
            <p:cNvPr id="11" name="Gerade Verbindung 9"/>
            <p:cNvSpPr/>
            <p:nvPr/>
          </p:nvSpPr>
          <p:spPr>
            <a:xfrm flipH="1" flipV="1">
              <a:off x="2950562" y="3640326"/>
              <a:ext cx="1073158" cy="4633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8437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89927" tIns="46758" rIns="89927" bIns="46758" anchor="t" anchorCtr="0" compatLnSpc="0"/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endParaRPr>
            </a:p>
          </p:txBody>
        </p:sp>
        <p:sp>
          <p:nvSpPr>
            <p:cNvPr id="12" name="Gerade Verbindung 10"/>
            <p:cNvSpPr/>
            <p:nvPr/>
          </p:nvSpPr>
          <p:spPr>
            <a:xfrm flipH="1">
              <a:off x="2950562" y="4100763"/>
              <a:ext cx="1073158" cy="4572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8437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89927" tIns="46758" rIns="89927" bIns="46758" anchor="t" anchorCtr="0" compatLnSpc="0"/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endParaRPr>
            </a:p>
          </p:txBody>
        </p:sp>
        <p:sp>
          <p:nvSpPr>
            <p:cNvPr id="13" name="Freihandform 11"/>
            <p:cNvSpPr/>
            <p:nvPr/>
          </p:nvSpPr>
          <p:spPr>
            <a:xfrm rot="57617">
              <a:off x="6133803" y="4469849"/>
              <a:ext cx="811805" cy="2704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89927" tIns="46758" rIns="89927" bIns="46758" anchor="t" anchorCtr="0" compatLnSpc="0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1">
                  <a:solidFill>
                    <a:srgbClr val="000000"/>
                  </a:solidFill>
                  <a:latin typeface="Verdana" pitchFamily="34"/>
                  <a:ea typeface="Bitstream Vera Sans" pitchFamily="2"/>
                  <a:cs typeface="Bitstream Vera Sans" pitchFamily="2"/>
                </a:rPr>
                <a:t>Endcap</a:t>
              </a:r>
            </a:p>
          </p:txBody>
        </p:sp>
        <p:sp>
          <p:nvSpPr>
            <p:cNvPr id="14" name="Freihandform 12"/>
            <p:cNvSpPr/>
            <p:nvPr/>
          </p:nvSpPr>
          <p:spPr>
            <a:xfrm>
              <a:off x="4156566" y="4788004"/>
              <a:ext cx="703438" cy="2704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89927" tIns="46758" rIns="89927" bIns="46758" anchor="t" anchorCtr="0" compatLnSpc="0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1">
                  <a:solidFill>
                    <a:srgbClr val="000000"/>
                  </a:solidFill>
                  <a:latin typeface="Verdana" pitchFamily="34"/>
                  <a:ea typeface="Bitstream Vera Sans" pitchFamily="2"/>
                  <a:cs typeface="Bitstream Vera Sans" pitchFamily="2"/>
                </a:rPr>
                <a:t>Barrel</a:t>
              </a:r>
            </a:p>
          </p:txBody>
        </p:sp>
        <p:sp>
          <p:nvSpPr>
            <p:cNvPr id="15" name="Freihandform 13"/>
            <p:cNvSpPr/>
            <p:nvPr/>
          </p:nvSpPr>
          <p:spPr>
            <a:xfrm>
              <a:off x="5039643" y="6936839"/>
              <a:ext cx="2448360" cy="360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9927" tIns="46758" rIns="89927" bIns="46758" anchor="t" anchorCtr="1" compatLnSpc="0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b="1">
                  <a:solidFill>
                    <a:srgbClr val="000000"/>
                  </a:solidFill>
                  <a:latin typeface="Verdana" pitchFamily="34"/>
                  <a:ea typeface="Bitstream Vera Sans" pitchFamily="2"/>
                  <a:cs typeface="Bitstream Vera Sans" pitchFamily="2"/>
                </a:rPr>
                <a:t>endcap disc DIRC</a:t>
              </a:r>
            </a:p>
          </p:txBody>
        </p:sp>
        <p:sp>
          <p:nvSpPr>
            <p:cNvPr id="16" name="Gerade Verbindung 14"/>
            <p:cNvSpPr/>
            <p:nvPr/>
          </p:nvSpPr>
          <p:spPr>
            <a:xfrm flipH="1" flipV="1">
              <a:off x="6343205" y="5536083"/>
              <a:ext cx="300956" cy="13780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75602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none" lIns="108634" tIns="65462" rIns="108634" bIns="65462" anchor="t" anchorCtr="0" compatLnSpc="0"/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endParaRPr>
            </a:p>
          </p:txBody>
        </p:sp>
        <p:sp>
          <p:nvSpPr>
            <p:cNvPr id="17" name="Freihandform 15"/>
            <p:cNvSpPr/>
            <p:nvPr/>
          </p:nvSpPr>
          <p:spPr>
            <a:xfrm>
              <a:off x="2369521" y="6936839"/>
              <a:ext cx="1698479" cy="360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9927" tIns="46758" rIns="89927" bIns="46758" anchor="t" anchorCtr="1" compatLnSpc="0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b="1">
                  <a:solidFill>
                    <a:srgbClr val="000000"/>
                  </a:solidFill>
                  <a:latin typeface="Verdana" pitchFamily="34"/>
                  <a:ea typeface="Bitstream Vera Sans" pitchFamily="2"/>
                  <a:cs typeface="Bitstream Vera Sans" pitchFamily="2"/>
                </a:rPr>
                <a:t>barrel DIRC</a:t>
              </a:r>
            </a:p>
          </p:txBody>
        </p:sp>
        <p:sp>
          <p:nvSpPr>
            <p:cNvPr id="18" name="Gerade Verbindung 16"/>
            <p:cNvSpPr/>
            <p:nvPr/>
          </p:nvSpPr>
          <p:spPr>
            <a:xfrm flipV="1">
              <a:off x="3168002" y="4683959"/>
              <a:ext cx="91796" cy="22640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75602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none" lIns="108634" tIns="65462" rIns="108634" bIns="65462" anchor="t" anchorCtr="0" compatLnSpc="0"/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endParaRPr>
            </a:p>
          </p:txBody>
        </p:sp>
        <p:sp>
          <p:nvSpPr>
            <p:cNvPr id="19" name="Gerade Verbindung 17"/>
            <p:cNvSpPr/>
            <p:nvPr/>
          </p:nvSpPr>
          <p:spPr>
            <a:xfrm>
              <a:off x="1871996" y="4104000"/>
              <a:ext cx="89999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71999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square" lIns="125899" tIns="80929" rIns="125899" bIns="80929" anchor="ctr" anchorCtr="1" compatLnSpc="0"/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endParaRPr>
            </a:p>
          </p:txBody>
        </p:sp>
        <p:sp>
          <p:nvSpPr>
            <p:cNvPr id="20" name="Freihandform 18"/>
            <p:cNvSpPr/>
            <p:nvPr/>
          </p:nvSpPr>
          <p:spPr>
            <a:xfrm>
              <a:off x="1852560" y="3708000"/>
              <a:ext cx="703438" cy="2704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89927" tIns="46758" rIns="89927" bIns="46758" anchor="t" anchorCtr="0" compatLnSpc="0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1">
                  <a:solidFill>
                    <a:srgbClr val="000000"/>
                  </a:solidFill>
                  <a:latin typeface="Verdana" pitchFamily="34"/>
                  <a:ea typeface="Bitstream Vera Sans" pitchFamily="2"/>
                  <a:cs typeface="Bitstream Vera Sans" pitchFamily="2"/>
                </a:rPr>
                <a:t>Beam</a:t>
              </a:r>
            </a:p>
          </p:txBody>
        </p:sp>
        <p:sp>
          <p:nvSpPr>
            <p:cNvPr id="22" name="Freihandform 20"/>
            <p:cNvSpPr/>
            <p:nvPr/>
          </p:nvSpPr>
          <p:spPr>
            <a:xfrm>
              <a:off x="3245397" y="3386169"/>
              <a:ext cx="2286000" cy="1004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89927" tIns="44960" rIns="89927" bIns="44960" anchor="ctr" anchorCtr="0" compatLnSpc="0"/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endParaRPr>
            </a:p>
          </p:txBody>
        </p:sp>
        <p:sp>
          <p:nvSpPr>
            <p:cNvPr id="23" name="Freihandform 21"/>
            <p:cNvSpPr/>
            <p:nvPr/>
          </p:nvSpPr>
          <p:spPr>
            <a:xfrm>
              <a:off x="3245397" y="4718532"/>
              <a:ext cx="2286000" cy="1004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89927" tIns="44960" rIns="89927" bIns="44960" anchor="ctr" anchorCtr="0" compatLnSpc="0"/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endParaRPr>
            </a:p>
          </p:txBody>
        </p:sp>
        <p:sp>
          <p:nvSpPr>
            <p:cNvPr id="24" name="Freihandform 22"/>
            <p:cNvSpPr/>
            <p:nvPr/>
          </p:nvSpPr>
          <p:spPr>
            <a:xfrm flipH="1">
              <a:off x="3467883" y="3589559"/>
              <a:ext cx="98279" cy="982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89927" tIns="44960" rIns="89927" bIns="44960" anchor="ctr" anchorCtr="0" compatLnSpc="0"/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endParaRPr>
            </a:p>
          </p:txBody>
        </p:sp>
        <p:sp>
          <p:nvSpPr>
            <p:cNvPr id="25" name="Freihandform 23"/>
            <p:cNvSpPr/>
            <p:nvPr/>
          </p:nvSpPr>
          <p:spPr>
            <a:xfrm>
              <a:off x="2971800" y="1600199"/>
              <a:ext cx="1828800" cy="457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89927" tIns="44960" rIns="89927" bIns="44960" anchor="ctr" anchorCtr="1" compatLnSpc="0"/>
            <a:lstStyle/>
            <a:p>
              <a:pPr algn="ct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1">
                  <a:solidFill>
                    <a:srgbClr val="000000"/>
                  </a:solidFill>
                  <a:latin typeface="Arial" pitchFamily="18"/>
                  <a:ea typeface="Bitstream Vera Sans" pitchFamily="2"/>
                  <a:cs typeface="Bitstream Vera Sans" pitchFamily="2"/>
                </a:rPr>
                <a:t>barrel SciTil</a:t>
              </a:r>
            </a:p>
          </p:txBody>
        </p:sp>
        <p:sp>
          <p:nvSpPr>
            <p:cNvPr id="26" name="Freihandform 24"/>
            <p:cNvSpPr/>
            <p:nvPr/>
          </p:nvSpPr>
          <p:spPr>
            <a:xfrm>
              <a:off x="6629400" y="1600199"/>
              <a:ext cx="2743200" cy="457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89927" tIns="44960" rIns="89927" bIns="44960" anchor="ctr" anchorCtr="1" compatLnSpc="0"/>
            <a:lstStyle/>
            <a:p>
              <a:pPr algn="ct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1">
                  <a:solidFill>
                    <a:srgbClr val="000000"/>
                  </a:solidFill>
                  <a:latin typeface="Arial" pitchFamily="18"/>
                  <a:ea typeface="Bitstream Vera Sans" pitchFamily="2"/>
                  <a:cs typeface="Bitstream Vera Sans" pitchFamily="2"/>
                </a:rPr>
                <a:t>FW end cap disc SciTil</a:t>
              </a:r>
            </a:p>
          </p:txBody>
        </p:sp>
        <p:sp>
          <p:nvSpPr>
            <p:cNvPr id="27" name="Gerade Verbindung 25"/>
            <p:cNvSpPr/>
            <p:nvPr/>
          </p:nvSpPr>
          <p:spPr>
            <a:xfrm>
              <a:off x="4114800" y="2057403"/>
              <a:ext cx="685800" cy="1371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54717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square" lIns="117266" tIns="72297" rIns="117266" bIns="72297" anchor="ctr" anchorCtr="1" compatLnSpc="0"/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endParaRPr>
            </a:p>
          </p:txBody>
        </p:sp>
        <p:sp>
          <p:nvSpPr>
            <p:cNvPr id="28" name="Gerade Verbindung 26"/>
            <p:cNvSpPr/>
            <p:nvPr/>
          </p:nvSpPr>
          <p:spPr>
            <a:xfrm flipH="1">
              <a:off x="6400800" y="2057403"/>
              <a:ext cx="1600200" cy="1371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54717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square" lIns="117266" tIns="72297" rIns="117266" bIns="72297" anchor="ctr" anchorCtr="1" compatLnSpc="0"/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endParaRPr>
            </a:p>
          </p:txBody>
        </p:sp>
        <p:sp>
          <p:nvSpPr>
            <p:cNvPr id="29" name="Freihandform 27"/>
            <p:cNvSpPr/>
            <p:nvPr/>
          </p:nvSpPr>
          <p:spPr>
            <a:xfrm flipH="1">
              <a:off x="6168240" y="3200400"/>
              <a:ext cx="98279" cy="1828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89927" tIns="44960" rIns="89927" bIns="44960" anchor="ctr" anchorCtr="0" compatLnSpc="0"/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endParaRPr>
            </a:p>
          </p:txBody>
        </p:sp>
        <p:sp>
          <p:nvSpPr>
            <p:cNvPr id="30" name="Freihandform 28"/>
            <p:cNvSpPr/>
            <p:nvPr/>
          </p:nvSpPr>
          <p:spPr>
            <a:xfrm>
              <a:off x="378362" y="2788197"/>
              <a:ext cx="2822039" cy="457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89927" tIns="44960" rIns="89927" bIns="44960" anchor="ctr" anchorCtr="1" compatLnSpc="0"/>
            <a:lstStyle/>
            <a:p>
              <a:pPr algn="ct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1">
                  <a:solidFill>
                    <a:srgbClr val="000000"/>
                  </a:solidFill>
                  <a:latin typeface="Arial" pitchFamily="18"/>
                  <a:ea typeface="Bitstream Vera Sans" pitchFamily="2"/>
                  <a:cs typeface="Bitstream Vera Sans" pitchFamily="2"/>
                </a:rPr>
                <a:t>BW end cap disc SciTil</a:t>
              </a:r>
            </a:p>
          </p:txBody>
        </p:sp>
        <p:sp>
          <p:nvSpPr>
            <p:cNvPr id="31" name="Gerade Verbindung 29"/>
            <p:cNvSpPr/>
            <p:nvPr/>
          </p:nvSpPr>
          <p:spPr>
            <a:xfrm>
              <a:off x="1600200" y="3200406"/>
              <a:ext cx="1828800" cy="685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54717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square" lIns="117266" tIns="72297" rIns="117266" bIns="72297" anchor="ctr" anchorCtr="1" compatLnSpc="0"/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2"/>
          <p:cNvSpPr>
            <a:spLocks noChangeArrowheads="1"/>
          </p:cNvSpPr>
          <p:nvPr/>
        </p:nvSpPr>
        <p:spPr bwMode="auto">
          <a:xfrm>
            <a:off x="161010" y="6803708"/>
            <a:ext cx="504031" cy="50397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 anchorCtr="1">
            <a:prstTxWarp prst="textNoShape">
              <a:avLst/>
            </a:prstTxWarp>
          </a:bodyPr>
          <a:lstStyle/>
          <a:p>
            <a:pPr algn="ctr" defTabSz="50392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tabLst>
                <a:tab pos="0" algn="l"/>
                <a:tab pos="1007838" algn="l"/>
                <a:tab pos="2015677" algn="l"/>
                <a:tab pos="3023515" algn="l"/>
                <a:tab pos="4031354" algn="l"/>
                <a:tab pos="5039193" algn="l"/>
                <a:tab pos="6047032" algn="l"/>
                <a:tab pos="7054871" algn="l"/>
                <a:tab pos="8062709" algn="l"/>
                <a:tab pos="9070548" algn="l"/>
                <a:tab pos="10078386" algn="l"/>
                <a:tab pos="11086225" algn="l"/>
              </a:tabLst>
            </a:pPr>
            <a:fld id="{F4AEFBF1-2E0B-6949-9A50-2321420016F5}" type="slidenum">
              <a:rPr lang="en-US" sz="1500">
                <a:solidFill>
                  <a:srgbClr val="FFFFFF"/>
                </a:solidFill>
                <a:latin typeface="Franklin Gothic Book" charset="0"/>
              </a:rPr>
              <a:pPr algn="ctr" defTabSz="50392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tabLst>
                  <a:tab pos="0" algn="l"/>
                  <a:tab pos="1007838" algn="l"/>
                  <a:tab pos="2015677" algn="l"/>
                  <a:tab pos="3023515" algn="l"/>
                  <a:tab pos="4031354" algn="l"/>
                  <a:tab pos="5039193" algn="l"/>
                  <a:tab pos="6047032" algn="l"/>
                  <a:tab pos="7054871" algn="l"/>
                  <a:tab pos="8062709" algn="l"/>
                  <a:tab pos="9070548" algn="l"/>
                  <a:tab pos="10078386" algn="l"/>
                  <a:tab pos="11086225" algn="l"/>
                </a:tabLst>
              </a:pPr>
              <a:t>20</a:t>
            </a:fld>
            <a:endParaRPr lang="en-US" sz="1500">
              <a:solidFill>
                <a:srgbClr val="FFFFFF"/>
              </a:solidFill>
              <a:latin typeface="Franklin Gothic Book" charset="0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588038" y="335986"/>
            <a:ext cx="8148505" cy="511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197" tIns="51582" rIns="99197" bIns="51582">
            <a:prstTxWarp prst="textNoShape">
              <a:avLst/>
            </a:prstTxWarp>
            <a:spAutoFit/>
          </a:bodyPr>
          <a:lstStyle/>
          <a:p>
            <a:pPr algn="ctr" defTabSz="50392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1007838" algn="l"/>
                <a:tab pos="2015677" algn="l"/>
                <a:tab pos="3023515" algn="l"/>
                <a:tab pos="4031354" algn="l"/>
                <a:tab pos="5039193" algn="l"/>
                <a:tab pos="6047032" algn="l"/>
                <a:tab pos="7054871" algn="l"/>
                <a:tab pos="8062709" algn="l"/>
                <a:tab pos="9070548" algn="l"/>
                <a:tab pos="10078386" algn="l"/>
                <a:tab pos="11086225" algn="l"/>
              </a:tabLst>
            </a:pPr>
            <a:r>
              <a:rPr lang="en-US" sz="2600" dirty="0" err="1">
                <a:solidFill>
                  <a:srgbClr val="000000"/>
                </a:solidFill>
                <a:latin typeface="Arial" charset="0"/>
              </a:rPr>
              <a:t>Scintillator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 Tile Detector Geometry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52146" y="671973"/>
            <a:ext cx="6804422" cy="1132317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algn="ctr" defTabSz="50392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b="1" dirty="0">
                <a:solidFill>
                  <a:srgbClr val="000090"/>
                </a:solidFill>
                <a:latin typeface="Arial" charset="0"/>
              </a:rPr>
              <a:t> </a:t>
            </a:r>
          </a:p>
          <a:p>
            <a:pPr defTabSz="50392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de-DE" b="1" dirty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de-DE" dirty="0">
                <a:solidFill>
                  <a:srgbClr val="000090"/>
                </a:solidFill>
                <a:latin typeface="Arial" charset="0"/>
              </a:rPr>
              <a:t>Low material </a:t>
            </a:r>
            <a:r>
              <a:rPr lang="de-DE" dirty="0" err="1">
                <a:solidFill>
                  <a:srgbClr val="000090"/>
                </a:solidFill>
                <a:latin typeface="Arial" charset="0"/>
              </a:rPr>
              <a:t>budget</a:t>
            </a:r>
            <a:r>
              <a:rPr lang="de-DE" dirty="0">
                <a:solidFill>
                  <a:srgbClr val="000090"/>
                </a:solidFill>
                <a:latin typeface="Arial" charset="0"/>
              </a:rPr>
              <a:t> :1% </a:t>
            </a:r>
            <a:r>
              <a:rPr lang="de-DE" dirty="0" err="1">
                <a:solidFill>
                  <a:srgbClr val="000090"/>
                </a:solidFill>
                <a:latin typeface="Arial" charset="0"/>
              </a:rPr>
              <a:t>radiation</a:t>
            </a:r>
            <a:r>
              <a:rPr lang="de-DE" dirty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90"/>
                </a:solidFill>
                <a:latin typeface="Arial" charset="0"/>
              </a:rPr>
              <a:t>length</a:t>
            </a:r>
            <a:endParaRPr lang="de-DE" dirty="0">
              <a:solidFill>
                <a:srgbClr val="000090"/>
              </a:solidFill>
              <a:latin typeface="Arial" charset="0"/>
            </a:endParaRPr>
          </a:p>
          <a:p>
            <a:pPr defTabSz="50392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de-DE" dirty="0">
              <a:solidFill>
                <a:srgbClr val="000090"/>
              </a:solidFill>
              <a:latin typeface="Arial" charset="0"/>
            </a:endParaRPr>
          </a:p>
          <a:p>
            <a:pPr defTabSz="50392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6047" y="1343943"/>
            <a:ext cx="8064500" cy="3708663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marL="377940" indent="-377940" defTabSz="50392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de-DE" dirty="0" err="1">
                <a:solidFill>
                  <a:srgbClr val="000000"/>
                </a:solidFill>
                <a:latin typeface="Arial" charset="0"/>
              </a:rPr>
              <a:t>Four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tiles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arranged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with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their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SiPMs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for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densest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packing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: </a:t>
            </a:r>
          </a:p>
          <a:p>
            <a:pPr marL="377940" indent="-377940" defTabSz="50392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de-DE" dirty="0">
                <a:solidFill>
                  <a:srgbClr val="000000"/>
                </a:solidFill>
                <a:latin typeface="Arial" charset="0"/>
              </a:rPr>
              <a:t> A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quad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module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with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a R&amp;D PCB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based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on 8-channel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readout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ASIC and a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data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transfer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chip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377940" indent="-377940" defTabSz="50392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de-DE" dirty="0">
              <a:solidFill>
                <a:srgbClr val="000000"/>
              </a:solidFill>
              <a:latin typeface="Arial" charset="0"/>
            </a:endParaRPr>
          </a:p>
          <a:p>
            <a:pPr marL="377940" indent="-377940" defTabSz="50392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de-DE" dirty="0">
              <a:solidFill>
                <a:srgbClr val="000000"/>
              </a:solidFill>
              <a:latin typeface="Arial" charset="0"/>
            </a:endParaRPr>
          </a:p>
          <a:p>
            <a:pPr marL="377940" indent="-377940" defTabSz="50392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de-DE" dirty="0">
              <a:solidFill>
                <a:srgbClr val="000000"/>
              </a:solidFill>
              <a:latin typeface="Arial" charset="0"/>
            </a:endParaRPr>
          </a:p>
          <a:p>
            <a:pPr marL="377940" indent="-377940" defTabSz="50392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de-DE" dirty="0">
              <a:solidFill>
                <a:srgbClr val="000000"/>
              </a:solidFill>
              <a:latin typeface="Arial" charset="0"/>
            </a:endParaRPr>
          </a:p>
          <a:p>
            <a:pPr marL="377940" indent="-377940" defTabSz="50392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de-DE" dirty="0">
              <a:solidFill>
                <a:srgbClr val="000000"/>
              </a:solidFill>
              <a:latin typeface="Arial" charset="0"/>
            </a:endParaRPr>
          </a:p>
          <a:p>
            <a:pPr marL="377940" indent="-377940" defTabSz="50392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de-DE" dirty="0">
              <a:solidFill>
                <a:srgbClr val="000000"/>
              </a:solidFill>
              <a:latin typeface="Arial" charset="0"/>
            </a:endParaRPr>
          </a:p>
          <a:p>
            <a:pPr marL="377940" indent="-377940" defTabSz="50392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de-DE" dirty="0">
              <a:solidFill>
                <a:srgbClr val="000000"/>
              </a:solidFill>
              <a:latin typeface="Arial" charset="0"/>
            </a:endParaRPr>
          </a:p>
          <a:p>
            <a:pPr defTabSz="50392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dirty="0">
              <a:solidFill>
                <a:srgbClr val="000000"/>
              </a:solidFill>
              <a:latin typeface="Arial" charset="0"/>
            </a:endParaRPr>
          </a:p>
          <a:p>
            <a:pPr marL="377940" indent="-377940" defTabSz="50392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de-DE" dirty="0">
                <a:solidFill>
                  <a:srgbClr val="000000"/>
                </a:solidFill>
                <a:latin typeface="Arial" charset="0"/>
              </a:rPr>
              <a:t>Supermodule : (3X30) 90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quad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modules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on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top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of a DIRC bar box.</a:t>
            </a:r>
          </a:p>
          <a:p>
            <a:pPr defTabSz="50392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dirty="0">
              <a:solidFill>
                <a:srgbClr val="000000"/>
              </a:solidFill>
              <a:latin typeface="Arial" charset="0"/>
            </a:endParaRPr>
          </a:p>
          <a:p>
            <a:pPr marL="377940" indent="-377940" defTabSz="50392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de-DE" dirty="0" err="1">
                <a:solidFill>
                  <a:srgbClr val="000000"/>
                </a:solidFill>
                <a:latin typeface="Arial" charset="0"/>
              </a:rPr>
              <a:t>Entire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SciTil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half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barrel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composed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of 8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super-modules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255" y="2351900"/>
            <a:ext cx="1764109" cy="13633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090" y="2435895"/>
            <a:ext cx="1962718" cy="15119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403" y="2267902"/>
            <a:ext cx="1743702" cy="13476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856" y="5160288"/>
            <a:ext cx="2499748" cy="19319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alphaModFix amt="98000"/>
          </a:blip>
          <a:stretch>
            <a:fillRect/>
          </a:stretch>
        </p:blipFill>
        <p:spPr>
          <a:xfrm rot="6795404">
            <a:off x="3204506" y="5453045"/>
            <a:ext cx="1832933" cy="14168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4057" y="5711756"/>
            <a:ext cx="1008063" cy="357361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b="1" dirty="0">
                <a:solidFill>
                  <a:srgbClr val="000000"/>
                </a:solidFill>
                <a:latin typeface="Arial" charset="0"/>
              </a:rPr>
              <a:t>DIRC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6200000" flipH="1">
            <a:off x="1008080" y="6131720"/>
            <a:ext cx="335986" cy="33602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460338" y="5123781"/>
            <a:ext cx="1008063" cy="357361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b="1" dirty="0" err="1">
                <a:solidFill>
                  <a:srgbClr val="000000"/>
                </a:solidFill>
                <a:latin typeface="Arial" charset="0"/>
              </a:rPr>
              <a:t>SciTil</a:t>
            </a:r>
            <a:endParaRPr lang="de-DE" b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>
            <a:off x="3360208" y="5459766"/>
            <a:ext cx="2100130" cy="17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0800000" flipV="1">
            <a:off x="4704293" y="5459765"/>
            <a:ext cx="924057" cy="58797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22689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/>
          <p:nvPr/>
        </p:nvSpPr>
        <p:spPr>
          <a:xfrm>
            <a:off x="7226996" y="688717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algn="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3BF6D8-3B2B-47A1-9FED-44A6D71F2B80}" type="slidenum">
              <a:rPr lang="en-US" sz="140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Bitstream Vera Sans" pitchFamily="2"/>
              </a:rPr>
              <a:pPr algn="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lang="en-US" sz="1400">
              <a:solidFill>
                <a:srgbClr val="000000"/>
              </a:solidFill>
              <a:latin typeface="Times New Roman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3" name="Titel 1"/>
          <p:cNvSpPr txBox="1">
            <a:spLocks noGrp="1"/>
          </p:cNvSpPr>
          <p:nvPr>
            <p:ph type="title" idx="4294967295"/>
          </p:nvPr>
        </p:nvSpPr>
        <p:spPr>
          <a:xfrm>
            <a:off x="457200" y="346676"/>
            <a:ext cx="9372600" cy="751682"/>
          </a:xfrm>
        </p:spPr>
        <p:txBody>
          <a:bodyPr/>
          <a:lstStyle/>
          <a:p>
            <a:pPr lvl="0">
              <a:buNone/>
            </a:pPr>
            <a:r>
              <a:rPr lang="en-US"/>
              <a:t>Mechanics</a:t>
            </a:r>
          </a:p>
        </p:txBody>
      </p:sp>
      <p:pic>
        <p:nvPicPr>
          <p:cNvPr id="4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08363" y="2454845"/>
            <a:ext cx="2521439" cy="2346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077012" y="2172252"/>
            <a:ext cx="3238201" cy="2171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28600" y="1418042"/>
            <a:ext cx="3465356" cy="36115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5"/>
          <p:cNvSpPr txBox="1"/>
          <p:nvPr/>
        </p:nvSpPr>
        <p:spPr>
          <a:xfrm>
            <a:off x="457214" y="5486762"/>
            <a:ext cx="4583103" cy="1152591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Readout at two positions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	more photons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	less light path fluctuations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	larger detection efficiency</a:t>
            </a:r>
          </a:p>
        </p:txBody>
      </p:sp>
      <p:sp>
        <p:nvSpPr>
          <p:cNvPr id="8" name="Textfeld 6"/>
          <p:cNvSpPr txBox="1"/>
          <p:nvPr/>
        </p:nvSpPr>
        <p:spPr>
          <a:xfrm>
            <a:off x="4800614" y="4683243"/>
            <a:ext cx="1549441" cy="621676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Quad module</a:t>
            </a:r>
          </a:p>
        </p:txBody>
      </p:sp>
      <p:sp>
        <p:nvSpPr>
          <p:cNvPr id="9" name="Textfeld 7"/>
          <p:cNvSpPr txBox="1"/>
          <p:nvPr/>
        </p:nvSpPr>
        <p:spPr>
          <a:xfrm>
            <a:off x="7056536" y="4683241"/>
            <a:ext cx="2699462" cy="887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With electronics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	8 </a:t>
            </a:r>
            <a:r>
              <a:rPr lang="en-US" dirty="0" err="1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ch.</a:t>
            </a: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 ASIC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	data transfer IC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/>
          <p:nvPr/>
        </p:nvSpPr>
        <p:spPr>
          <a:xfrm>
            <a:off x="7226996" y="688717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algn="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92F4471-8C48-44B2-8553-DFC318B3E6DB}" type="slidenum">
              <a:rPr lang="en-US" sz="140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Bitstream Vera Sans" pitchFamily="2"/>
              </a:rPr>
              <a:pPr algn="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</a:t>
            </a:fld>
            <a:endParaRPr lang="en-US" sz="1400">
              <a:solidFill>
                <a:srgbClr val="000000"/>
              </a:solidFill>
              <a:latin typeface="Times New Roman" pitchFamily="18"/>
              <a:ea typeface="Bitstream Vera Sans" pitchFamily="2"/>
              <a:cs typeface="Bitstream Vera Sans" pitchFamily="2"/>
            </a:endParaRPr>
          </a:p>
        </p:txBody>
      </p:sp>
      <p:pic>
        <p:nvPicPr>
          <p:cNvPr id="3" name="Grafi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46795" y="588955"/>
            <a:ext cx="4374361" cy="3483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flipH="1">
            <a:off x="4343400" y="914768"/>
            <a:ext cx="5257800" cy="54864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3"/>
          <p:cNvSpPr txBox="1"/>
          <p:nvPr/>
        </p:nvSpPr>
        <p:spPr>
          <a:xfrm>
            <a:off x="374044" y="339845"/>
            <a:ext cx="3621956" cy="621676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Super-module = 90 quad modules</a:t>
            </a:r>
          </a:p>
        </p:txBody>
      </p:sp>
      <p:sp>
        <p:nvSpPr>
          <p:cNvPr id="6" name="Textfeld 4"/>
          <p:cNvSpPr txBox="1"/>
          <p:nvPr/>
        </p:nvSpPr>
        <p:spPr>
          <a:xfrm>
            <a:off x="4191481" y="2286359"/>
            <a:ext cx="2437918" cy="887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16 super modules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outside of DIRC barrel</a:t>
            </a:r>
          </a:p>
        </p:txBody>
      </p:sp>
      <p:sp>
        <p:nvSpPr>
          <p:cNvPr id="7" name="Textfeld 5"/>
          <p:cNvSpPr txBox="1"/>
          <p:nvPr/>
        </p:nvSpPr>
        <p:spPr>
          <a:xfrm>
            <a:off x="1143000" y="1371967"/>
            <a:ext cx="1485360" cy="621676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3 x 30 quads</a:t>
            </a:r>
          </a:p>
        </p:txBody>
      </p:sp>
      <p:sp>
        <p:nvSpPr>
          <p:cNvPr id="8" name="Textfeld 6"/>
          <p:cNvSpPr txBox="1"/>
          <p:nvPr/>
        </p:nvSpPr>
        <p:spPr>
          <a:xfrm>
            <a:off x="1143004" y="5058373"/>
            <a:ext cx="2100971" cy="1152591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Total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5760 </a:t>
            </a:r>
            <a:r>
              <a:rPr lang="en-US" dirty="0" err="1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SciTils</a:t>
            </a:r>
            <a:endParaRPr lang="en-US" dirty="0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9" name="Textfeld 7"/>
          <p:cNvSpPr txBox="1"/>
          <p:nvPr/>
        </p:nvSpPr>
        <p:spPr>
          <a:xfrm>
            <a:off x="7474314" y="5258162"/>
            <a:ext cx="2126886" cy="356219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Cooled by dry air</a:t>
            </a:r>
          </a:p>
        </p:txBody>
      </p:sp>
      <p:sp>
        <p:nvSpPr>
          <p:cNvPr id="10" name="Gerade Verbindung 8"/>
          <p:cNvSpPr/>
          <p:nvPr/>
        </p:nvSpPr>
        <p:spPr>
          <a:xfrm flipV="1">
            <a:off x="8001000" y="4115160"/>
            <a:ext cx="0" cy="1143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1" name="Textfeld 9"/>
          <p:cNvSpPr txBox="1"/>
          <p:nvPr/>
        </p:nvSpPr>
        <p:spPr>
          <a:xfrm>
            <a:off x="2274481" y="3200760"/>
            <a:ext cx="1840322" cy="887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Radial thickness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1.8 cm</a:t>
            </a:r>
          </a:p>
        </p:txBody>
      </p:sp>
      <p:sp>
        <p:nvSpPr>
          <p:cNvPr id="12" name="Gerade Verbindung 10"/>
          <p:cNvSpPr/>
          <p:nvPr/>
        </p:nvSpPr>
        <p:spPr>
          <a:xfrm flipH="1" flipV="1">
            <a:off x="2743200" y="2286359"/>
            <a:ext cx="457200" cy="9144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/>
          <p:nvPr/>
        </p:nvSpPr>
        <p:spPr>
          <a:xfrm>
            <a:off x="7226996" y="688717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algn="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79594F-5A8B-444E-977B-2866E01D6753}" type="slidenum">
              <a:rPr lang="en-US" sz="140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Bitstream Vera Sans" pitchFamily="2"/>
              </a:rPr>
              <a:pPr algn="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23</a:t>
            </a:fld>
            <a:endParaRPr lang="en-US" sz="1400">
              <a:solidFill>
                <a:srgbClr val="000000"/>
              </a:solidFill>
              <a:latin typeface="Times New Roman" pitchFamily="18"/>
              <a:ea typeface="Bitstream Vera Sans" pitchFamily="2"/>
              <a:cs typeface="Bitstream Vera Sans" pitchFamily="2"/>
            </a:endParaRPr>
          </a:p>
        </p:txBody>
      </p:sp>
      <p:pic>
        <p:nvPicPr>
          <p:cNvPr id="3" name="Grafi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0" y="4"/>
            <a:ext cx="10079641" cy="535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89438" y="3886200"/>
            <a:ext cx="5940363" cy="301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83935" y="395461"/>
            <a:ext cx="7021115" cy="858978"/>
          </a:xfrm>
          <a:prstGeom prst="rect">
            <a:avLst/>
          </a:prstGeom>
          <a:noFill/>
        </p:spPr>
        <p:txBody>
          <a:bodyPr wrap="square" lIns="100652" tIns="50329" rIns="100652" bIns="50329" rtlCol="0">
            <a:spAutoFit/>
          </a:bodyPr>
          <a:lstStyle/>
          <a:p>
            <a:pPr algn="ctr" defTabSz="50329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sz="2600" dirty="0">
                <a:solidFill>
                  <a:srgbClr val="000000"/>
                </a:solidFill>
                <a:latin typeface="Arial" charset="0"/>
              </a:rPr>
              <a:t>Simulation </a:t>
            </a:r>
            <a:r>
              <a:rPr lang="de-DE" sz="2600" dirty="0" err="1">
                <a:solidFill>
                  <a:srgbClr val="000000"/>
                </a:solidFill>
                <a:latin typeface="Arial" charset="0"/>
              </a:rPr>
              <a:t>within</a:t>
            </a:r>
            <a:r>
              <a:rPr lang="de-DE" sz="2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2600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sz="2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2600" dirty="0" err="1">
                <a:solidFill>
                  <a:srgbClr val="000000"/>
                </a:solidFill>
                <a:latin typeface="Arial" charset="0"/>
              </a:rPr>
              <a:t>PANDARoot</a:t>
            </a:r>
            <a:r>
              <a:rPr lang="de-DE" sz="2600" dirty="0">
                <a:solidFill>
                  <a:srgbClr val="000000"/>
                </a:solidFill>
                <a:latin typeface="Arial" charset="0"/>
              </a:rPr>
              <a:t> Framework </a:t>
            </a:r>
          </a:p>
          <a:p>
            <a:pPr algn="ctr" defTabSz="50329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sz="2000" b="1" dirty="0" err="1">
                <a:solidFill>
                  <a:srgbClr val="FF0000"/>
                </a:solidFill>
                <a:latin typeface="Arial" charset="0"/>
              </a:rPr>
              <a:t>Raw</a:t>
            </a:r>
            <a:r>
              <a:rPr lang="de-DE" sz="2000" b="1" dirty="0">
                <a:solidFill>
                  <a:srgbClr val="FF0000"/>
                </a:solidFill>
                <a:latin typeface="Arial" charset="0"/>
              </a:rPr>
              <a:t> MC </a:t>
            </a:r>
            <a:r>
              <a:rPr lang="de-DE" sz="2000" b="1" dirty="0" err="1">
                <a:solidFill>
                  <a:srgbClr val="FF0000"/>
                </a:solidFill>
                <a:latin typeface="Arial" charset="0"/>
              </a:rPr>
              <a:t>information</a:t>
            </a:r>
            <a:r>
              <a:rPr lang="de-DE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sz="2600" dirty="0">
                <a:solidFill>
                  <a:srgbClr val="000000"/>
                </a:solidFill>
                <a:latin typeface="Arial" charset="0"/>
              </a:rPr>
              <a:t>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8282" y="1343956"/>
            <a:ext cx="6552406" cy="357361"/>
          </a:xfrm>
          <a:prstGeom prst="rect">
            <a:avLst/>
          </a:prstGeom>
          <a:noFill/>
        </p:spPr>
        <p:txBody>
          <a:bodyPr wrap="square" lIns="100652" tIns="50329" rIns="100652" bIns="50329" rtlCol="0">
            <a:spAutoFit/>
          </a:bodyPr>
          <a:lstStyle/>
          <a:p>
            <a:pPr defTabSz="50329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b="1" dirty="0" err="1">
                <a:solidFill>
                  <a:srgbClr val="000000"/>
                </a:solidFill>
                <a:latin typeface="Arial" charset="0"/>
              </a:rPr>
              <a:t>UrQMD</a:t>
            </a:r>
            <a:r>
              <a:rPr lang="de-DE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Arial" charset="0"/>
              </a:rPr>
              <a:t>generator</a:t>
            </a:r>
            <a:r>
              <a:rPr lang="de-DE" b="1" dirty="0">
                <a:solidFill>
                  <a:srgbClr val="000000"/>
                </a:solidFill>
                <a:latin typeface="Arial" charset="0"/>
              </a:rPr>
              <a:t> :300 </a:t>
            </a:r>
            <a:r>
              <a:rPr lang="de-DE" b="1" dirty="0" err="1">
                <a:solidFill>
                  <a:srgbClr val="000000"/>
                </a:solidFill>
                <a:latin typeface="Arial" charset="0"/>
              </a:rPr>
              <a:t>events</a:t>
            </a:r>
            <a:r>
              <a:rPr lang="de-DE" b="1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de-DE" b="1" dirty="0" err="1">
                <a:solidFill>
                  <a:srgbClr val="000000"/>
                </a:solidFill>
                <a:latin typeface="Arial" charset="0"/>
              </a:rPr>
              <a:t>mult</a:t>
            </a:r>
            <a:r>
              <a:rPr lang="de-DE" b="1" dirty="0">
                <a:solidFill>
                  <a:srgbClr val="000000"/>
                </a:solidFill>
                <a:latin typeface="Arial" charset="0"/>
              </a:rPr>
              <a:t> ~ 10 </a:t>
            </a:r>
            <a:r>
              <a:rPr lang="de-DE" b="1" dirty="0" err="1">
                <a:solidFill>
                  <a:srgbClr val="000000"/>
                </a:solidFill>
                <a:latin typeface="Arial" charset="0"/>
              </a:rPr>
              <a:t>particles/event</a:t>
            </a:r>
            <a:endParaRPr lang="de-DE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6" descr="XYview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496" y="1701310"/>
            <a:ext cx="3305961" cy="2477733"/>
          </a:xfrm>
          <a:prstGeom prst="rect">
            <a:avLst/>
          </a:prstGeom>
        </p:spPr>
      </p:pic>
      <p:pic>
        <p:nvPicPr>
          <p:cNvPr id="5" name="Picture 4" descr="drcplusscitilPoint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488" y="4072265"/>
            <a:ext cx="3477960" cy="2233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72560" y="6372125"/>
            <a:ext cx="2940182" cy="511936"/>
          </a:xfrm>
          <a:prstGeom prst="rect">
            <a:avLst/>
          </a:prstGeom>
          <a:noFill/>
        </p:spPr>
        <p:txBody>
          <a:bodyPr wrap="square" lIns="100652" tIns="50329" rIns="100652" bIns="50329" rtlCol="0">
            <a:spAutoFit/>
          </a:bodyPr>
          <a:lstStyle/>
          <a:p>
            <a:pPr defTabSz="50329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PndDrcBarPoints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defTabSz="50329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PndScitPoints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  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8928744" y="6370618"/>
            <a:ext cx="252016" cy="25198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652" tIns="50329" rIns="100652" bIns="50329" numCol="1" rtlCol="0" anchor="t" anchorCtr="0" compatLnSpc="1">
            <a:prstTxWarp prst="textNoShape">
              <a:avLst/>
            </a:prstTxWarp>
          </a:bodyPr>
          <a:lstStyle/>
          <a:p>
            <a:pPr defTabSz="50329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928744" y="6622605"/>
            <a:ext cx="252016" cy="251989"/>
          </a:xfrm>
          <a:prstGeom prst="ellipse">
            <a:avLst/>
          </a:prstGeom>
          <a:solidFill>
            <a:srgbClr val="722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652" tIns="50329" rIns="100652" bIns="50329" numCol="1" rtlCol="0" anchor="t" anchorCtr="0" compatLnSpc="1">
            <a:prstTxWarp prst="textNoShape">
              <a:avLst/>
            </a:prstTxWarp>
          </a:bodyPr>
          <a:lstStyle/>
          <a:p>
            <a:pPr defTabSz="50329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b="1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1" name="Picture 4" descr="Slide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69" y="1701313"/>
            <a:ext cx="3240112" cy="4581158"/>
          </a:xfrm>
          <a:prstGeom prst="rect">
            <a:avLst/>
          </a:prstGeom>
        </p:spPr>
      </p:pic>
      <p:sp>
        <p:nvSpPr>
          <p:cNvPr id="13" name="TextBox 8"/>
          <p:cNvSpPr txBox="1"/>
          <p:nvPr/>
        </p:nvSpPr>
        <p:spPr>
          <a:xfrm>
            <a:off x="2275663" y="1934036"/>
            <a:ext cx="4138488" cy="5324506"/>
          </a:xfrm>
          <a:prstGeom prst="rect">
            <a:avLst/>
          </a:prstGeom>
          <a:noFill/>
        </p:spPr>
        <p:txBody>
          <a:bodyPr wrap="square" lIns="91374" tIns="45686" rIns="91374" bIns="45686" rtlCol="0">
            <a:spAutoFit/>
          </a:bodyPr>
          <a:lstStyle/>
          <a:p>
            <a:r>
              <a:rPr lang="de-DE" sz="1700" dirty="0">
                <a:latin typeface="Arial" pitchFamily="34" charset="0"/>
                <a:cs typeface="Arial" pitchFamily="34" charset="0"/>
              </a:rPr>
              <a:t>An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event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takes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place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at a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certain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 </a:t>
            </a:r>
            <a:r>
              <a:rPr lang="de-DE" sz="17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de-DE" sz="1700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de-DE" sz="1700" baseline="-25000" dirty="0">
                <a:latin typeface="Arial" pitchFamily="34" charset="0"/>
                <a:cs typeface="Arial" pitchFamily="34" charset="0"/>
              </a:rPr>
              <a:t>  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. The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generated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particles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travel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some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time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a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certain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velocity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v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before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they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hit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a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timing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detector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sz="1700" dirty="0" err="1">
                <a:latin typeface="Arial" pitchFamily="34" charset="0"/>
                <a:cs typeface="Arial" pitchFamily="34" charset="0"/>
              </a:rPr>
              <a:t>Each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particle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creates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a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signal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at wall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clock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time </a:t>
            </a:r>
            <a:r>
              <a:rPr lang="de-DE" sz="17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de-DE" sz="1700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.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Assuming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that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track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length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s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can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be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provided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time of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origin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de-DE" sz="17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0,i</a:t>
            </a:r>
            <a:r>
              <a:rPr lang="de-DE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equal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to</a:t>
            </a:r>
            <a:r>
              <a:rPr lang="de-DE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de-DE" sz="1700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de-DE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s/v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. </a:t>
            </a:r>
          </a:p>
          <a:p>
            <a:endParaRPr lang="de-DE" sz="1700" dirty="0">
              <a:latin typeface="Arial" pitchFamily="34" charset="0"/>
              <a:cs typeface="Arial" pitchFamily="34" charset="0"/>
            </a:endParaRPr>
          </a:p>
          <a:p>
            <a:r>
              <a:rPr lang="de-DE" sz="1700" dirty="0" err="1">
                <a:latin typeface="Arial" pitchFamily="34" charset="0"/>
                <a:cs typeface="Arial" pitchFamily="34" charset="0"/>
              </a:rPr>
              <a:t>Uncertainties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can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be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assumed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gaussian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, so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these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values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are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distributed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around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event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de-DE" sz="1700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de-DE" sz="17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a total time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resolution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de-DE" sz="1700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.</a:t>
            </a:r>
          </a:p>
          <a:p>
            <a:endParaRPr lang="de-DE" sz="1700" dirty="0">
              <a:latin typeface="Arial" pitchFamily="34" charset="0"/>
              <a:cs typeface="Arial" pitchFamily="34" charset="0"/>
            </a:endParaRPr>
          </a:p>
          <a:p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Hit Position 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corresponds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to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center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point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of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each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scintillating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tile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in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submodule</a:t>
            </a:r>
            <a:endParaRPr lang="de-DE" sz="1700" dirty="0">
              <a:latin typeface="Arial" pitchFamily="34" charset="0"/>
              <a:cs typeface="Arial" pitchFamily="34" charset="0"/>
            </a:endParaRPr>
          </a:p>
          <a:p>
            <a:endParaRPr lang="de-DE" sz="1700" dirty="0">
              <a:latin typeface="Arial" pitchFamily="34" charset="0"/>
              <a:cs typeface="Arial" pitchFamily="34" charset="0"/>
            </a:endParaRPr>
          </a:p>
          <a:p>
            <a:r>
              <a:rPr lang="de-DE" sz="17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Time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smeared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by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expected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resolution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of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700" dirty="0" err="1">
                <a:latin typeface="Arial" pitchFamily="34" charset="0"/>
                <a:cs typeface="Arial" pitchFamily="34" charset="0"/>
              </a:rPr>
              <a:t>detector</a:t>
            </a:r>
            <a:r>
              <a:rPr lang="de-DE" sz="1700" dirty="0">
                <a:latin typeface="Arial" pitchFamily="34" charset="0"/>
                <a:cs typeface="Arial" pitchFamily="34" charset="0"/>
              </a:rPr>
              <a:t> ~ 100ps</a:t>
            </a:r>
          </a:p>
        </p:txBody>
      </p:sp>
    </p:spTree>
    <p:extLst>
      <p:ext uri="{BB962C8B-B14F-4D97-AF65-F5344CB8AC3E}">
        <p14:creationId xmlns:p14="http://schemas.microsoft.com/office/powerpoint/2010/main" val="34442501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23679" t="36827" r="38730" b="19281"/>
          <a:stretch>
            <a:fillRect/>
          </a:stretch>
        </p:blipFill>
        <p:spPr>
          <a:xfrm rot="1946232">
            <a:off x="1376333" y="4794557"/>
            <a:ext cx="1733049" cy="1563879"/>
          </a:xfrm>
          <a:prstGeom prst="rect">
            <a:avLst/>
          </a:prstGeom>
        </p:spPr>
      </p:pic>
      <p:sp>
        <p:nvSpPr>
          <p:cNvPr id="266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pPr>
              <a:defRPr/>
            </a:pPr>
            <a:fld id="{AD586CCE-7A83-044E-9ABD-740FEEEC11D5}" type="slidenum">
              <a:rPr lang="es-ES_tradnl" smtClean="0"/>
              <a:pPr>
                <a:defRPr/>
              </a:pPr>
              <a:t>25</a:t>
            </a:fld>
            <a:endParaRPr lang="es-ES_tradnl" smtClean="0"/>
          </a:p>
        </p:txBody>
      </p:sp>
      <p:sp>
        <p:nvSpPr>
          <p:cNvPr id="19" name="TextBox 18"/>
          <p:cNvSpPr txBox="1"/>
          <p:nvPr/>
        </p:nvSpPr>
        <p:spPr>
          <a:xfrm>
            <a:off x="2100130" y="251989"/>
            <a:ext cx="6468401" cy="485151"/>
          </a:xfrm>
          <a:prstGeom prst="rect">
            <a:avLst/>
          </a:prstGeom>
          <a:noFill/>
        </p:spPr>
        <p:txBody>
          <a:bodyPr wrap="square" lIns="100673" tIns="50339" rIns="100673" bIns="50339" rtlCol="0">
            <a:spAutoFit/>
          </a:bodyPr>
          <a:lstStyle/>
          <a:p>
            <a:pPr algn="ctr" defTabSz="50339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sz="2600" dirty="0">
                <a:solidFill>
                  <a:srgbClr val="000000"/>
                </a:solidFill>
                <a:latin typeface="Arial" charset="0"/>
              </a:rPr>
              <a:t>Ideal Hit Information</a:t>
            </a:r>
          </a:p>
        </p:txBody>
      </p:sp>
      <p:pic>
        <p:nvPicPr>
          <p:cNvPr id="21" name="Picture 20" descr="XYHit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068" y="1427940"/>
            <a:ext cx="4142772" cy="309239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2520156" y="3779838"/>
            <a:ext cx="588036" cy="503978"/>
          </a:xfrm>
          <a:prstGeom prst="ellipse">
            <a:avLst/>
          </a:prstGeom>
          <a:noFill/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673" tIns="50339" rIns="100673" bIns="50339" numCol="1" rtlCol="0" anchor="t" anchorCtr="0" compatLnSpc="1">
            <a:prstTxWarp prst="textNoShape">
              <a:avLst/>
            </a:prstTxWarp>
          </a:bodyPr>
          <a:lstStyle/>
          <a:p>
            <a:pPr defTabSz="50339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b="1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1764171" y="4535770"/>
            <a:ext cx="1175949" cy="672042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98584">
            <a:off x="3485821" y="5443161"/>
            <a:ext cx="1743702" cy="134761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 bwMode="auto">
          <a:xfrm>
            <a:off x="2268145" y="5795751"/>
            <a:ext cx="1596099" cy="50397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12" name="Picture 11" descr="Smear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6307" y="1427939"/>
            <a:ext cx="4459396" cy="30238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76333" y="4451808"/>
            <a:ext cx="4704292" cy="1429727"/>
          </a:xfrm>
          <a:prstGeom prst="rect">
            <a:avLst/>
          </a:prstGeom>
          <a:noFill/>
        </p:spPr>
        <p:txBody>
          <a:bodyPr wrap="square" lIns="100673" tIns="50339" rIns="100673" bIns="50339" rtlCol="0">
            <a:spAutoFit/>
          </a:bodyPr>
          <a:lstStyle/>
          <a:p>
            <a:pPr defTabSz="50339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sz="1500" dirty="0" err="1">
                <a:solidFill>
                  <a:srgbClr val="000000"/>
                </a:solidFill>
                <a:latin typeface="Arial" charset="0"/>
              </a:rPr>
              <a:t>PndBoxGenerator</a:t>
            </a:r>
            <a:r>
              <a:rPr lang="de-DE" sz="1500" dirty="0">
                <a:solidFill>
                  <a:srgbClr val="000000"/>
                </a:solidFill>
                <a:latin typeface="Arial" charset="0"/>
              </a:rPr>
              <a:t> ~3000 p </a:t>
            </a:r>
            <a:r>
              <a:rPr lang="de-DE" sz="1500" dirty="0" err="1">
                <a:solidFill>
                  <a:srgbClr val="000000"/>
                </a:solidFill>
                <a:latin typeface="Arial" charset="0"/>
              </a:rPr>
              <a:t>events</a:t>
            </a:r>
            <a:endParaRPr lang="de-DE" sz="1500" dirty="0">
              <a:solidFill>
                <a:srgbClr val="000000"/>
              </a:solidFill>
              <a:latin typeface="Arial" charset="0"/>
            </a:endParaRPr>
          </a:p>
          <a:p>
            <a:pPr defTabSz="50339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sz="1500" dirty="0">
              <a:solidFill>
                <a:srgbClr val="000000"/>
              </a:solidFill>
              <a:latin typeface="Arial" charset="0"/>
            </a:endParaRPr>
          </a:p>
          <a:p>
            <a:pPr defTabSz="50339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sz="1500" dirty="0">
                <a:solidFill>
                  <a:srgbClr val="000000"/>
                </a:solidFill>
                <a:latin typeface="Arial" charset="0"/>
              </a:rPr>
              <a:t>P = 1 </a:t>
            </a:r>
            <a:r>
              <a:rPr lang="de-DE" sz="1500" dirty="0" err="1">
                <a:solidFill>
                  <a:srgbClr val="000000"/>
                </a:solidFill>
                <a:latin typeface="Arial" charset="0"/>
              </a:rPr>
              <a:t>GeV/c</a:t>
            </a:r>
            <a:r>
              <a:rPr lang="de-DE" sz="15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de-DE" sz="1500" dirty="0" err="1">
                <a:solidFill>
                  <a:srgbClr val="000000"/>
                </a:solidFill>
                <a:latin typeface="Arial" charset="0"/>
              </a:rPr>
              <a:t>theta</a:t>
            </a:r>
            <a:r>
              <a:rPr lang="de-DE" sz="1500" dirty="0">
                <a:solidFill>
                  <a:srgbClr val="000000"/>
                </a:solidFill>
                <a:latin typeface="Arial" charset="0"/>
              </a:rPr>
              <a:t> = 70 ° ,  </a:t>
            </a:r>
            <a:r>
              <a:rPr lang="de-DE" sz="1500" dirty="0" err="1">
                <a:solidFill>
                  <a:srgbClr val="000000"/>
                </a:solidFill>
                <a:latin typeface="Arial" charset="0"/>
              </a:rPr>
              <a:t>phi</a:t>
            </a:r>
            <a:r>
              <a:rPr lang="de-DE" sz="1500" dirty="0">
                <a:solidFill>
                  <a:srgbClr val="000000"/>
                </a:solidFill>
                <a:latin typeface="Arial" charset="0"/>
              </a:rPr>
              <a:t> = 40°</a:t>
            </a:r>
          </a:p>
          <a:p>
            <a:pPr defTabSz="50339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sz="1500" dirty="0">
              <a:solidFill>
                <a:srgbClr val="000000"/>
              </a:solidFill>
              <a:latin typeface="Arial" charset="0"/>
            </a:endParaRPr>
          </a:p>
          <a:p>
            <a:pPr defTabSz="50339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sz="1500" dirty="0" err="1">
                <a:solidFill>
                  <a:srgbClr val="000000"/>
                </a:solidFill>
                <a:latin typeface="Arial" charset="0"/>
              </a:rPr>
              <a:t>Smearing</a:t>
            </a:r>
            <a:r>
              <a:rPr lang="de-DE" sz="1500" dirty="0">
                <a:solidFill>
                  <a:srgbClr val="000000"/>
                </a:solidFill>
                <a:latin typeface="Arial" charset="0"/>
              </a:rPr>
              <a:t> of MC time t </a:t>
            </a:r>
            <a:r>
              <a:rPr lang="de-DE" sz="1500" dirty="0" err="1">
                <a:solidFill>
                  <a:srgbClr val="000000"/>
                </a:solidFill>
                <a:latin typeface="Arial" charset="0"/>
              </a:rPr>
              <a:t>by</a:t>
            </a:r>
            <a:r>
              <a:rPr lang="de-DE" sz="1500" dirty="0">
                <a:solidFill>
                  <a:srgbClr val="000000"/>
                </a:solidFill>
                <a:latin typeface="Arial" charset="0"/>
              </a:rPr>
              <a:t> a </a:t>
            </a:r>
          </a:p>
          <a:p>
            <a:pPr defTabSz="50339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sz="1500" dirty="0" err="1">
                <a:solidFill>
                  <a:srgbClr val="000000"/>
                </a:solidFill>
                <a:latin typeface="Arial" charset="0"/>
              </a:rPr>
              <a:t>TMath::Gauss</a:t>
            </a:r>
            <a:r>
              <a:rPr lang="de-DE" sz="1500" dirty="0">
                <a:solidFill>
                  <a:srgbClr val="000000"/>
                </a:solidFill>
                <a:latin typeface="Arial" charset="0"/>
              </a:rPr>
              <a:t> (t</a:t>
            </a:r>
            <a:r>
              <a:rPr lang="de-DE" sz="1500" baseline="-25000" dirty="0">
                <a:solidFill>
                  <a:srgbClr val="000000"/>
                </a:solidFill>
                <a:latin typeface="Arial" charset="0"/>
              </a:rPr>
              <a:t>0 </a:t>
            </a:r>
            <a:r>
              <a:rPr lang="de-DE" sz="1500" dirty="0">
                <a:solidFill>
                  <a:srgbClr val="000000"/>
                </a:solidFill>
                <a:latin typeface="Arial" charset="0"/>
              </a:rPr>
              <a:t> + s/v, </a:t>
            </a:r>
            <a:r>
              <a:rPr lang="de-DE" sz="1500" dirty="0" err="1">
                <a:solidFill>
                  <a:srgbClr val="000000"/>
                </a:solidFill>
                <a:latin typeface="Arial" charset="0"/>
              </a:rPr>
              <a:t>σ</a:t>
            </a:r>
            <a:r>
              <a:rPr lang="de-DE" sz="1500" baseline="-25000" dirty="0" err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de-DE" sz="1500" dirty="0">
                <a:solidFill>
                  <a:srgbClr val="000000"/>
                </a:solidFill>
                <a:latin typeface="Arial" charset="0"/>
              </a:rPr>
              <a:t> = 100ps) </a:t>
            </a:r>
          </a:p>
        </p:txBody>
      </p:sp>
    </p:spTree>
    <p:extLst>
      <p:ext uri="{BB962C8B-B14F-4D97-AF65-F5344CB8AC3E}">
        <p14:creationId xmlns:p14="http://schemas.microsoft.com/office/powerpoint/2010/main" val="29833409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0026" y="335986"/>
            <a:ext cx="8904552" cy="640472"/>
          </a:xfrm>
        </p:spPr>
        <p:txBody>
          <a:bodyPr lIns="100706" tIns="50355" rIns="100706"/>
          <a:lstStyle/>
          <a:p>
            <a:pPr algn="ctr" defTabSz="1007108" eaLnBrk="1" hangingPunct="1">
              <a:tabLst>
                <a:tab pos="0" algn="l"/>
                <a:tab pos="1007108" algn="l"/>
                <a:tab pos="2014214" algn="l"/>
                <a:tab pos="3021323" algn="l"/>
                <a:tab pos="4028429" algn="l"/>
                <a:tab pos="5035538" algn="l"/>
                <a:tab pos="6042645" algn="l"/>
                <a:tab pos="7049749" algn="l"/>
                <a:tab pos="8056860" algn="l"/>
                <a:tab pos="9063967" algn="l"/>
                <a:tab pos="10071071" algn="l"/>
                <a:tab pos="11078182" algn="l"/>
              </a:tabLst>
            </a:pPr>
            <a:r>
              <a:rPr lang="de-DE" sz="2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TODO : Real </a:t>
            </a:r>
            <a:r>
              <a:rPr lang="de-DE" sz="26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reconstruction</a:t>
            </a:r>
            <a:r>
              <a:rPr lang="de-DE" sz="2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Hit </a:t>
            </a:r>
            <a:r>
              <a:rPr lang="de-DE" sz="26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Collection</a:t>
            </a:r>
            <a:endParaRPr lang="de-DE" sz="26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047" y="1343943"/>
            <a:ext cx="8736542" cy="3708663"/>
          </a:xfrm>
          <a:prstGeom prst="rect">
            <a:avLst/>
          </a:prstGeom>
          <a:noFill/>
        </p:spPr>
        <p:txBody>
          <a:bodyPr wrap="square" lIns="100706" tIns="50355" rIns="100706" bIns="50355" rtlCol="0">
            <a:spAutoFit/>
          </a:bodyPr>
          <a:lstStyle/>
          <a:p>
            <a:pPr defTabSz="5035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dirty="0">
                <a:solidFill>
                  <a:srgbClr val="000000"/>
                </a:solidFill>
                <a:latin typeface="Arial" charset="0"/>
              </a:rPr>
              <a:t>Light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output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of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scintillator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:</a:t>
            </a:r>
          </a:p>
          <a:p>
            <a:pPr defTabSz="5035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dirty="0">
              <a:solidFill>
                <a:srgbClr val="000000"/>
              </a:solidFill>
              <a:latin typeface="Arial" charset="0"/>
            </a:endParaRPr>
          </a:p>
          <a:p>
            <a:pPr defTabSz="5035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dirty="0">
                <a:solidFill>
                  <a:srgbClr val="000000"/>
                </a:solidFill>
                <a:latin typeface="Arial" charset="0"/>
              </a:rPr>
              <a:t>Time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resolution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depends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on </a:t>
            </a:r>
          </a:p>
          <a:p>
            <a:pPr defTabSz="5035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dirty="0" err="1">
                <a:solidFill>
                  <a:srgbClr val="000000"/>
                </a:solidFill>
                <a:latin typeface="Arial" charset="0"/>
              </a:rPr>
              <a:t>number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of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photons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defTabSz="5035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dirty="0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 defTabSz="5035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dirty="0">
              <a:solidFill>
                <a:srgbClr val="000000"/>
              </a:solidFill>
              <a:latin typeface="Arial" charset="0"/>
            </a:endParaRPr>
          </a:p>
          <a:p>
            <a:pPr defTabSz="5035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dirty="0">
                <a:solidFill>
                  <a:srgbClr val="000000"/>
                </a:solidFill>
                <a:latin typeface="Arial" charset="0"/>
              </a:rPr>
              <a:t>Signal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response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of a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SiPM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defTabSz="5035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dirty="0">
                <a:solidFill>
                  <a:srgbClr val="000000"/>
                </a:solidFill>
                <a:latin typeface="Arial" charset="0"/>
              </a:rPr>
              <a:t>has to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be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accordingly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parametrized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defTabSz="5035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dirty="0">
              <a:solidFill>
                <a:srgbClr val="000000"/>
              </a:solidFill>
              <a:latin typeface="Arial" charset="0"/>
            </a:endParaRPr>
          </a:p>
          <a:p>
            <a:pPr defTabSz="5035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dirty="0">
              <a:solidFill>
                <a:srgbClr val="000000"/>
              </a:solidFill>
              <a:latin typeface="Arial" charset="0"/>
            </a:endParaRPr>
          </a:p>
          <a:p>
            <a:pPr defTabSz="5035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dirty="0">
              <a:solidFill>
                <a:srgbClr val="000000"/>
              </a:solidFill>
              <a:latin typeface="Arial" charset="0"/>
            </a:endParaRPr>
          </a:p>
          <a:p>
            <a:pPr defTabSz="5035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dirty="0">
              <a:solidFill>
                <a:srgbClr val="000000"/>
              </a:solidFill>
              <a:latin typeface="Arial" charset="0"/>
            </a:endParaRPr>
          </a:p>
          <a:p>
            <a:pPr defTabSz="5035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dirty="0">
              <a:solidFill>
                <a:srgbClr val="000000"/>
              </a:solidFill>
              <a:latin typeface="Arial" charset="0"/>
            </a:endParaRPr>
          </a:p>
          <a:p>
            <a:pPr defTabSz="5035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756050" y="5485864"/>
            <a:ext cx="7644471" cy="1606341"/>
            <a:chOff x="756050" y="5459774"/>
            <a:chExt cx="7644471" cy="16063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4321" y="5459774"/>
              <a:ext cx="2016125" cy="1606341"/>
            </a:xfrm>
            <a:prstGeom prst="rect">
              <a:avLst/>
            </a:prstGeom>
          </p:spPr>
        </p:pic>
        <p:sp>
          <p:nvSpPr>
            <p:cNvPr id="6" name="Explosion 2 5"/>
            <p:cNvSpPr/>
            <p:nvPr/>
          </p:nvSpPr>
          <p:spPr bwMode="auto">
            <a:xfrm>
              <a:off x="1428089" y="6635715"/>
              <a:ext cx="420026" cy="419982"/>
            </a:xfrm>
            <a:prstGeom prst="irregularSeal2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0706" tIns="50355" rIns="100706" bIns="50355" numCol="1" rtlCol="0" anchor="t" anchorCtr="0" compatLnSpc="1">
              <a:prstTxWarp prst="textNoShape">
                <a:avLst/>
              </a:prstTxWarp>
            </a:bodyPr>
            <a:lstStyle/>
            <a:p>
              <a:pPr defTabSz="503552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de-DE" b="1">
                <a:solidFill>
                  <a:srgbClr val="FFFFFF"/>
                </a:solidFill>
                <a:latin typeface="Arial" charset="0"/>
              </a:endParaRPr>
            </a:p>
          </p:txBody>
        </p:sp>
        <p:cxnSp>
          <p:nvCxnSpPr>
            <p:cNvPr id="13" name="Curved Connector 12"/>
            <p:cNvCxnSpPr/>
            <p:nvPr/>
          </p:nvCxnSpPr>
          <p:spPr bwMode="auto">
            <a:xfrm flipV="1">
              <a:off x="1764109" y="6215733"/>
              <a:ext cx="4368273" cy="839964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Explosion 2 16"/>
            <p:cNvSpPr/>
            <p:nvPr/>
          </p:nvSpPr>
          <p:spPr bwMode="auto">
            <a:xfrm>
              <a:off x="6048375" y="6131736"/>
              <a:ext cx="588036" cy="419982"/>
            </a:xfrm>
            <a:prstGeom prst="irregularSeal2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0706" tIns="50355" rIns="100706" bIns="50355" numCol="1" rtlCol="0" anchor="t" anchorCtr="0" compatLnSpc="1">
              <a:prstTxWarp prst="textNoShape">
                <a:avLst/>
              </a:prstTxWarp>
            </a:bodyPr>
            <a:lstStyle/>
            <a:p>
              <a:pPr defTabSz="503552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de-DE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6050" y="6467722"/>
              <a:ext cx="1428089" cy="421256"/>
            </a:xfrm>
            <a:prstGeom prst="rect">
              <a:avLst/>
            </a:prstGeom>
            <a:noFill/>
          </p:spPr>
          <p:txBody>
            <a:bodyPr wrap="square" lIns="100706" tIns="50355" rIns="100706" bIns="50355" rtlCol="0">
              <a:spAutoFit/>
            </a:bodyPr>
            <a:lstStyle/>
            <a:p>
              <a:pPr defTabSz="503552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de-DE" sz="2200" b="1" dirty="0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de-DE" sz="2200" b="1" baseline="-25000" dirty="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de-DE" sz="22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72432" y="6131736"/>
              <a:ext cx="1428089" cy="421256"/>
            </a:xfrm>
            <a:prstGeom prst="rect">
              <a:avLst/>
            </a:prstGeom>
            <a:noFill/>
          </p:spPr>
          <p:txBody>
            <a:bodyPr wrap="square" lIns="100706" tIns="50355" rIns="100706" bIns="50355" rtlCol="0">
              <a:spAutoFit/>
            </a:bodyPr>
            <a:lstStyle/>
            <a:p>
              <a:pPr defTabSz="503552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de-DE" sz="2200" b="1" dirty="0" err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de-DE" sz="2200" b="1" baseline="-25000" dirty="0" err="1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de-DE" sz="2200" b="1" dirty="0">
                  <a:solidFill>
                    <a:srgbClr val="000000"/>
                  </a:solidFill>
                  <a:latin typeface="Arial" charset="0"/>
                </a:rPr>
                <a:t>  , </a:t>
              </a:r>
              <a:r>
                <a:rPr lang="de-DE" sz="2200" b="1" dirty="0" err="1">
                  <a:solidFill>
                    <a:srgbClr val="000000"/>
                  </a:solidFill>
                  <a:latin typeface="Arial" charset="0"/>
                </a:rPr>
                <a:t>σ</a:t>
              </a:r>
              <a:r>
                <a:rPr lang="de-DE" sz="2200" b="1" baseline="-25000" dirty="0" err="1">
                  <a:solidFill>
                    <a:srgbClr val="000000"/>
                  </a:solidFill>
                  <a:latin typeface="Arial" charset="0"/>
                </a:rPr>
                <a:t>t</a:t>
              </a:r>
              <a:endParaRPr lang="de-DE" sz="22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323" y="1259949"/>
            <a:ext cx="4452276" cy="30001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40052" y="4115824"/>
            <a:ext cx="8820547" cy="1447148"/>
          </a:xfrm>
          <a:prstGeom prst="rect">
            <a:avLst/>
          </a:prstGeom>
        </p:spPr>
        <p:txBody>
          <a:bodyPr wrap="square" lIns="100706" tIns="50355" rIns="100706" bIns="50355">
            <a:spAutoFit/>
          </a:bodyPr>
          <a:lstStyle/>
          <a:p>
            <a:pPr defTabSz="5035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sz="2200" u="sng" dirty="0" err="1">
                <a:solidFill>
                  <a:srgbClr val="000000"/>
                </a:solidFill>
                <a:latin typeface="Arial" charset="0"/>
              </a:rPr>
              <a:t>PndSciTHit.h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     </a:t>
            </a:r>
            <a:r>
              <a:rPr lang="de-DE" dirty="0">
                <a:solidFill>
                  <a:srgbClr val="009900"/>
                </a:solidFill>
                <a:latin typeface="Arial" charset="0"/>
              </a:rPr>
              <a:t>Hit Position 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corresponds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to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center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 defTabSz="5035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dirty="0">
                <a:solidFill>
                  <a:srgbClr val="000000"/>
                </a:solidFill>
                <a:latin typeface="Arial" charset="0"/>
              </a:rPr>
              <a:t> 				point of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each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scintillating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tile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in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submodule</a:t>
            </a:r>
            <a:endParaRPr lang="de-DE" dirty="0">
              <a:solidFill>
                <a:srgbClr val="000000"/>
              </a:solidFill>
              <a:latin typeface="Arial" charset="0"/>
            </a:endParaRPr>
          </a:p>
          <a:p>
            <a:pPr defTabSz="5035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dirty="0">
              <a:solidFill>
                <a:srgbClr val="000000"/>
              </a:solidFill>
              <a:latin typeface="Arial" charset="0"/>
            </a:endParaRPr>
          </a:p>
          <a:p>
            <a:pPr defTabSz="5035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dirty="0">
                <a:solidFill>
                  <a:srgbClr val="000000"/>
                </a:solidFill>
                <a:latin typeface="Arial" charset="0"/>
              </a:rPr>
              <a:t>				</a:t>
            </a:r>
            <a:r>
              <a:rPr lang="de-DE" dirty="0">
                <a:solidFill>
                  <a:srgbClr val="009900"/>
                </a:solidFill>
                <a:latin typeface="Arial" charset="0"/>
              </a:rPr>
              <a:t>Time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: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precise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</a:rPr>
              <a:t>timestamp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after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Amp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. and Disc.)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is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generated</a:t>
            </a:r>
            <a:endParaRPr lang="de-DE" dirty="0">
              <a:solidFill>
                <a:srgbClr val="000000"/>
              </a:solidFill>
              <a:latin typeface="Arial" charset="0"/>
            </a:endParaRPr>
          </a:p>
          <a:p>
            <a:pPr defTabSz="50355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dirty="0">
                <a:solidFill>
                  <a:srgbClr val="000000"/>
                </a:solidFill>
                <a:latin typeface="Arial" charset="0"/>
              </a:rPr>
              <a:t>				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for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each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valid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hit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5658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/>
          <p:nvPr/>
        </p:nvSpPr>
        <p:spPr>
          <a:xfrm>
            <a:off x="7226996" y="688717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algn="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E53B3C-AB77-4C4E-B52E-DD61F5B64447}" type="slidenum">
              <a:rPr lang="en-US" sz="140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Bitstream Vera Sans" pitchFamily="2"/>
              </a:rPr>
              <a:pPr algn="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27</a:t>
            </a:fld>
            <a:endParaRPr lang="en-US" sz="1400">
              <a:solidFill>
                <a:srgbClr val="000000"/>
              </a:solidFill>
              <a:latin typeface="Times New Roman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3" name="Titel 1"/>
          <p:cNvSpPr txBox="1">
            <a:spLocks noGrp="1"/>
          </p:cNvSpPr>
          <p:nvPr>
            <p:ph type="title" idx="4294967295"/>
          </p:nvPr>
        </p:nvSpPr>
        <p:spPr>
          <a:xfrm>
            <a:off x="457556" y="346319"/>
            <a:ext cx="9372600" cy="751682"/>
          </a:xfrm>
        </p:spPr>
        <p:txBody>
          <a:bodyPr/>
          <a:lstStyle/>
          <a:p>
            <a:pPr lvl="0">
              <a:buNone/>
            </a:pPr>
            <a:r>
              <a:rPr lang="en-US"/>
              <a:t>Work Packages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44" y="1691612"/>
            <a:ext cx="6915319" cy="33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/>
          <p:nvPr/>
        </p:nvSpPr>
        <p:spPr>
          <a:xfrm>
            <a:off x="7226996" y="688717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algn="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462652-92BC-4050-B192-B13EAF1546D2}" type="slidenum">
              <a:rPr lang="en-US" sz="140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Bitstream Vera Sans" pitchFamily="2"/>
              </a:rPr>
              <a:pPr algn="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</a:t>
            </a:fld>
            <a:endParaRPr lang="en-US" sz="1400">
              <a:solidFill>
                <a:srgbClr val="000000"/>
              </a:solidFill>
              <a:latin typeface="Times New Roman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3" name="Titel 1"/>
          <p:cNvSpPr txBox="1">
            <a:spLocks noGrp="1"/>
          </p:cNvSpPr>
          <p:nvPr>
            <p:ph type="title" idx="4294967295"/>
          </p:nvPr>
        </p:nvSpPr>
        <p:spPr>
          <a:xfrm>
            <a:off x="379078" y="251445"/>
            <a:ext cx="9071643" cy="678533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 dirty="0"/>
              <a:t>Summary</a:t>
            </a:r>
          </a:p>
        </p:txBody>
      </p:sp>
      <p:sp>
        <p:nvSpPr>
          <p:cNvPr id="4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31800" y="1331566"/>
            <a:ext cx="9143841" cy="2952328"/>
          </a:xfrm>
        </p:spPr>
        <p:txBody>
          <a:bodyPr/>
          <a:lstStyle/>
          <a:p>
            <a:pPr lvl="0"/>
            <a:r>
              <a:rPr lang="en-US" sz="2000" dirty="0" err="1"/>
              <a:t>SciTil</a:t>
            </a:r>
            <a:r>
              <a:rPr lang="en-US" sz="2000" dirty="0"/>
              <a:t> for</a:t>
            </a:r>
          </a:p>
          <a:p>
            <a:pPr lvl="1" hangingPunct="0"/>
            <a:r>
              <a:rPr lang="en-US" sz="2000" dirty="0"/>
              <a:t>Event timing/ conversion detection/ relative time</a:t>
            </a:r>
          </a:p>
          <a:p>
            <a:pPr lvl="0"/>
            <a:r>
              <a:rPr lang="en-US" sz="2000" dirty="0"/>
              <a:t>Prototype works</a:t>
            </a:r>
          </a:p>
          <a:p>
            <a:pPr lvl="1" hangingPunct="0"/>
            <a:r>
              <a:rPr lang="en-US" sz="2000" dirty="0"/>
              <a:t>AMP604 pre-amps give right time resolution</a:t>
            </a:r>
          </a:p>
          <a:p>
            <a:pPr lvl="1" hangingPunct="0"/>
            <a:r>
              <a:rPr lang="en-US" sz="2000" dirty="0"/>
              <a:t>Number of photons agrees with </a:t>
            </a:r>
            <a:r>
              <a:rPr lang="en-US" sz="2000" dirty="0" smtClean="0"/>
              <a:t>estimates</a:t>
            </a:r>
            <a:endParaRPr lang="en-US" sz="2000" dirty="0"/>
          </a:p>
        </p:txBody>
      </p:sp>
      <p:sp>
        <p:nvSpPr>
          <p:cNvPr id="5" name="TextBox 7"/>
          <p:cNvSpPr txBox="1"/>
          <p:nvPr/>
        </p:nvSpPr>
        <p:spPr>
          <a:xfrm>
            <a:off x="431800" y="3986388"/>
            <a:ext cx="7696200" cy="266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A simple ( </a:t>
            </a:r>
            <a:r>
              <a:rPr lang="de-DE" sz="2000" dirty="0" err="1" smtClean="0">
                <a:solidFill>
                  <a:srgbClr val="000000"/>
                </a:solidFill>
                <a:latin typeface="Arial" charset="0"/>
              </a:rPr>
              <a:t>only</a:t>
            </a: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charset="0"/>
              </a:rPr>
              <a:t>Scintillator</a:t>
            </a: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charset="0"/>
              </a:rPr>
              <a:t>tile</a:t>
            </a: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, no </a:t>
            </a:r>
            <a:r>
              <a:rPr lang="de-DE" sz="2000" dirty="0" err="1" smtClean="0">
                <a:solidFill>
                  <a:srgbClr val="000000"/>
                </a:solidFill>
                <a:latin typeface="Arial" charset="0"/>
              </a:rPr>
              <a:t>electronic</a:t>
            </a: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de-DE" sz="2000" dirty="0" err="1" smtClean="0">
                <a:solidFill>
                  <a:srgbClr val="000000"/>
                </a:solidFill>
                <a:latin typeface="Arial" charset="0"/>
              </a:rPr>
              <a:t>geometry</a:t>
            </a: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charset="0"/>
              </a:rPr>
              <a:t>detector</a:t>
            </a: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charset="0"/>
              </a:rPr>
              <a:t>based</a:t>
            </a: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 on </a:t>
            </a:r>
            <a:r>
              <a:rPr lang="de-DE" sz="2000" dirty="0" err="1" smtClean="0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charset="0"/>
              </a:rPr>
              <a:t>Scintillator</a:t>
            </a: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charset="0"/>
              </a:rPr>
              <a:t>tile</a:t>
            </a: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charset="0"/>
              </a:rPr>
              <a:t>hodoscope</a:t>
            </a: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charset="0"/>
              </a:rPr>
              <a:t>detector</a:t>
            </a: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charset="0"/>
              </a:rPr>
              <a:t>proposal</a:t>
            </a: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 has </a:t>
            </a:r>
            <a:r>
              <a:rPr lang="de-DE" sz="2000" dirty="0" err="1" smtClean="0">
                <a:solidFill>
                  <a:srgbClr val="000000"/>
                </a:solidFill>
                <a:latin typeface="Arial" charset="0"/>
              </a:rPr>
              <a:t>been</a:t>
            </a: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charset="0"/>
              </a:rPr>
              <a:t>implemented</a:t>
            </a: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charset="0"/>
              </a:rPr>
              <a:t>within</a:t>
            </a: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charset="0"/>
              </a:rPr>
              <a:t>Pandaroot</a:t>
            </a: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 Framework</a:t>
            </a:r>
          </a:p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000" dirty="0" smtClean="0">
              <a:solidFill>
                <a:srgbClr val="000000"/>
              </a:solidFill>
              <a:latin typeface="Arial" charset="0"/>
            </a:endParaRPr>
          </a:p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     A </a:t>
            </a:r>
            <a:r>
              <a:rPr lang="de-DE" sz="2000" dirty="0" err="1" smtClean="0">
                <a:solidFill>
                  <a:srgbClr val="000000"/>
                </a:solidFill>
                <a:latin typeface="Arial" charset="0"/>
              </a:rPr>
              <a:t>more</a:t>
            </a: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charset="0"/>
              </a:rPr>
              <a:t>complex</a:t>
            </a: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charset="0"/>
              </a:rPr>
              <a:t>hit</a:t>
            </a: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charset="0"/>
              </a:rPr>
              <a:t>reconstruction</a:t>
            </a: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charset="0"/>
              </a:rPr>
              <a:t>including</a:t>
            </a: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 R&amp;D </a:t>
            </a:r>
            <a:r>
              <a:rPr lang="de-DE" sz="2000" dirty="0" err="1" smtClean="0">
                <a:solidFill>
                  <a:srgbClr val="000000"/>
                </a:solidFill>
                <a:latin typeface="Arial" charset="0"/>
              </a:rPr>
              <a:t>is</a:t>
            </a: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 in </a:t>
            </a:r>
            <a:r>
              <a:rPr lang="de-DE" sz="2000" dirty="0" err="1" smtClean="0">
                <a:solidFill>
                  <a:srgbClr val="000000"/>
                </a:solidFill>
                <a:latin typeface="Arial" charset="0"/>
              </a:rPr>
              <a:t>progress</a:t>
            </a:r>
            <a:endParaRPr lang="de-DE" sz="2000" dirty="0" smtClean="0">
              <a:solidFill>
                <a:srgbClr val="000000"/>
              </a:solidFill>
              <a:latin typeface="Arial" charset="0"/>
            </a:endParaRPr>
          </a:p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de-DE" sz="2000" dirty="0">
              <a:solidFill>
                <a:srgbClr val="000000"/>
              </a:solidFill>
              <a:latin typeface="Arial" charset="0"/>
            </a:endParaRPr>
          </a:p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     </a:t>
            </a:r>
            <a:endParaRPr lang="de-DE" sz="2000" dirty="0" smtClean="0">
              <a:solidFill>
                <a:srgbClr val="000000"/>
              </a:solidFill>
              <a:latin typeface="Arial" charset="0"/>
            </a:endParaRPr>
          </a:p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000" dirty="0" smtClean="0">
              <a:solidFill>
                <a:srgbClr val="000000"/>
              </a:solidFill>
              <a:latin typeface="Arial" charset="0"/>
            </a:endParaRPr>
          </a:p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000" dirty="0" smtClean="0">
                <a:solidFill>
                  <a:srgbClr val="000000"/>
                </a:solidFill>
                <a:latin typeface="Arial" charset="0"/>
              </a:rPr>
              <a:t>  </a:t>
            </a:r>
            <a:endParaRPr lang="de-DE" sz="2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/>
          <p:nvPr/>
        </p:nvSpPr>
        <p:spPr>
          <a:xfrm>
            <a:off x="7226996" y="688717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algn="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C51D01-0B28-438A-BD9C-653A4B067D05}" type="slidenum">
              <a:rPr lang="en-US" sz="140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Bitstream Vera Sans" pitchFamily="2"/>
              </a:rPr>
              <a:pPr algn="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3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8" y="317882"/>
            <a:ext cx="9071643" cy="625321"/>
          </a:xfrm>
        </p:spPr>
        <p:txBody>
          <a:bodyPr/>
          <a:lstStyle/>
          <a:p>
            <a:pPr lvl="0">
              <a:buNone/>
            </a:pPr>
            <a:r>
              <a:rPr lang="en-US"/>
              <a:t>Event timing</a:t>
            </a:r>
          </a:p>
        </p:txBody>
      </p:sp>
      <p:sp>
        <p:nvSpPr>
          <p:cNvPr id="5" name="Textfeld 3"/>
          <p:cNvSpPr txBox="1"/>
          <p:nvPr/>
        </p:nvSpPr>
        <p:spPr>
          <a:xfrm>
            <a:off x="685805" y="1143009"/>
            <a:ext cx="6095518" cy="1418048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Time between successive events are </a:t>
            </a:r>
            <a:r>
              <a:rPr lang="en-US" b="1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not equally spaced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but follow a </a:t>
            </a:r>
            <a:r>
              <a:rPr lang="en-US" b="1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exponential </a:t>
            </a:r>
            <a:r>
              <a:rPr lang="en-US" b="1" dirty="0" smtClean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distribution : </a:t>
            </a:r>
            <a:r>
              <a:rPr lang="en-US" b="1" dirty="0" err="1" smtClean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avg</a:t>
            </a:r>
            <a:r>
              <a:rPr lang="en-US" b="1" dirty="0" smtClean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 ~ 10 ns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1" dirty="0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dirty="0" smtClean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On this time scale : all data collected to form data package</a:t>
            </a:r>
            <a:endParaRPr lang="en-US" b="1" dirty="0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424705" y="2728211"/>
            <a:ext cx="7688615" cy="4508010"/>
            <a:chOff x="424705" y="2080139"/>
            <a:chExt cx="7688615" cy="4508010"/>
          </a:xfrm>
        </p:grpSpPr>
        <p:pic>
          <p:nvPicPr>
            <p:cNvPr id="4" name="Grafik 2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424705" y="2080139"/>
              <a:ext cx="7688615" cy="4508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6" name="Gerade Verbindung 4"/>
            <p:cNvSpPr/>
            <p:nvPr/>
          </p:nvSpPr>
          <p:spPr>
            <a:xfrm flipH="1">
              <a:off x="2565750" y="3118162"/>
              <a:ext cx="45719" cy="26778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square" lIns="89889" tIns="44942" rIns="89889" bIns="44942" anchor="ctr" anchorCtr="1" compatLnSpc="0"/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endParaRPr>
            </a:p>
          </p:txBody>
        </p:sp>
        <p:sp>
          <p:nvSpPr>
            <p:cNvPr id="7" name="Textfeld 5"/>
            <p:cNvSpPr txBox="1"/>
            <p:nvPr/>
          </p:nvSpPr>
          <p:spPr>
            <a:xfrm>
              <a:off x="1295896" y="4873926"/>
              <a:ext cx="1545680" cy="6216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89889" tIns="44942" rIns="89889" bIns="44942" anchor="t" anchorCtr="0" compatLnSpc="0">
              <a:spAutoFit/>
            </a:bodyPr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dirty="0" smtClean="0">
                  <a:solidFill>
                    <a:srgbClr val="000000"/>
                  </a:solidFill>
                  <a:latin typeface="Arial" pitchFamily="18"/>
                  <a:ea typeface="Bitstream Vera Sans" pitchFamily="2"/>
                  <a:cs typeface="Bitstream Vera Sans" pitchFamily="2"/>
                </a:rPr>
                <a:t>63% most likely below</a:t>
              </a:r>
              <a:endPara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endParaRPr>
            </a:p>
          </p:txBody>
        </p:sp>
        <p:sp>
          <p:nvSpPr>
            <p:cNvPr id="9" name="Textfeld 5"/>
            <p:cNvSpPr txBox="1"/>
            <p:nvPr/>
          </p:nvSpPr>
          <p:spPr>
            <a:xfrm>
              <a:off x="2210643" y="2761943"/>
              <a:ext cx="1738311" cy="35621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89889" tIns="44942" rIns="89889" bIns="44942" anchor="t" anchorCtr="0" compatLnSpc="0">
              <a:spAutoFit/>
            </a:bodyPr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dirty="0">
                  <a:solidFill>
                    <a:srgbClr val="000000"/>
                  </a:solidFill>
                  <a:latin typeface="Arial" pitchFamily="18"/>
                  <a:ea typeface="Bitstream Vera Sans" pitchFamily="2"/>
                  <a:cs typeface="Bitstream Vera Sans" pitchFamily="2"/>
                </a:rPr>
                <a:t>average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/>
          <p:nvPr/>
        </p:nvSpPr>
        <p:spPr>
          <a:xfrm>
            <a:off x="7226996" y="688717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algn="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5E5C40-3F68-4811-B741-38D30D6005F7}" type="slidenum">
              <a:rPr lang="en-US" sz="140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Bitstream Vera Sans" pitchFamily="2"/>
              </a:rPr>
              <a:pPr algn="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8"/>
              <a:ea typeface="Bitstream Vera Sans" pitchFamily="2"/>
              <a:cs typeface="Bitstream Vera Sans" pitchFamily="2"/>
            </a:endParaRPr>
          </a:p>
        </p:txBody>
      </p:sp>
      <p:pic>
        <p:nvPicPr>
          <p:cNvPr id="3" name="Grafi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9872" y="2874146"/>
            <a:ext cx="7624822" cy="37860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2"/>
          <p:cNvSpPr txBox="1"/>
          <p:nvPr/>
        </p:nvSpPr>
        <p:spPr>
          <a:xfrm>
            <a:off x="1871960" y="6712930"/>
            <a:ext cx="6256801" cy="621676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Klaus </a:t>
            </a:r>
            <a:r>
              <a:rPr lang="en-US" dirty="0" err="1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Götzen,Influence</a:t>
            </a: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 of Particle Timing on Event Building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PANDA collaboration meeting March 2011, GSI</a:t>
            </a:r>
          </a:p>
        </p:txBody>
      </p:sp>
      <p:sp>
        <p:nvSpPr>
          <p:cNvPr id="5" name="Titel 3"/>
          <p:cNvSpPr txBox="1">
            <a:spLocks noGrp="1"/>
          </p:cNvSpPr>
          <p:nvPr>
            <p:ph type="title" idx="4294967295"/>
          </p:nvPr>
        </p:nvSpPr>
        <p:spPr>
          <a:xfrm>
            <a:off x="-1296392" y="107429"/>
            <a:ext cx="9071643" cy="796680"/>
          </a:xfrm>
        </p:spPr>
        <p:txBody>
          <a:bodyPr/>
          <a:lstStyle/>
          <a:p>
            <a:pPr lvl="0">
              <a:buNone/>
            </a:pPr>
            <a:r>
              <a:rPr lang="en-US" dirty="0"/>
              <a:t>Event timing</a:t>
            </a:r>
          </a:p>
        </p:txBody>
      </p:sp>
      <p:sp>
        <p:nvSpPr>
          <p:cNvPr id="6" name="Textfeld 4"/>
          <p:cNvSpPr txBox="1"/>
          <p:nvPr/>
        </p:nvSpPr>
        <p:spPr>
          <a:xfrm>
            <a:off x="935856" y="899517"/>
            <a:ext cx="7689587" cy="356219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Events 1,</a:t>
            </a:r>
            <a:r>
              <a:rPr lang="en-US" dirty="0">
                <a:solidFill>
                  <a:srgbClr val="FF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,</a:t>
            </a:r>
            <a:r>
              <a:rPr lang="en-US" dirty="0">
                <a:solidFill>
                  <a:srgbClr val="2300DC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3</a:t>
            </a: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,4,</a:t>
            </a:r>
            <a:r>
              <a:rPr lang="en-US" dirty="0">
                <a:solidFill>
                  <a:srgbClr val="FF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5</a:t>
            </a: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,</a:t>
            </a:r>
            <a:r>
              <a:rPr lang="en-US" dirty="0">
                <a:solidFill>
                  <a:srgbClr val="0000FF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6</a:t>
            </a: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,7,</a:t>
            </a:r>
            <a:r>
              <a:rPr lang="en-US" dirty="0">
                <a:solidFill>
                  <a:srgbClr val="FF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8</a:t>
            </a: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... for 50Mhz interaction rate with 6 tracks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1223888" y="1475581"/>
            <a:ext cx="7176633" cy="1175941"/>
            <a:chOff x="756050" y="5459774"/>
            <a:chExt cx="7644471" cy="1606341"/>
          </a:xfrm>
        </p:grpSpPr>
        <p:pic>
          <p:nvPicPr>
            <p:cNvPr id="8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4321" y="5459774"/>
              <a:ext cx="2016125" cy="1606341"/>
            </a:xfrm>
            <a:prstGeom prst="rect">
              <a:avLst/>
            </a:prstGeom>
          </p:spPr>
        </p:pic>
        <p:sp>
          <p:nvSpPr>
            <p:cNvPr id="9" name="Explosion 2 8"/>
            <p:cNvSpPr/>
            <p:nvPr/>
          </p:nvSpPr>
          <p:spPr bwMode="auto">
            <a:xfrm>
              <a:off x="1428089" y="6635715"/>
              <a:ext cx="420026" cy="419982"/>
            </a:xfrm>
            <a:prstGeom prst="irregularSeal2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0706" tIns="50355" rIns="100706" bIns="50355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3552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de-DE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10" name="Curved Connector 12"/>
            <p:cNvCxnSpPr/>
            <p:nvPr/>
          </p:nvCxnSpPr>
          <p:spPr bwMode="auto">
            <a:xfrm flipV="1">
              <a:off x="1764109" y="6215733"/>
              <a:ext cx="4368273" cy="839964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Explosion 2 10"/>
            <p:cNvSpPr/>
            <p:nvPr/>
          </p:nvSpPr>
          <p:spPr bwMode="auto">
            <a:xfrm>
              <a:off x="6048375" y="6131736"/>
              <a:ext cx="588036" cy="419982"/>
            </a:xfrm>
            <a:prstGeom prst="irregularSeal2">
              <a:avLst/>
            </a:prstGeom>
            <a:solidFill>
              <a:srgbClr val="00B8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0706" tIns="50355" rIns="100706" bIns="50355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03552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de-DE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TextBox 17"/>
            <p:cNvSpPr txBox="1"/>
            <p:nvPr/>
          </p:nvSpPr>
          <p:spPr>
            <a:xfrm>
              <a:off x="756050" y="6467722"/>
              <a:ext cx="1428089" cy="421256"/>
            </a:xfrm>
            <a:prstGeom prst="rect">
              <a:avLst/>
            </a:prstGeom>
            <a:noFill/>
          </p:spPr>
          <p:txBody>
            <a:bodyPr wrap="square" lIns="100706" tIns="50355" rIns="100706" bIns="50355" rtlCol="0">
              <a:spAutoFit/>
            </a:bodyPr>
            <a:lstStyle/>
            <a:p>
              <a:pPr marL="0" marR="0" lvl="0" indent="0" defTabSz="503552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kumimoji="0" lang="de-DE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</a:t>
              </a:r>
              <a:r>
                <a:rPr kumimoji="0" lang="de-DE" sz="22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</a:t>
              </a:r>
              <a:endPara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TextBox 18"/>
            <p:cNvSpPr txBox="1"/>
            <p:nvPr/>
          </p:nvSpPr>
          <p:spPr>
            <a:xfrm>
              <a:off x="6972432" y="6131736"/>
              <a:ext cx="1428089" cy="421256"/>
            </a:xfrm>
            <a:prstGeom prst="rect">
              <a:avLst/>
            </a:prstGeom>
            <a:noFill/>
          </p:spPr>
          <p:txBody>
            <a:bodyPr wrap="square" lIns="100706" tIns="50355" rIns="100706" bIns="50355" rtlCol="0">
              <a:spAutoFit/>
            </a:bodyPr>
            <a:lstStyle/>
            <a:p>
              <a:pPr marL="0" marR="0" lvl="0" indent="0" defTabSz="503552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kumimoji="0" lang="de-DE" sz="2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</a:t>
              </a:r>
              <a:r>
                <a:rPr kumimoji="0" lang="de-DE" sz="2200" b="1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i</a:t>
              </a:r>
              <a:r>
                <a:rPr kumimoji="0" lang="de-DE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, </a:t>
              </a:r>
              <a:r>
                <a:rPr kumimoji="0" lang="de-DE" sz="2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σ</a:t>
              </a:r>
              <a:r>
                <a:rPr kumimoji="0" lang="de-DE" sz="2200" b="1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</a:t>
              </a:r>
              <a:endPara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/>
          <p:nvPr/>
        </p:nvSpPr>
        <p:spPr>
          <a:xfrm>
            <a:off x="7226996" y="688717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algn="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105ECF-B8C9-4274-B8CB-BB227D63B2D3}" type="slidenum">
              <a:rPr lang="en-US" sz="140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Bitstream Vera Sans" pitchFamily="2"/>
              </a:rPr>
              <a:pPr algn="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3" name="Freihandform 1"/>
          <p:cNvSpPr/>
          <p:nvPr/>
        </p:nvSpPr>
        <p:spPr>
          <a:xfrm>
            <a:off x="3585600" y="313200"/>
            <a:ext cx="2743200" cy="2286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0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4" name="Freihandform 2"/>
          <p:cNvSpPr/>
          <p:nvPr/>
        </p:nvSpPr>
        <p:spPr>
          <a:xfrm>
            <a:off x="4114800" y="806400"/>
            <a:ext cx="1600200" cy="1371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0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pic>
        <p:nvPicPr>
          <p:cNvPr id="5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4" y="2872798"/>
            <a:ext cx="9255602" cy="45957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ihandform 4"/>
          <p:cNvSpPr/>
          <p:nvPr/>
        </p:nvSpPr>
        <p:spPr>
          <a:xfrm>
            <a:off x="4572000" y="1143006"/>
            <a:ext cx="685800" cy="685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5C8526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0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7" name="Gerade Verbindung 5"/>
          <p:cNvSpPr/>
          <p:nvPr/>
        </p:nvSpPr>
        <p:spPr>
          <a:xfrm>
            <a:off x="5029200" y="1371601"/>
            <a:ext cx="1600200" cy="228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8" name="Gerade Verbindung 6"/>
          <p:cNvSpPr/>
          <p:nvPr/>
        </p:nvSpPr>
        <p:spPr>
          <a:xfrm flipV="1">
            <a:off x="5029200" y="457201"/>
            <a:ext cx="1828800" cy="9144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9" name="Gerade Verbindung 7"/>
          <p:cNvSpPr/>
          <p:nvPr/>
        </p:nvSpPr>
        <p:spPr>
          <a:xfrm flipH="1" flipV="1">
            <a:off x="2971800" y="1143000"/>
            <a:ext cx="2057400" cy="228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0" name="Gerade Verbindung 8"/>
          <p:cNvSpPr/>
          <p:nvPr/>
        </p:nvSpPr>
        <p:spPr>
          <a:xfrm flipH="1">
            <a:off x="3886200" y="1371600"/>
            <a:ext cx="1143000" cy="1371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1" name="Gerade Verbindung 9"/>
          <p:cNvSpPr/>
          <p:nvPr/>
        </p:nvSpPr>
        <p:spPr>
          <a:xfrm flipH="1">
            <a:off x="2743200" y="1371604"/>
            <a:ext cx="2286000" cy="685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2" name="Gerade Verbindung 10"/>
          <p:cNvSpPr/>
          <p:nvPr/>
        </p:nvSpPr>
        <p:spPr>
          <a:xfrm flipV="1">
            <a:off x="5029200" y="228603"/>
            <a:ext cx="685800" cy="1143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3" name="Gerade Verbindung 11"/>
          <p:cNvSpPr/>
          <p:nvPr/>
        </p:nvSpPr>
        <p:spPr>
          <a:xfrm>
            <a:off x="5029200" y="1371600"/>
            <a:ext cx="1371600" cy="1371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4" name="Gerade Verbindung 12"/>
          <p:cNvSpPr/>
          <p:nvPr/>
        </p:nvSpPr>
        <p:spPr>
          <a:xfrm flipH="1" flipV="1">
            <a:off x="3657600" y="457201"/>
            <a:ext cx="1371600" cy="9144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5" name="Gerade Verbindung 13"/>
          <p:cNvSpPr/>
          <p:nvPr/>
        </p:nvSpPr>
        <p:spPr>
          <a:xfrm flipH="1">
            <a:off x="3200400" y="1371601"/>
            <a:ext cx="1828800" cy="1143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6" name="Gerade Verbindung 14"/>
          <p:cNvSpPr/>
          <p:nvPr/>
        </p:nvSpPr>
        <p:spPr>
          <a:xfrm flipV="1">
            <a:off x="5029200" y="228603"/>
            <a:ext cx="1143000" cy="1143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7" name="Gerade Verbindung 15"/>
          <p:cNvSpPr/>
          <p:nvPr/>
        </p:nvSpPr>
        <p:spPr>
          <a:xfrm flipV="1">
            <a:off x="5029200" y="914403"/>
            <a:ext cx="1600200" cy="4572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8" name="Gerade Verbindung 16"/>
          <p:cNvSpPr/>
          <p:nvPr/>
        </p:nvSpPr>
        <p:spPr>
          <a:xfrm>
            <a:off x="5029200" y="1371602"/>
            <a:ext cx="1828800" cy="9144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9" name="Textfeld 17"/>
          <p:cNvSpPr txBox="1"/>
          <p:nvPr/>
        </p:nvSpPr>
        <p:spPr>
          <a:xfrm>
            <a:off x="7086600" y="914408"/>
            <a:ext cx="2350803" cy="1418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Fast detector assigns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accurate time stamps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to tracks.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/>
          <p:nvPr/>
        </p:nvSpPr>
        <p:spPr>
          <a:xfrm>
            <a:off x="7226996" y="688717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algn="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BE15FA6-BB22-4FB9-BA70-A3DE13D679F6}" type="slidenum">
              <a:rPr lang="en-US" sz="140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Bitstream Vera Sans" pitchFamily="2"/>
              </a:rPr>
              <a:pPr algn="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3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8" y="346318"/>
            <a:ext cx="9071643" cy="1172160"/>
          </a:xfrm>
        </p:spPr>
        <p:txBody>
          <a:bodyPr/>
          <a:lstStyle/>
          <a:p>
            <a:pPr lvl="0">
              <a:buNone/>
            </a:pPr>
            <a:r>
              <a:rPr lang="en-US"/>
              <a:t>Conversion detection</a:t>
            </a:r>
          </a:p>
        </p:txBody>
      </p:sp>
      <p:sp>
        <p:nvSpPr>
          <p:cNvPr id="4" name="Freihandform 2"/>
          <p:cNvSpPr/>
          <p:nvPr/>
        </p:nvSpPr>
        <p:spPr>
          <a:xfrm flipV="1">
            <a:off x="1771925" y="3592083"/>
            <a:ext cx="457200" cy="228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3366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0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5" name="Freihandform 3"/>
          <p:cNvSpPr/>
          <p:nvPr/>
        </p:nvSpPr>
        <p:spPr>
          <a:xfrm>
            <a:off x="857515" y="2093044"/>
            <a:ext cx="457200" cy="1143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0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6" name="Freihandform 4"/>
          <p:cNvSpPr/>
          <p:nvPr/>
        </p:nvSpPr>
        <p:spPr>
          <a:xfrm>
            <a:off x="3143515" y="2093044"/>
            <a:ext cx="457200" cy="1143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0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7" name="Freihandform 5"/>
          <p:cNvSpPr/>
          <p:nvPr/>
        </p:nvSpPr>
        <p:spPr>
          <a:xfrm>
            <a:off x="1314725" y="2093044"/>
            <a:ext cx="457200" cy="1143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0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8" name="Freihandform 6"/>
          <p:cNvSpPr/>
          <p:nvPr/>
        </p:nvSpPr>
        <p:spPr>
          <a:xfrm>
            <a:off x="1771925" y="2093044"/>
            <a:ext cx="457200" cy="1143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0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9" name="Freihandform 7"/>
          <p:cNvSpPr/>
          <p:nvPr/>
        </p:nvSpPr>
        <p:spPr>
          <a:xfrm>
            <a:off x="2229115" y="2093044"/>
            <a:ext cx="457200" cy="1143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0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0" name="Freihandform 8"/>
          <p:cNvSpPr/>
          <p:nvPr/>
        </p:nvSpPr>
        <p:spPr>
          <a:xfrm>
            <a:off x="2686325" y="2093044"/>
            <a:ext cx="457200" cy="1143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0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1" name="Freihandform 9"/>
          <p:cNvSpPr/>
          <p:nvPr/>
        </p:nvSpPr>
        <p:spPr>
          <a:xfrm>
            <a:off x="869758" y="3846597"/>
            <a:ext cx="2743200" cy="228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1" compatLnSpc="0"/>
          <a:lstStyle/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DIRC</a:t>
            </a:r>
          </a:p>
        </p:txBody>
      </p:sp>
      <p:sp>
        <p:nvSpPr>
          <p:cNvPr id="12" name="Textfeld 10"/>
          <p:cNvSpPr txBox="1"/>
          <p:nvPr/>
        </p:nvSpPr>
        <p:spPr>
          <a:xfrm>
            <a:off x="575821" y="2198169"/>
            <a:ext cx="1132742" cy="356219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EMC</a:t>
            </a:r>
          </a:p>
        </p:txBody>
      </p:sp>
      <p:sp>
        <p:nvSpPr>
          <p:cNvPr id="13" name="Gerade Verbindung 11"/>
          <p:cNvSpPr/>
          <p:nvPr/>
        </p:nvSpPr>
        <p:spPr>
          <a:xfrm flipV="1">
            <a:off x="2070722" y="2611445"/>
            <a:ext cx="0" cy="1143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4" name="Gerade Verbindung 12"/>
          <p:cNvSpPr/>
          <p:nvPr/>
        </p:nvSpPr>
        <p:spPr>
          <a:xfrm flipV="1">
            <a:off x="2070736" y="2743200"/>
            <a:ext cx="443877" cy="10112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5" name="Gerade Verbindung 13"/>
          <p:cNvSpPr/>
          <p:nvPr/>
        </p:nvSpPr>
        <p:spPr>
          <a:xfrm flipV="1">
            <a:off x="1877756" y="3754444"/>
            <a:ext cx="192956" cy="9316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000000"/>
            </a:solidFill>
            <a:custDash>
              <a:ds d="0" sp="0"/>
              <a:ds d="0" sp="0"/>
            </a:custDash>
            <a:tailEnd type="arrow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6" name="Textfeld 14"/>
          <p:cNvSpPr txBox="1"/>
          <p:nvPr/>
        </p:nvSpPr>
        <p:spPr>
          <a:xfrm>
            <a:off x="3767401" y="3521172"/>
            <a:ext cx="1560944" cy="621676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1%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17%</a:t>
            </a:r>
          </a:p>
        </p:txBody>
      </p:sp>
      <p:sp>
        <p:nvSpPr>
          <p:cNvPr id="17" name="Freihandform 15"/>
          <p:cNvSpPr/>
          <p:nvPr/>
        </p:nvSpPr>
        <p:spPr>
          <a:xfrm flipV="1">
            <a:off x="857515" y="3592083"/>
            <a:ext cx="457200" cy="228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3366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0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8" name="Freihandform 16"/>
          <p:cNvSpPr/>
          <p:nvPr/>
        </p:nvSpPr>
        <p:spPr>
          <a:xfrm flipV="1">
            <a:off x="1314725" y="3592439"/>
            <a:ext cx="457200" cy="228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3366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0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9" name="Freihandform 17"/>
          <p:cNvSpPr/>
          <p:nvPr/>
        </p:nvSpPr>
        <p:spPr>
          <a:xfrm>
            <a:off x="2229115" y="3596042"/>
            <a:ext cx="457200" cy="228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3366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0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20" name="Freihandform 18"/>
          <p:cNvSpPr/>
          <p:nvPr/>
        </p:nvSpPr>
        <p:spPr>
          <a:xfrm flipV="1">
            <a:off x="2686325" y="3592083"/>
            <a:ext cx="457200" cy="228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3366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0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21" name="Freihandform 19"/>
          <p:cNvSpPr/>
          <p:nvPr/>
        </p:nvSpPr>
        <p:spPr>
          <a:xfrm flipV="1">
            <a:off x="3143515" y="3592083"/>
            <a:ext cx="457200" cy="228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3366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0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22" name="Textfeld 20"/>
          <p:cNvSpPr txBox="1"/>
          <p:nvPr/>
        </p:nvSpPr>
        <p:spPr>
          <a:xfrm>
            <a:off x="817558" y="3528733"/>
            <a:ext cx="1060198" cy="356219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 err="1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SciTil</a:t>
            </a:r>
            <a:endParaRPr lang="en-US" dirty="0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23" name="Textfeld 21"/>
          <p:cNvSpPr txBox="1"/>
          <p:nvPr/>
        </p:nvSpPr>
        <p:spPr>
          <a:xfrm>
            <a:off x="4744803" y="2140924"/>
            <a:ext cx="4170596" cy="887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Conversion of gammas within the DIRC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can be detected with the SciTil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/>
          <p:nvPr/>
        </p:nvSpPr>
        <p:spPr>
          <a:xfrm>
            <a:off x="7226996" y="688717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algn="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A7BD26-38F6-494C-9FA7-47FEBEC9C87D}" type="slidenum">
              <a:rPr lang="en-US" sz="140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Bitstream Vera Sans" pitchFamily="2"/>
              </a:rPr>
              <a:pPr algn="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3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8" y="346318"/>
            <a:ext cx="9071643" cy="1172160"/>
          </a:xfrm>
        </p:spPr>
        <p:txBody>
          <a:bodyPr/>
          <a:lstStyle/>
          <a:p>
            <a:pPr lvl="0">
              <a:buNone/>
            </a:pPr>
            <a:r>
              <a:rPr lang="en-US"/>
              <a:t>Relative timing</a:t>
            </a:r>
          </a:p>
        </p:txBody>
      </p:sp>
      <p:sp>
        <p:nvSpPr>
          <p:cNvPr id="4" name="Freihandform 2"/>
          <p:cNvSpPr/>
          <p:nvPr/>
        </p:nvSpPr>
        <p:spPr>
          <a:xfrm>
            <a:off x="1600200" y="2743200"/>
            <a:ext cx="4343400" cy="2286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0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5" name="Gerade Verbindung 3"/>
          <p:cNvSpPr/>
          <p:nvPr/>
        </p:nvSpPr>
        <p:spPr>
          <a:xfrm>
            <a:off x="8915400" y="1828800"/>
            <a:ext cx="0" cy="457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6" name="Gerade Verbindung 4"/>
          <p:cNvSpPr/>
          <p:nvPr/>
        </p:nvSpPr>
        <p:spPr>
          <a:xfrm flipV="1">
            <a:off x="3886200" y="2057400"/>
            <a:ext cx="1143000" cy="1828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7" name="Gerade Verbindung 5"/>
          <p:cNvSpPr/>
          <p:nvPr/>
        </p:nvSpPr>
        <p:spPr>
          <a:xfrm>
            <a:off x="3886200" y="3886205"/>
            <a:ext cx="5486400" cy="1371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8" name="Textfeld 6"/>
          <p:cNvSpPr txBox="1"/>
          <p:nvPr/>
        </p:nvSpPr>
        <p:spPr>
          <a:xfrm>
            <a:off x="1367906" y="2406607"/>
            <a:ext cx="1045894" cy="356219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TOF</a:t>
            </a:r>
          </a:p>
        </p:txBody>
      </p:sp>
      <p:sp>
        <p:nvSpPr>
          <p:cNvPr id="9" name="Textfeld 7"/>
          <p:cNvSpPr txBox="1"/>
          <p:nvPr/>
        </p:nvSpPr>
        <p:spPr>
          <a:xfrm>
            <a:off x="8401140" y="1371607"/>
            <a:ext cx="922142" cy="356219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TOF</a:t>
            </a:r>
          </a:p>
        </p:txBody>
      </p:sp>
      <p:sp>
        <p:nvSpPr>
          <p:cNvPr id="10" name="Textfeld 8"/>
          <p:cNvSpPr txBox="1"/>
          <p:nvPr/>
        </p:nvSpPr>
        <p:spPr>
          <a:xfrm>
            <a:off x="685804" y="5715008"/>
            <a:ext cx="5650651" cy="621676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PANDA has no start detector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 err="1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SciTil</a:t>
            </a: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 important for relative timing and PID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/>
          <p:nvPr/>
        </p:nvSpPr>
        <p:spPr>
          <a:xfrm>
            <a:off x="7226996" y="688717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algn="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13251D-9C40-4442-8CF4-55EAF972C093}" type="slidenum">
              <a:rPr lang="en-US" sz="140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Bitstream Vera Sans" pitchFamily="2"/>
              </a:rPr>
              <a:pPr algn="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3" name="Titel 1"/>
          <p:cNvSpPr txBox="1">
            <a:spLocks noGrp="1"/>
          </p:cNvSpPr>
          <p:nvPr>
            <p:ph type="title" idx="4294967295"/>
          </p:nvPr>
        </p:nvSpPr>
        <p:spPr>
          <a:xfrm>
            <a:off x="457200" y="154852"/>
            <a:ext cx="9372600" cy="678533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/>
              <a:t>Scintillator Material</a:t>
            </a:r>
          </a:p>
        </p:txBody>
      </p:sp>
      <p:sp>
        <p:nvSpPr>
          <p:cNvPr id="4" name="Textfeld 2"/>
          <p:cNvSpPr txBox="1"/>
          <p:nvPr/>
        </p:nvSpPr>
        <p:spPr>
          <a:xfrm>
            <a:off x="438116" y="914759"/>
            <a:ext cx="5924516" cy="1152591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For subnanosecond timing: timing on first arriving photon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→ Time resolution depends on number of photons.</a:t>
            </a:r>
          </a:p>
        </p:txBody>
      </p:sp>
      <p:pic>
        <p:nvPicPr>
          <p:cNvPr id="5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397" y="2057756"/>
            <a:ext cx="5225402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erade Verbindung 4"/>
          <p:cNvSpPr/>
          <p:nvPr/>
        </p:nvSpPr>
        <p:spPr>
          <a:xfrm flipH="1">
            <a:off x="1138685" y="4800956"/>
            <a:ext cx="4315" cy="368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361">
            <a:solidFill>
              <a:srgbClr val="FF0000"/>
            </a:solidFill>
            <a:prstDash val="solid"/>
          </a:ln>
        </p:spPr>
        <p:txBody>
          <a:bodyPr vert="horz" wrap="square" lIns="98875" tIns="53938" rIns="98875" bIns="53938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pic>
        <p:nvPicPr>
          <p:cNvPr id="7" name="Grafik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74800" y="2093757"/>
            <a:ext cx="5615997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erade Verbindung 6"/>
          <p:cNvSpPr/>
          <p:nvPr/>
        </p:nvSpPr>
        <p:spPr>
          <a:xfrm flipH="1">
            <a:off x="3226683" y="4801322"/>
            <a:ext cx="4315" cy="368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361">
            <a:solidFill>
              <a:srgbClr val="FF0000"/>
            </a:solidFill>
            <a:prstDash val="solid"/>
          </a:ln>
        </p:spPr>
        <p:txBody>
          <a:bodyPr vert="horz" wrap="square" lIns="98875" tIns="53938" rIns="98875" bIns="53938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9" name="Gerade Verbindung 7"/>
          <p:cNvSpPr/>
          <p:nvPr/>
        </p:nvSpPr>
        <p:spPr>
          <a:xfrm flipH="1">
            <a:off x="2614683" y="4801322"/>
            <a:ext cx="4315" cy="368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361">
            <a:solidFill>
              <a:srgbClr val="FF0000"/>
            </a:solidFill>
            <a:prstDash val="solid"/>
          </a:ln>
        </p:spPr>
        <p:txBody>
          <a:bodyPr vert="horz" wrap="square" lIns="98875" tIns="53938" rIns="98875" bIns="53938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0" name="Gerade Verbindung 8"/>
          <p:cNvSpPr/>
          <p:nvPr/>
        </p:nvSpPr>
        <p:spPr>
          <a:xfrm flipH="1">
            <a:off x="1930695" y="4801322"/>
            <a:ext cx="4325" cy="368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361">
            <a:solidFill>
              <a:srgbClr val="FF0000"/>
            </a:solidFill>
            <a:prstDash val="solid"/>
          </a:ln>
        </p:spPr>
        <p:txBody>
          <a:bodyPr vert="horz" wrap="square" lIns="98875" tIns="53938" rIns="98875" bIns="53938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1" name="Gerade Verbindung 9"/>
          <p:cNvSpPr/>
          <p:nvPr/>
        </p:nvSpPr>
        <p:spPr>
          <a:xfrm flipH="1">
            <a:off x="1426684" y="4801322"/>
            <a:ext cx="4315" cy="368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361">
            <a:solidFill>
              <a:srgbClr val="FF0000"/>
            </a:solidFill>
            <a:prstDash val="solid"/>
          </a:ln>
        </p:spPr>
        <p:txBody>
          <a:bodyPr vert="horz" wrap="square" lIns="98875" tIns="53938" rIns="98875" bIns="53938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2" name="Gerade Verbindung 10"/>
          <p:cNvSpPr/>
          <p:nvPr/>
        </p:nvSpPr>
        <p:spPr>
          <a:xfrm flipH="1">
            <a:off x="1246688" y="4801322"/>
            <a:ext cx="4315" cy="368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361">
            <a:solidFill>
              <a:srgbClr val="FF0000"/>
            </a:solidFill>
            <a:prstDash val="solid"/>
          </a:ln>
        </p:spPr>
        <p:txBody>
          <a:bodyPr vert="horz" wrap="square" lIns="98875" tIns="53938" rIns="98875" bIns="53938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3" name="Gerade Verbindung 11"/>
          <p:cNvSpPr/>
          <p:nvPr/>
        </p:nvSpPr>
        <p:spPr>
          <a:xfrm flipH="1">
            <a:off x="1678696" y="4801322"/>
            <a:ext cx="4325" cy="368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361">
            <a:solidFill>
              <a:srgbClr val="FF0000"/>
            </a:solidFill>
            <a:prstDash val="solid"/>
          </a:ln>
        </p:spPr>
        <p:txBody>
          <a:bodyPr vert="horz" wrap="square" lIns="98875" tIns="53938" rIns="98875" bIns="53938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4" name="Gerade Verbindung 12"/>
          <p:cNvSpPr/>
          <p:nvPr/>
        </p:nvSpPr>
        <p:spPr>
          <a:xfrm flipH="1">
            <a:off x="1138685" y="4801322"/>
            <a:ext cx="4315" cy="368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361">
            <a:solidFill>
              <a:srgbClr val="FF0000"/>
            </a:solidFill>
            <a:prstDash val="solid"/>
          </a:ln>
        </p:spPr>
        <p:txBody>
          <a:bodyPr vert="horz" wrap="square" lIns="98875" tIns="53938" rIns="98875" bIns="53938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5" name="Gerade Verbindung 13"/>
          <p:cNvSpPr/>
          <p:nvPr/>
        </p:nvSpPr>
        <p:spPr>
          <a:xfrm flipH="1">
            <a:off x="1534688" y="4801322"/>
            <a:ext cx="4315" cy="368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361">
            <a:solidFill>
              <a:srgbClr val="FF0000"/>
            </a:solidFill>
            <a:prstDash val="solid"/>
          </a:ln>
        </p:spPr>
        <p:txBody>
          <a:bodyPr vert="horz" wrap="square" lIns="98875" tIns="53938" rIns="98875" bIns="53938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6" name="Gerade Verbindung 14"/>
          <p:cNvSpPr/>
          <p:nvPr/>
        </p:nvSpPr>
        <p:spPr>
          <a:xfrm flipH="1">
            <a:off x="1318683" y="4801322"/>
            <a:ext cx="4315" cy="368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361">
            <a:solidFill>
              <a:srgbClr val="FF0000"/>
            </a:solidFill>
            <a:prstDash val="solid"/>
          </a:ln>
        </p:spPr>
        <p:txBody>
          <a:bodyPr vert="horz" wrap="square" lIns="98875" tIns="53938" rIns="98875" bIns="53938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7" name="Textfeld 15"/>
          <p:cNvSpPr txBox="1"/>
          <p:nvPr/>
        </p:nvSpPr>
        <p:spPr>
          <a:xfrm>
            <a:off x="914400" y="6283446"/>
            <a:ext cx="5848557" cy="621676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Time spread of first photon (RMS) for many events ~1/N</a:t>
            </a:r>
          </a:p>
        </p:txBody>
      </p:sp>
      <p:sp>
        <p:nvSpPr>
          <p:cNvPr id="18" name="Textfeld 16"/>
          <p:cNvSpPr txBox="1"/>
          <p:nvPr/>
        </p:nvSpPr>
        <p:spPr>
          <a:xfrm>
            <a:off x="1216435" y="2387888"/>
            <a:ext cx="1133279" cy="357245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t</a:t>
            </a:r>
            <a:r>
              <a:rPr lang="en-US" baseline="-250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D</a:t>
            </a: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=2.2 ns</a:t>
            </a:r>
          </a:p>
        </p:txBody>
      </p:sp>
      <p:sp>
        <p:nvSpPr>
          <p:cNvPr id="19" name="Textfeld 17"/>
          <p:cNvSpPr txBox="1"/>
          <p:nvPr/>
        </p:nvSpPr>
        <p:spPr>
          <a:xfrm>
            <a:off x="914400" y="1940041"/>
            <a:ext cx="2017084" cy="356219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Pure exponential:</a:t>
            </a:r>
          </a:p>
        </p:txBody>
      </p:sp>
      <p:sp>
        <p:nvSpPr>
          <p:cNvPr id="20" name="Gerade Verbindung 18"/>
          <p:cNvSpPr/>
          <p:nvPr/>
        </p:nvSpPr>
        <p:spPr>
          <a:xfrm flipH="1" flipV="1">
            <a:off x="1143000" y="5258159"/>
            <a:ext cx="457200" cy="9144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21" name="Textfeld 19"/>
          <p:cNvSpPr txBox="1"/>
          <p:nvPr/>
        </p:nvSpPr>
        <p:spPr>
          <a:xfrm>
            <a:off x="7363089" y="6256085"/>
            <a:ext cx="2009523" cy="621676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Unfortunately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→ not so simple...</a:t>
            </a:r>
          </a:p>
        </p:txBody>
      </p:sp>
      <p:sp>
        <p:nvSpPr>
          <p:cNvPr id="22" name="Textfeld 20"/>
          <p:cNvSpPr txBox="1"/>
          <p:nvPr/>
        </p:nvSpPr>
        <p:spPr>
          <a:xfrm>
            <a:off x="5486400" y="2057764"/>
            <a:ext cx="1740596" cy="356219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Simulation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/>
          <p:nvPr/>
        </p:nvSpPr>
        <p:spPr>
          <a:xfrm>
            <a:off x="7226996" y="688717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algn="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EAAED85-7FB7-409D-982F-D2D80A8FB92F}" type="slidenum">
              <a:rPr lang="en-US" sz="140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Bitstream Vera Sans" pitchFamily="2"/>
              </a:rPr>
              <a:pPr algn="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3" name="Textfeld 1"/>
          <p:cNvSpPr txBox="1"/>
          <p:nvPr/>
        </p:nvSpPr>
        <p:spPr>
          <a:xfrm>
            <a:off x="438850" y="914759"/>
            <a:ext cx="4981323" cy="1152591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Rise time comparable to wanted time resolution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→ Additional smearing of first photon</a:t>
            </a:r>
          </a:p>
        </p:txBody>
      </p:sp>
      <p:pic>
        <p:nvPicPr>
          <p:cNvPr id="4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119" y="2058122"/>
            <a:ext cx="5225402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3"/>
          <p:cNvSpPr txBox="1"/>
          <p:nvPr/>
        </p:nvSpPr>
        <p:spPr>
          <a:xfrm>
            <a:off x="1143356" y="1940041"/>
            <a:ext cx="2684522" cy="356219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Rise time + exponential:</a:t>
            </a:r>
          </a:p>
        </p:txBody>
      </p:sp>
      <p:sp>
        <p:nvSpPr>
          <p:cNvPr id="6" name="Textfeld 4"/>
          <p:cNvSpPr txBox="1"/>
          <p:nvPr/>
        </p:nvSpPr>
        <p:spPr>
          <a:xfrm>
            <a:off x="2057756" y="2514963"/>
            <a:ext cx="1133279" cy="357245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t</a:t>
            </a:r>
            <a:r>
              <a:rPr lang="en-US" baseline="-2500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D</a:t>
            </a: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=2.2 ns</a:t>
            </a:r>
          </a:p>
        </p:txBody>
      </p:sp>
      <p:sp>
        <p:nvSpPr>
          <p:cNvPr id="7" name="Textfeld 5"/>
          <p:cNvSpPr txBox="1"/>
          <p:nvPr/>
        </p:nvSpPr>
        <p:spPr>
          <a:xfrm>
            <a:off x="2057756" y="2873882"/>
            <a:ext cx="1133279" cy="357245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Standard Symbols L" pitchFamily="18"/>
                <a:ea typeface="Bitstream Vera Sans" pitchFamily="2"/>
                <a:cs typeface="Bitstream Vera Sans" pitchFamily="2"/>
              </a:rPr>
              <a:t>t</a:t>
            </a:r>
            <a:r>
              <a:rPr lang="en-US" baseline="-25000">
                <a:solidFill>
                  <a:srgbClr val="000000"/>
                </a:solidFill>
                <a:latin typeface="Arial" pitchFamily="34"/>
                <a:ea typeface="Bitstream Vera Sans" pitchFamily="2"/>
                <a:cs typeface="Bitstream Vera Sans" pitchFamily="2"/>
              </a:rPr>
              <a:t>R</a:t>
            </a: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=0.9 ns</a:t>
            </a:r>
          </a:p>
        </p:txBody>
      </p:sp>
      <p:sp>
        <p:nvSpPr>
          <p:cNvPr id="8" name="Gerade Verbindung 6"/>
          <p:cNvSpPr/>
          <p:nvPr/>
        </p:nvSpPr>
        <p:spPr>
          <a:xfrm flipH="1">
            <a:off x="1139040" y="4800956"/>
            <a:ext cx="4315" cy="368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361">
            <a:solidFill>
              <a:srgbClr val="FF0000"/>
            </a:solidFill>
            <a:prstDash val="solid"/>
          </a:ln>
        </p:spPr>
        <p:txBody>
          <a:bodyPr vert="horz" wrap="square" lIns="98875" tIns="53938" rIns="98875" bIns="53938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9" name="Gerade Verbindung 7"/>
          <p:cNvSpPr/>
          <p:nvPr/>
        </p:nvSpPr>
        <p:spPr>
          <a:xfrm flipH="1">
            <a:off x="3227038" y="4801322"/>
            <a:ext cx="4315" cy="368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361">
            <a:solidFill>
              <a:srgbClr val="FF0000"/>
            </a:solidFill>
            <a:prstDash val="solid"/>
          </a:ln>
        </p:spPr>
        <p:txBody>
          <a:bodyPr vert="horz" wrap="square" lIns="98875" tIns="53938" rIns="98875" bIns="53938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0" name="Gerade Verbindung 8"/>
          <p:cNvSpPr/>
          <p:nvPr/>
        </p:nvSpPr>
        <p:spPr>
          <a:xfrm flipH="1">
            <a:off x="2615051" y="4801322"/>
            <a:ext cx="4325" cy="368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361">
            <a:solidFill>
              <a:srgbClr val="FF0000"/>
            </a:solidFill>
            <a:prstDash val="solid"/>
          </a:ln>
        </p:spPr>
        <p:txBody>
          <a:bodyPr vert="horz" wrap="square" lIns="98875" tIns="53938" rIns="98875" bIns="53938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1" name="Gerade Verbindung 9"/>
          <p:cNvSpPr/>
          <p:nvPr/>
        </p:nvSpPr>
        <p:spPr>
          <a:xfrm flipH="1">
            <a:off x="1931052" y="4801322"/>
            <a:ext cx="4325" cy="368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361">
            <a:solidFill>
              <a:srgbClr val="FF0000"/>
            </a:solidFill>
            <a:prstDash val="solid"/>
          </a:ln>
        </p:spPr>
        <p:txBody>
          <a:bodyPr vert="horz" wrap="square" lIns="98875" tIns="53938" rIns="98875" bIns="53938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2" name="Gerade Verbindung 10"/>
          <p:cNvSpPr/>
          <p:nvPr/>
        </p:nvSpPr>
        <p:spPr>
          <a:xfrm flipH="1">
            <a:off x="1427040" y="4801322"/>
            <a:ext cx="4315" cy="368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361">
            <a:solidFill>
              <a:srgbClr val="FF0000"/>
            </a:solidFill>
            <a:prstDash val="solid"/>
          </a:ln>
        </p:spPr>
        <p:txBody>
          <a:bodyPr vert="horz" wrap="square" lIns="98875" tIns="53938" rIns="98875" bIns="53938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3" name="Gerade Verbindung 11"/>
          <p:cNvSpPr/>
          <p:nvPr/>
        </p:nvSpPr>
        <p:spPr>
          <a:xfrm flipH="1">
            <a:off x="1247044" y="4801322"/>
            <a:ext cx="4315" cy="368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361">
            <a:solidFill>
              <a:srgbClr val="FF0000"/>
            </a:solidFill>
            <a:prstDash val="solid"/>
          </a:ln>
        </p:spPr>
        <p:txBody>
          <a:bodyPr vert="horz" wrap="square" lIns="98875" tIns="53938" rIns="98875" bIns="53938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4" name="Gerade Verbindung 12"/>
          <p:cNvSpPr/>
          <p:nvPr/>
        </p:nvSpPr>
        <p:spPr>
          <a:xfrm flipH="1">
            <a:off x="1679052" y="4801322"/>
            <a:ext cx="4325" cy="368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361">
            <a:solidFill>
              <a:srgbClr val="FF0000"/>
            </a:solidFill>
            <a:prstDash val="solid"/>
          </a:ln>
        </p:spPr>
        <p:txBody>
          <a:bodyPr vert="horz" wrap="square" lIns="98875" tIns="53938" rIns="98875" bIns="53938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5" name="Gerade Verbindung 13"/>
          <p:cNvSpPr/>
          <p:nvPr/>
        </p:nvSpPr>
        <p:spPr>
          <a:xfrm flipH="1">
            <a:off x="1139040" y="4801322"/>
            <a:ext cx="4315" cy="368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361">
            <a:solidFill>
              <a:srgbClr val="FF0000"/>
            </a:solidFill>
            <a:prstDash val="solid"/>
          </a:ln>
        </p:spPr>
        <p:txBody>
          <a:bodyPr vert="horz" wrap="square" lIns="98875" tIns="53938" rIns="98875" bIns="53938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6" name="Gerade Verbindung 14"/>
          <p:cNvSpPr/>
          <p:nvPr/>
        </p:nvSpPr>
        <p:spPr>
          <a:xfrm flipH="1">
            <a:off x="1535052" y="4801322"/>
            <a:ext cx="4325" cy="368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361">
            <a:solidFill>
              <a:srgbClr val="FF0000"/>
            </a:solidFill>
            <a:prstDash val="solid"/>
          </a:ln>
        </p:spPr>
        <p:txBody>
          <a:bodyPr vert="horz" wrap="square" lIns="98875" tIns="53938" rIns="98875" bIns="53938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7" name="Gerade Verbindung 15"/>
          <p:cNvSpPr/>
          <p:nvPr/>
        </p:nvSpPr>
        <p:spPr>
          <a:xfrm flipH="1">
            <a:off x="1319040" y="4801322"/>
            <a:ext cx="4315" cy="368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8361">
            <a:solidFill>
              <a:srgbClr val="FF0000"/>
            </a:solidFill>
            <a:prstDash val="solid"/>
          </a:ln>
        </p:spPr>
        <p:txBody>
          <a:bodyPr vert="horz" wrap="square" lIns="98875" tIns="53938" rIns="98875" bIns="53938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sp>
        <p:nvSpPr>
          <p:cNvPr id="18" name="Textfeld 16"/>
          <p:cNvSpPr txBox="1"/>
          <p:nvPr/>
        </p:nvSpPr>
        <p:spPr>
          <a:xfrm>
            <a:off x="914762" y="6283446"/>
            <a:ext cx="6381716" cy="621676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Time spread of first photon (RMS) for many events ~1/sqrt(N)</a:t>
            </a:r>
          </a:p>
        </p:txBody>
      </p:sp>
      <p:sp>
        <p:nvSpPr>
          <p:cNvPr id="19" name="Textfeld 17"/>
          <p:cNvSpPr txBox="1"/>
          <p:nvPr/>
        </p:nvSpPr>
        <p:spPr>
          <a:xfrm>
            <a:off x="2476075" y="3540244"/>
            <a:ext cx="1351803" cy="356219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BC-408</a:t>
            </a:r>
          </a:p>
        </p:txBody>
      </p:sp>
      <p:pic>
        <p:nvPicPr>
          <p:cNvPr id="20" name="Grafik 1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75156" y="2094122"/>
            <a:ext cx="5615997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feld 19"/>
          <p:cNvSpPr txBox="1"/>
          <p:nvPr/>
        </p:nvSpPr>
        <p:spPr>
          <a:xfrm>
            <a:off x="5487122" y="2057764"/>
            <a:ext cx="2217486" cy="356219"/>
          </a:xfrm>
          <a:prstGeom prst="rect">
            <a:avLst/>
          </a:prstGeom>
          <a:noFill/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Simulation</a:t>
            </a:r>
          </a:p>
        </p:txBody>
      </p:sp>
      <p:sp>
        <p:nvSpPr>
          <p:cNvPr id="22" name="Textfeld 20"/>
          <p:cNvSpPr txBox="1"/>
          <p:nvPr/>
        </p:nvSpPr>
        <p:spPr>
          <a:xfrm>
            <a:off x="7315556" y="6159962"/>
            <a:ext cx="2743200" cy="6216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89889" tIns="44942" rIns="89889" bIns="44942" anchor="t" anchorCtr="0" compatLnSpc="0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 BC-408:   100 ps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Arial" pitchFamily="18"/>
                <a:ea typeface="Bitstream Vera Sans" pitchFamily="2"/>
                <a:cs typeface="Bitstream Vera Sans" pitchFamily="2"/>
              </a:rPr>
              <a:t>                 100 photons</a:t>
            </a:r>
          </a:p>
        </p:txBody>
      </p:sp>
      <p:sp>
        <p:nvSpPr>
          <p:cNvPr id="23" name="Gerade Verbindung 21"/>
          <p:cNvSpPr/>
          <p:nvPr/>
        </p:nvSpPr>
        <p:spPr>
          <a:xfrm flipV="1">
            <a:off x="8458556" y="4115156"/>
            <a:ext cx="457200" cy="20574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square" lIns="89889" tIns="44942" rIns="89889" bIns="44942" anchor="ctr" anchorCtr="1" compatLnSpc="0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Franklin Gothic Book"/>
        <a:ea typeface=""/>
        <a:cs typeface=""/>
      </a:majorFont>
      <a:minorFont>
        <a:latin typeface="Perpet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Franklin Gothic Book"/>
        <a:ea typeface=""/>
        <a:cs typeface=""/>
      </a:majorFont>
      <a:minorFont>
        <a:latin typeface="Perpet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Franklin Gothic Book"/>
        <a:ea typeface=""/>
        <a:cs typeface=""/>
      </a:majorFont>
      <a:minorFont>
        <a:latin typeface="Perpet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Franklin Gothic Book"/>
        <a:ea typeface=""/>
        <a:cs typeface=""/>
      </a:majorFont>
      <a:minorFont>
        <a:latin typeface="Perpet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Franklin Gothic Book"/>
        <a:ea typeface=""/>
        <a:cs typeface=""/>
      </a:majorFont>
      <a:minorFont>
        <a:latin typeface="Perpet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1055</Words>
  <Application>Microsoft Office PowerPoint</Application>
  <PresentationFormat>Benutzerdefiniert</PresentationFormat>
  <Paragraphs>274</Paragraphs>
  <Slides>28</Slides>
  <Notes>26</Notes>
  <HiddenSlides>0</HiddenSlides>
  <MMClips>0</MMClips>
  <ScaleCrop>false</ScaleCrop>
  <HeadingPairs>
    <vt:vector size="4" baseType="variant">
      <vt:variant>
        <vt:lpstr>Design</vt:lpstr>
      </vt:variant>
      <vt:variant>
        <vt:i4>6</vt:i4>
      </vt:variant>
      <vt:variant>
        <vt:lpstr>Folientitel</vt:lpstr>
      </vt:variant>
      <vt:variant>
        <vt:i4>28</vt:i4>
      </vt:variant>
    </vt:vector>
  </HeadingPairs>
  <TitlesOfParts>
    <vt:vector size="34" baseType="lpstr">
      <vt:lpstr>Default</vt:lpstr>
      <vt:lpstr>5_Default Design</vt:lpstr>
      <vt:lpstr>6_Default Design</vt:lpstr>
      <vt:lpstr>7_Default Design</vt:lpstr>
      <vt:lpstr>8_Default Design</vt:lpstr>
      <vt:lpstr>Default Design</vt:lpstr>
      <vt:lpstr>The Scintillation Tile Hodoscope (SciTil)</vt:lpstr>
      <vt:lpstr>Panda Detector</vt:lpstr>
      <vt:lpstr>Event timing</vt:lpstr>
      <vt:lpstr>Event timing</vt:lpstr>
      <vt:lpstr>PowerPoint-Präsentation</vt:lpstr>
      <vt:lpstr>Conversion detection</vt:lpstr>
      <vt:lpstr>Relative timing</vt:lpstr>
      <vt:lpstr>Scintillator Material</vt:lpstr>
      <vt:lpstr>PowerPoint-Präsentation</vt:lpstr>
      <vt:lpstr>PowerPoint-Präsentation</vt:lpstr>
      <vt:lpstr>Slitrani simulations</vt:lpstr>
      <vt:lpstr>Prototype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Mechanics</vt:lpstr>
      <vt:lpstr>PowerPoint-Präsentation</vt:lpstr>
      <vt:lpstr>PowerPoint-Präsentation</vt:lpstr>
      <vt:lpstr>PowerPoint-Präsentation</vt:lpstr>
      <vt:lpstr>PowerPoint-Präsentation</vt:lpstr>
      <vt:lpstr>TODO : Real reconstruction Hit Collection</vt:lpstr>
      <vt:lpstr>Work Packages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Scintillation Tile Hodoscope (SciTil)</dc:title>
  <dc:creator>asanchez</dc:creator>
  <cp:lastModifiedBy>asanchez</cp:lastModifiedBy>
  <cp:revision>33</cp:revision>
  <dcterms:created xsi:type="dcterms:W3CDTF">2011-10-06T20:41:23Z</dcterms:created>
  <dcterms:modified xsi:type="dcterms:W3CDTF">2013-02-16T14:46:19Z</dcterms:modified>
</cp:coreProperties>
</file>