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8"/>
  </p:notesMasterIdLst>
  <p:sldIdLst>
    <p:sldId id="518" r:id="rId2"/>
    <p:sldId id="638" r:id="rId3"/>
    <p:sldId id="639" r:id="rId4"/>
    <p:sldId id="646" r:id="rId5"/>
    <p:sldId id="616" r:id="rId6"/>
    <p:sldId id="637" r:id="rId7"/>
    <p:sldId id="640" r:id="rId8"/>
    <p:sldId id="642" r:id="rId9"/>
    <p:sldId id="643" r:id="rId10"/>
    <p:sldId id="644" r:id="rId11"/>
    <p:sldId id="641" r:id="rId12"/>
    <p:sldId id="647" r:id="rId13"/>
    <p:sldId id="648" r:id="rId14"/>
    <p:sldId id="650" r:id="rId15"/>
    <p:sldId id="612" r:id="rId16"/>
    <p:sldId id="645" r:id="rId1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3300"/>
    <a:srgbClr val="009900"/>
    <a:srgbClr val="CC9900"/>
    <a:srgbClr val="0000FF"/>
    <a:srgbClr val="FFFFFF"/>
    <a:srgbClr val="FFFFCC"/>
    <a:srgbClr val="FEDCA0"/>
    <a:srgbClr val="343434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5" autoAdjust="0"/>
    <p:restoredTop sz="99154" autoAdjust="0"/>
  </p:normalViewPr>
  <p:slideViewPr>
    <p:cSldViewPr>
      <p:cViewPr>
        <p:scale>
          <a:sx n="90" d="100"/>
          <a:sy n="90" d="100"/>
        </p:scale>
        <p:origin x="-1062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C673F-C29E-1C45-A9D7-6AEB3CE894B8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7F0B4A0-CCB3-A643-BCD2-EC76F832434B}">
      <dgm:prSet phldrT="[Text]"/>
      <dgm:spPr/>
      <dgm:t>
        <a:bodyPr/>
        <a:lstStyle/>
        <a:p>
          <a:r>
            <a:rPr lang="en-US" b="1" noProof="0" dirty="0" smtClean="0">
              <a:solidFill>
                <a:srgbClr val="000000"/>
              </a:solidFill>
            </a:rPr>
            <a:t>Identification of the required specifications of each procurement item</a:t>
          </a:r>
          <a:endParaRPr lang="en-US" b="1" noProof="0" dirty="0">
            <a:solidFill>
              <a:srgbClr val="000000"/>
            </a:solidFill>
          </a:endParaRPr>
        </a:p>
      </dgm:t>
    </dgm:pt>
    <dgm:pt modelId="{08EE4C65-11AD-1A48-BB20-E4AED6398D2A}" type="parTrans" cxnId="{F3E181A1-6462-3741-872D-54AC5C45DBB7}">
      <dgm:prSet/>
      <dgm:spPr/>
      <dgm:t>
        <a:bodyPr/>
        <a:lstStyle/>
        <a:p>
          <a:endParaRPr lang="de-DE"/>
        </a:p>
      </dgm:t>
    </dgm:pt>
    <dgm:pt modelId="{790B0E87-6CEB-3D42-91A7-10C743772D4C}" type="sibTrans" cxnId="{F3E181A1-6462-3741-872D-54AC5C45DBB7}">
      <dgm:prSet/>
      <dgm:spPr/>
      <dgm:t>
        <a:bodyPr/>
        <a:lstStyle/>
        <a:p>
          <a:endParaRPr lang="de-DE"/>
        </a:p>
      </dgm:t>
    </dgm:pt>
    <dgm:pt modelId="{8EB57A50-D3CF-974F-8F2C-86E262C90866}">
      <dgm:prSet phldrT="[Text]"/>
      <dgm:spPr/>
      <dgm:t>
        <a:bodyPr/>
        <a:lstStyle/>
        <a:p>
          <a:r>
            <a:rPr lang="en-US" b="1" noProof="0" smtClean="0">
              <a:solidFill>
                <a:srgbClr val="000000"/>
              </a:solidFill>
            </a:rPr>
            <a:t>Tracking of the status of each document</a:t>
          </a:r>
          <a:endParaRPr lang="en-US" b="1" noProof="0">
            <a:solidFill>
              <a:srgbClr val="000000"/>
            </a:solidFill>
          </a:endParaRPr>
        </a:p>
      </dgm:t>
    </dgm:pt>
    <dgm:pt modelId="{5CF1B277-E416-1246-9778-AA21EDE60B3B}" type="parTrans" cxnId="{50540D9E-E2A2-BB4A-BCEA-23BE81063A78}">
      <dgm:prSet/>
      <dgm:spPr/>
      <dgm:t>
        <a:bodyPr/>
        <a:lstStyle/>
        <a:p>
          <a:endParaRPr lang="de-DE"/>
        </a:p>
      </dgm:t>
    </dgm:pt>
    <dgm:pt modelId="{7433674A-A77E-F342-B5F8-57F0EB32397C}" type="sibTrans" cxnId="{50540D9E-E2A2-BB4A-BCEA-23BE81063A78}">
      <dgm:prSet/>
      <dgm:spPr/>
      <dgm:t>
        <a:bodyPr/>
        <a:lstStyle/>
        <a:p>
          <a:endParaRPr lang="de-DE"/>
        </a:p>
      </dgm:t>
    </dgm:pt>
    <dgm:pt modelId="{671692E8-24F5-AE44-820E-8E5D014873A4}">
      <dgm:prSet phldrT="[Text]"/>
      <dgm:spPr/>
      <dgm:t>
        <a:bodyPr/>
        <a:lstStyle/>
        <a:p>
          <a:r>
            <a:rPr lang="en-US" b="1" noProof="0" dirty="0" smtClean="0">
              <a:solidFill>
                <a:srgbClr val="000000"/>
              </a:solidFill>
            </a:rPr>
            <a:t>Steering of the work on the technical documents</a:t>
          </a:r>
          <a:endParaRPr lang="en-US" b="1" noProof="0" dirty="0">
            <a:solidFill>
              <a:srgbClr val="000000"/>
            </a:solidFill>
          </a:endParaRPr>
        </a:p>
      </dgm:t>
    </dgm:pt>
    <dgm:pt modelId="{AFACB247-AA8B-E842-ABCA-0D47E8C2AE88}" type="parTrans" cxnId="{1058198A-9A86-554E-B96F-34EB982E0815}">
      <dgm:prSet/>
      <dgm:spPr/>
      <dgm:t>
        <a:bodyPr/>
        <a:lstStyle/>
        <a:p>
          <a:endParaRPr lang="de-DE"/>
        </a:p>
      </dgm:t>
    </dgm:pt>
    <dgm:pt modelId="{BE400B4A-0429-4A4D-B6B0-55F086210C09}" type="sibTrans" cxnId="{1058198A-9A86-554E-B96F-34EB982E0815}">
      <dgm:prSet/>
      <dgm:spPr/>
      <dgm:t>
        <a:bodyPr/>
        <a:lstStyle/>
        <a:p>
          <a:endParaRPr lang="de-DE"/>
        </a:p>
      </dgm:t>
    </dgm:pt>
    <dgm:pt modelId="{E16C99D7-A3FB-FC4C-A4ED-B8F53AF2B4E2}">
      <dgm:prSet phldrT="[Text]"/>
      <dgm:spPr/>
      <dgm:t>
        <a:bodyPr/>
        <a:lstStyle/>
        <a:p>
          <a:r>
            <a:rPr lang="en-US" b="1" noProof="0" smtClean="0">
              <a:solidFill>
                <a:srgbClr val="000000"/>
              </a:solidFill>
            </a:rPr>
            <a:t>Prioritisation of the procurement of the FAIR project</a:t>
          </a:r>
          <a:endParaRPr lang="en-US" b="1" noProof="0">
            <a:solidFill>
              <a:srgbClr val="000000"/>
            </a:solidFill>
          </a:endParaRPr>
        </a:p>
      </dgm:t>
    </dgm:pt>
    <dgm:pt modelId="{D82BD77C-CA22-C140-82F4-4EFD194F1363}" type="parTrans" cxnId="{AB5E0573-8CE2-1C4F-9751-805B755D3319}">
      <dgm:prSet/>
      <dgm:spPr/>
      <dgm:t>
        <a:bodyPr/>
        <a:lstStyle/>
        <a:p>
          <a:endParaRPr lang="de-DE"/>
        </a:p>
      </dgm:t>
    </dgm:pt>
    <dgm:pt modelId="{9A4361F2-4762-1946-8AF6-0CBEDF9F9071}" type="sibTrans" cxnId="{AB5E0573-8CE2-1C4F-9751-805B755D3319}">
      <dgm:prSet/>
      <dgm:spPr/>
      <dgm:t>
        <a:bodyPr/>
        <a:lstStyle/>
        <a:p>
          <a:endParaRPr lang="de-DE"/>
        </a:p>
      </dgm:t>
    </dgm:pt>
    <dgm:pt modelId="{65513017-6E6C-4400-BEC1-DCDD6697D6E0}">
      <dgm:prSet/>
      <dgm:spPr/>
      <dgm:t>
        <a:bodyPr/>
        <a:lstStyle/>
        <a:p>
          <a:pPr rtl="0"/>
          <a:r>
            <a:rPr lang="de-DE" b="1" i="0" u="none" dirty="0" err="1" smtClean="0"/>
            <a:t>Tendering</a:t>
          </a:r>
          <a:r>
            <a:rPr lang="de-DE" b="1" i="0" u="none" dirty="0" smtClean="0"/>
            <a:t> </a:t>
          </a:r>
          <a:r>
            <a:rPr lang="de-DE" b="1" i="0" u="none" dirty="0" err="1" smtClean="0"/>
            <a:t>processes</a:t>
          </a:r>
          <a:endParaRPr lang="de-DE" b="0" i="0" u="none" dirty="0"/>
        </a:p>
      </dgm:t>
    </dgm:pt>
    <dgm:pt modelId="{72066E51-1D2E-46E5-A084-71574F03B5B1}" type="parTrans" cxnId="{45E66FB8-8A3B-4F9F-94DC-0E20B34503A6}">
      <dgm:prSet/>
      <dgm:spPr/>
      <dgm:t>
        <a:bodyPr/>
        <a:lstStyle/>
        <a:p>
          <a:endParaRPr lang="de-DE"/>
        </a:p>
      </dgm:t>
    </dgm:pt>
    <dgm:pt modelId="{5BEC42F2-A50B-46A6-B3B7-D0383732D9E6}" type="sibTrans" cxnId="{45E66FB8-8A3B-4F9F-94DC-0E20B34503A6}">
      <dgm:prSet/>
      <dgm:spPr/>
      <dgm:t>
        <a:bodyPr/>
        <a:lstStyle/>
        <a:p>
          <a:endParaRPr lang="de-DE"/>
        </a:p>
      </dgm:t>
    </dgm:pt>
    <dgm:pt modelId="{6EC5796A-244D-468A-ACED-3557C6AEAB28}">
      <dgm:prSet/>
      <dgm:spPr/>
      <dgm:t>
        <a:bodyPr/>
        <a:lstStyle/>
        <a:p>
          <a:endParaRPr lang="de-DE"/>
        </a:p>
      </dgm:t>
    </dgm:pt>
    <dgm:pt modelId="{C8E65E48-79FE-4F0C-8862-184860F49DE7}" type="parTrans" cxnId="{BACAEDD1-17A8-43DD-A927-15EFB0067BF1}">
      <dgm:prSet/>
      <dgm:spPr/>
      <dgm:t>
        <a:bodyPr/>
        <a:lstStyle/>
        <a:p>
          <a:endParaRPr lang="de-DE"/>
        </a:p>
      </dgm:t>
    </dgm:pt>
    <dgm:pt modelId="{90998702-734E-4ACE-BDEE-5F9E888571DF}" type="sibTrans" cxnId="{BACAEDD1-17A8-43DD-A927-15EFB0067BF1}">
      <dgm:prSet/>
      <dgm:spPr/>
      <dgm:t>
        <a:bodyPr/>
        <a:lstStyle/>
        <a:p>
          <a:endParaRPr lang="de-DE"/>
        </a:p>
      </dgm:t>
    </dgm:pt>
    <dgm:pt modelId="{256E89E7-ADC8-4BEB-9F2E-716F0AAC01B1}">
      <dgm:prSet/>
      <dgm:spPr/>
      <dgm:t>
        <a:bodyPr/>
        <a:lstStyle/>
        <a:p>
          <a:endParaRPr lang="en-US"/>
        </a:p>
      </dgm:t>
    </dgm:pt>
    <dgm:pt modelId="{1A64C93F-A6E9-47D9-A2D2-7CD6968084C6}" type="parTrans" cxnId="{007602C7-6F92-4726-A2C4-B53BB5C10E53}">
      <dgm:prSet/>
      <dgm:spPr/>
      <dgm:t>
        <a:bodyPr/>
        <a:lstStyle/>
        <a:p>
          <a:endParaRPr lang="de-DE"/>
        </a:p>
      </dgm:t>
    </dgm:pt>
    <dgm:pt modelId="{3FA807EF-E6B9-4D58-9EC4-709DE268671B}" type="sibTrans" cxnId="{007602C7-6F92-4726-A2C4-B53BB5C10E53}">
      <dgm:prSet/>
      <dgm:spPr/>
      <dgm:t>
        <a:bodyPr/>
        <a:lstStyle/>
        <a:p>
          <a:endParaRPr lang="de-DE"/>
        </a:p>
      </dgm:t>
    </dgm:pt>
    <dgm:pt modelId="{EC423F6B-7F98-4FAB-A39A-E450D901499F}">
      <dgm:prSet/>
      <dgm:spPr/>
      <dgm:t>
        <a:bodyPr/>
        <a:lstStyle/>
        <a:p>
          <a:endParaRPr lang="en-US"/>
        </a:p>
      </dgm:t>
    </dgm:pt>
    <dgm:pt modelId="{A208536E-2D4B-46D5-BA10-F56038C63C37}" type="parTrans" cxnId="{30D8BE8E-2204-45BB-98C3-BE5F5509BD76}">
      <dgm:prSet/>
      <dgm:spPr/>
      <dgm:t>
        <a:bodyPr/>
        <a:lstStyle/>
        <a:p>
          <a:endParaRPr lang="de-DE"/>
        </a:p>
      </dgm:t>
    </dgm:pt>
    <dgm:pt modelId="{F0F48524-96AC-4F86-A67E-9649A602EF24}" type="sibTrans" cxnId="{30D8BE8E-2204-45BB-98C3-BE5F5509BD76}">
      <dgm:prSet/>
      <dgm:spPr/>
      <dgm:t>
        <a:bodyPr/>
        <a:lstStyle/>
        <a:p>
          <a:endParaRPr lang="de-DE"/>
        </a:p>
      </dgm:t>
    </dgm:pt>
    <dgm:pt modelId="{29176DF1-5860-4EC0-A9B7-05522DC3834A}">
      <dgm:prSet/>
      <dgm:spPr/>
      <dgm:t>
        <a:bodyPr/>
        <a:lstStyle/>
        <a:p>
          <a:endParaRPr lang="en-US"/>
        </a:p>
      </dgm:t>
    </dgm:pt>
    <dgm:pt modelId="{A348E82D-32EE-449E-B9FE-EFB8C495918C}" type="parTrans" cxnId="{D95CB9E7-38D7-41FC-B43E-E120C8042BFC}">
      <dgm:prSet/>
      <dgm:spPr/>
      <dgm:t>
        <a:bodyPr/>
        <a:lstStyle/>
        <a:p>
          <a:endParaRPr lang="de-DE"/>
        </a:p>
      </dgm:t>
    </dgm:pt>
    <dgm:pt modelId="{6D82D111-FC18-4675-898B-DECE549D61D7}" type="sibTrans" cxnId="{D95CB9E7-38D7-41FC-B43E-E120C8042BFC}">
      <dgm:prSet/>
      <dgm:spPr/>
      <dgm:t>
        <a:bodyPr/>
        <a:lstStyle/>
        <a:p>
          <a:endParaRPr lang="de-DE"/>
        </a:p>
      </dgm:t>
    </dgm:pt>
    <dgm:pt modelId="{FDAC47D6-10EB-4656-B923-BAD4E9AC63A2}">
      <dgm:prSet/>
      <dgm:spPr/>
      <dgm:t>
        <a:bodyPr/>
        <a:lstStyle/>
        <a:p>
          <a:endParaRPr lang="en-US"/>
        </a:p>
      </dgm:t>
    </dgm:pt>
    <dgm:pt modelId="{BF045F4B-774E-40C1-AFD3-C7EA1733CE84}" type="parTrans" cxnId="{799C6AC5-9867-4B76-A298-83A4FF6FDDB7}">
      <dgm:prSet/>
      <dgm:spPr/>
      <dgm:t>
        <a:bodyPr/>
        <a:lstStyle/>
        <a:p>
          <a:endParaRPr lang="de-DE"/>
        </a:p>
      </dgm:t>
    </dgm:pt>
    <dgm:pt modelId="{E7AEF07D-838E-46D1-B172-CD5F4C0261E4}" type="sibTrans" cxnId="{799C6AC5-9867-4B76-A298-83A4FF6FDDB7}">
      <dgm:prSet/>
      <dgm:spPr/>
      <dgm:t>
        <a:bodyPr/>
        <a:lstStyle/>
        <a:p>
          <a:endParaRPr lang="de-DE"/>
        </a:p>
      </dgm:t>
    </dgm:pt>
    <dgm:pt modelId="{10B38871-03D6-4BE2-8DD5-9DC207E5BFAD}">
      <dgm:prSet/>
      <dgm:spPr/>
      <dgm:t>
        <a:bodyPr/>
        <a:lstStyle/>
        <a:p>
          <a:endParaRPr lang="de-DE"/>
        </a:p>
      </dgm:t>
    </dgm:pt>
    <dgm:pt modelId="{86F5C011-851C-4A72-8194-96CDD63A00C7}" type="parTrans" cxnId="{240BC3BE-553B-4673-95F8-4D14A8FD3FB7}">
      <dgm:prSet/>
      <dgm:spPr/>
      <dgm:t>
        <a:bodyPr/>
        <a:lstStyle/>
        <a:p>
          <a:endParaRPr lang="de-DE"/>
        </a:p>
      </dgm:t>
    </dgm:pt>
    <dgm:pt modelId="{0555F19F-E986-408F-A986-8012E04D8372}" type="sibTrans" cxnId="{240BC3BE-553B-4673-95F8-4D14A8FD3FB7}">
      <dgm:prSet/>
      <dgm:spPr/>
      <dgm:t>
        <a:bodyPr/>
        <a:lstStyle/>
        <a:p>
          <a:endParaRPr lang="de-DE"/>
        </a:p>
      </dgm:t>
    </dgm:pt>
    <dgm:pt modelId="{7D558BB3-3B07-47B3-BB99-5F34CB60A62B}">
      <dgm:prSet/>
      <dgm:spPr/>
      <dgm:t>
        <a:bodyPr/>
        <a:lstStyle/>
        <a:p>
          <a:endParaRPr lang="en-US"/>
        </a:p>
      </dgm:t>
    </dgm:pt>
    <dgm:pt modelId="{DF26503E-5215-4C96-83B7-8925ABC023A5}" type="parTrans" cxnId="{3AA8BB98-3B8D-4067-8854-2970E3EA8622}">
      <dgm:prSet/>
      <dgm:spPr/>
      <dgm:t>
        <a:bodyPr/>
        <a:lstStyle/>
        <a:p>
          <a:endParaRPr lang="de-DE"/>
        </a:p>
      </dgm:t>
    </dgm:pt>
    <dgm:pt modelId="{271690AD-DBD7-4385-8E23-A891F76EBECD}" type="sibTrans" cxnId="{3AA8BB98-3B8D-4067-8854-2970E3EA8622}">
      <dgm:prSet/>
      <dgm:spPr/>
      <dgm:t>
        <a:bodyPr/>
        <a:lstStyle/>
        <a:p>
          <a:endParaRPr lang="de-DE"/>
        </a:p>
      </dgm:t>
    </dgm:pt>
    <dgm:pt modelId="{F7A136C3-BD84-435C-AF57-3C428D4A0289}">
      <dgm:prSet/>
      <dgm:spPr/>
      <dgm:t>
        <a:bodyPr/>
        <a:lstStyle/>
        <a:p>
          <a:endParaRPr lang="en-US"/>
        </a:p>
      </dgm:t>
    </dgm:pt>
    <dgm:pt modelId="{B864B73B-7556-4689-8E22-D7EF3DE783D1}" type="parTrans" cxnId="{A2E18227-2116-4D1B-870C-83ED7C857AD0}">
      <dgm:prSet/>
      <dgm:spPr/>
      <dgm:t>
        <a:bodyPr/>
        <a:lstStyle/>
        <a:p>
          <a:endParaRPr lang="de-DE"/>
        </a:p>
      </dgm:t>
    </dgm:pt>
    <dgm:pt modelId="{33172731-3C8A-49DD-9CBF-7BF5FAA6ECDB}" type="sibTrans" cxnId="{A2E18227-2116-4D1B-870C-83ED7C857AD0}">
      <dgm:prSet/>
      <dgm:spPr/>
      <dgm:t>
        <a:bodyPr/>
        <a:lstStyle/>
        <a:p>
          <a:endParaRPr lang="de-DE"/>
        </a:p>
      </dgm:t>
    </dgm:pt>
    <dgm:pt modelId="{131F4E87-A6E4-4792-8198-B8B0348ECD62}">
      <dgm:prSet/>
      <dgm:spPr/>
      <dgm:t>
        <a:bodyPr/>
        <a:lstStyle/>
        <a:p>
          <a:endParaRPr lang="en-US"/>
        </a:p>
      </dgm:t>
    </dgm:pt>
    <dgm:pt modelId="{E0F37CE2-D855-4505-990B-7740A62EF82C}" type="parTrans" cxnId="{9A45B872-EDA2-418D-9799-A66283875857}">
      <dgm:prSet/>
      <dgm:spPr/>
      <dgm:t>
        <a:bodyPr/>
        <a:lstStyle/>
        <a:p>
          <a:endParaRPr lang="de-DE"/>
        </a:p>
      </dgm:t>
    </dgm:pt>
    <dgm:pt modelId="{BDC8F3BF-1643-4C9E-B4AF-960A58B2A4AC}" type="sibTrans" cxnId="{9A45B872-EDA2-418D-9799-A66283875857}">
      <dgm:prSet/>
      <dgm:spPr/>
      <dgm:t>
        <a:bodyPr/>
        <a:lstStyle/>
        <a:p>
          <a:endParaRPr lang="de-DE"/>
        </a:p>
      </dgm:t>
    </dgm:pt>
    <dgm:pt modelId="{95E03493-1EA7-4934-A9E0-DAB904D1D403}">
      <dgm:prSet/>
      <dgm:spPr/>
      <dgm:t>
        <a:bodyPr/>
        <a:lstStyle/>
        <a:p>
          <a:endParaRPr lang="en-US"/>
        </a:p>
      </dgm:t>
    </dgm:pt>
    <dgm:pt modelId="{0AA8999F-1A27-4D25-A0C5-BCC1AF8CF7B9}" type="parTrans" cxnId="{61A54442-128D-4017-9129-17A73992E9D1}">
      <dgm:prSet/>
      <dgm:spPr/>
      <dgm:t>
        <a:bodyPr/>
        <a:lstStyle/>
        <a:p>
          <a:endParaRPr lang="de-DE"/>
        </a:p>
      </dgm:t>
    </dgm:pt>
    <dgm:pt modelId="{DC9AE34D-A506-4C39-8109-F77EE7FEAC3A}" type="sibTrans" cxnId="{61A54442-128D-4017-9129-17A73992E9D1}">
      <dgm:prSet/>
      <dgm:spPr/>
      <dgm:t>
        <a:bodyPr/>
        <a:lstStyle/>
        <a:p>
          <a:endParaRPr lang="de-DE"/>
        </a:p>
      </dgm:t>
    </dgm:pt>
    <dgm:pt modelId="{EB5FF2BB-0243-4039-8BA2-E820ECA897B4}">
      <dgm:prSet/>
      <dgm:spPr/>
      <dgm:t>
        <a:bodyPr/>
        <a:lstStyle/>
        <a:p>
          <a:endParaRPr lang="de-DE"/>
        </a:p>
      </dgm:t>
    </dgm:pt>
    <dgm:pt modelId="{B98E3510-5E29-4947-80CC-3151EDCF0AA0}" type="parTrans" cxnId="{75320D14-F6D6-4275-853A-A82DDE0E1C66}">
      <dgm:prSet/>
      <dgm:spPr/>
      <dgm:t>
        <a:bodyPr/>
        <a:lstStyle/>
        <a:p>
          <a:endParaRPr lang="de-DE"/>
        </a:p>
      </dgm:t>
    </dgm:pt>
    <dgm:pt modelId="{198695A4-BC4A-41E7-A59C-939DF9957342}" type="sibTrans" cxnId="{75320D14-F6D6-4275-853A-A82DDE0E1C66}">
      <dgm:prSet/>
      <dgm:spPr/>
      <dgm:t>
        <a:bodyPr/>
        <a:lstStyle/>
        <a:p>
          <a:endParaRPr lang="de-DE"/>
        </a:p>
      </dgm:t>
    </dgm:pt>
    <dgm:pt modelId="{533EBEF4-D5CD-4EF8-8138-DC3CFB762248}">
      <dgm:prSet/>
      <dgm:spPr/>
      <dgm:t>
        <a:bodyPr/>
        <a:lstStyle/>
        <a:p>
          <a:endParaRPr lang="en-US"/>
        </a:p>
      </dgm:t>
    </dgm:pt>
    <dgm:pt modelId="{1AE8EEB7-D6D0-4368-BCFF-EEB217C828F7}" type="parTrans" cxnId="{F58D5BF7-89D9-450B-90DA-0C41B143918F}">
      <dgm:prSet/>
      <dgm:spPr/>
      <dgm:t>
        <a:bodyPr/>
        <a:lstStyle/>
        <a:p>
          <a:endParaRPr lang="de-DE"/>
        </a:p>
      </dgm:t>
    </dgm:pt>
    <dgm:pt modelId="{BD1D334C-6E48-4870-91EE-58A48457890B}" type="sibTrans" cxnId="{F58D5BF7-89D9-450B-90DA-0C41B143918F}">
      <dgm:prSet/>
      <dgm:spPr/>
      <dgm:t>
        <a:bodyPr/>
        <a:lstStyle/>
        <a:p>
          <a:endParaRPr lang="de-DE"/>
        </a:p>
      </dgm:t>
    </dgm:pt>
    <dgm:pt modelId="{2F97247A-B7C3-41FB-97BF-EC6AB1256EE9}">
      <dgm:prSet/>
      <dgm:spPr/>
      <dgm:t>
        <a:bodyPr/>
        <a:lstStyle/>
        <a:p>
          <a:endParaRPr lang="en-US"/>
        </a:p>
      </dgm:t>
    </dgm:pt>
    <dgm:pt modelId="{49E6841E-30B2-4A4A-9049-B7225ED19E95}" type="parTrans" cxnId="{277F70F0-69B9-4ED8-A7D4-D489844C0E03}">
      <dgm:prSet/>
      <dgm:spPr/>
      <dgm:t>
        <a:bodyPr/>
        <a:lstStyle/>
        <a:p>
          <a:endParaRPr lang="de-DE"/>
        </a:p>
      </dgm:t>
    </dgm:pt>
    <dgm:pt modelId="{DF7F59BC-5181-4CCF-8C87-C529ADC3AC34}" type="sibTrans" cxnId="{277F70F0-69B9-4ED8-A7D4-D489844C0E03}">
      <dgm:prSet/>
      <dgm:spPr/>
      <dgm:t>
        <a:bodyPr/>
        <a:lstStyle/>
        <a:p>
          <a:endParaRPr lang="de-DE"/>
        </a:p>
      </dgm:t>
    </dgm:pt>
    <dgm:pt modelId="{0D467BBA-DDBB-42DF-ABF7-E493D3A005DB}">
      <dgm:prSet/>
      <dgm:spPr/>
      <dgm:t>
        <a:bodyPr/>
        <a:lstStyle/>
        <a:p>
          <a:endParaRPr lang="en-US"/>
        </a:p>
      </dgm:t>
    </dgm:pt>
    <dgm:pt modelId="{89C69D03-9CE3-4AF1-AA80-20A5CA2B8808}" type="parTrans" cxnId="{E5DC7488-A22E-4A0D-8A4D-514C0002BBFC}">
      <dgm:prSet/>
      <dgm:spPr/>
      <dgm:t>
        <a:bodyPr/>
        <a:lstStyle/>
        <a:p>
          <a:endParaRPr lang="de-DE"/>
        </a:p>
      </dgm:t>
    </dgm:pt>
    <dgm:pt modelId="{515EC8A1-1764-4FAD-816B-7F0BE7C9F262}" type="sibTrans" cxnId="{E5DC7488-A22E-4A0D-8A4D-514C0002BBFC}">
      <dgm:prSet/>
      <dgm:spPr/>
      <dgm:t>
        <a:bodyPr/>
        <a:lstStyle/>
        <a:p>
          <a:endParaRPr lang="de-DE"/>
        </a:p>
      </dgm:t>
    </dgm:pt>
    <dgm:pt modelId="{2BD6BD02-451D-4E82-BFB6-605BDA2F0794}">
      <dgm:prSet/>
      <dgm:spPr/>
      <dgm:t>
        <a:bodyPr/>
        <a:lstStyle/>
        <a:p>
          <a:endParaRPr lang="en-US"/>
        </a:p>
      </dgm:t>
    </dgm:pt>
    <dgm:pt modelId="{ED1DCA36-1D16-492C-8715-CE66C491936D}" type="parTrans" cxnId="{3B618F7D-0E06-4A0A-A7AA-7060F581F4D0}">
      <dgm:prSet/>
      <dgm:spPr/>
      <dgm:t>
        <a:bodyPr/>
        <a:lstStyle/>
        <a:p>
          <a:endParaRPr lang="de-DE"/>
        </a:p>
      </dgm:t>
    </dgm:pt>
    <dgm:pt modelId="{83182ABD-2805-4B73-A7D3-158827E626A4}" type="sibTrans" cxnId="{3B618F7D-0E06-4A0A-A7AA-7060F581F4D0}">
      <dgm:prSet/>
      <dgm:spPr/>
      <dgm:t>
        <a:bodyPr/>
        <a:lstStyle/>
        <a:p>
          <a:endParaRPr lang="de-DE"/>
        </a:p>
      </dgm:t>
    </dgm:pt>
    <dgm:pt modelId="{46167C8C-3264-46ED-BBFA-D91D104F9B01}">
      <dgm:prSet/>
      <dgm:spPr/>
      <dgm:t>
        <a:bodyPr/>
        <a:lstStyle/>
        <a:p>
          <a:endParaRPr lang="de-DE"/>
        </a:p>
      </dgm:t>
    </dgm:pt>
    <dgm:pt modelId="{2C3409E6-D8ED-4610-A939-949569D3B577}" type="parTrans" cxnId="{89332F65-CD59-4E6F-BF6E-BB83BB128974}">
      <dgm:prSet/>
      <dgm:spPr/>
      <dgm:t>
        <a:bodyPr/>
        <a:lstStyle/>
        <a:p>
          <a:endParaRPr lang="de-DE"/>
        </a:p>
      </dgm:t>
    </dgm:pt>
    <dgm:pt modelId="{CBA9DD02-B8E9-4597-B9C2-A7E9D9D1CF83}" type="sibTrans" cxnId="{89332F65-CD59-4E6F-BF6E-BB83BB128974}">
      <dgm:prSet/>
      <dgm:spPr/>
      <dgm:t>
        <a:bodyPr/>
        <a:lstStyle/>
        <a:p>
          <a:endParaRPr lang="de-DE"/>
        </a:p>
      </dgm:t>
    </dgm:pt>
    <dgm:pt modelId="{120EE6C0-08AA-429B-B3C6-AB5D0F0C9BC4}">
      <dgm:prSet/>
      <dgm:spPr/>
      <dgm:t>
        <a:bodyPr/>
        <a:lstStyle/>
        <a:p>
          <a:endParaRPr lang="en-US"/>
        </a:p>
      </dgm:t>
    </dgm:pt>
    <dgm:pt modelId="{2CB7212D-CE7A-4E13-AD04-4B4F0407BFD9}" type="parTrans" cxnId="{175C616D-BA65-4688-85A1-4D69CBC3C3BB}">
      <dgm:prSet/>
      <dgm:spPr/>
      <dgm:t>
        <a:bodyPr/>
        <a:lstStyle/>
        <a:p>
          <a:endParaRPr lang="de-DE"/>
        </a:p>
      </dgm:t>
    </dgm:pt>
    <dgm:pt modelId="{AED9B10A-AD0A-4B45-8C42-B15620F31731}" type="sibTrans" cxnId="{175C616D-BA65-4688-85A1-4D69CBC3C3BB}">
      <dgm:prSet/>
      <dgm:spPr/>
      <dgm:t>
        <a:bodyPr/>
        <a:lstStyle/>
        <a:p>
          <a:endParaRPr lang="de-DE"/>
        </a:p>
      </dgm:t>
    </dgm:pt>
    <dgm:pt modelId="{E9FCB163-1ED5-4AC2-8E2D-BEB0F9D49C6E}">
      <dgm:prSet/>
      <dgm:spPr/>
      <dgm:t>
        <a:bodyPr/>
        <a:lstStyle/>
        <a:p>
          <a:endParaRPr lang="en-US"/>
        </a:p>
      </dgm:t>
    </dgm:pt>
    <dgm:pt modelId="{AFD0D5F3-0E54-4384-9B7F-DE96CA5BC862}" type="parTrans" cxnId="{CE0B352F-7FDF-4D46-BCE0-1FA354F6D6B1}">
      <dgm:prSet/>
      <dgm:spPr/>
      <dgm:t>
        <a:bodyPr/>
        <a:lstStyle/>
        <a:p>
          <a:endParaRPr lang="de-DE"/>
        </a:p>
      </dgm:t>
    </dgm:pt>
    <dgm:pt modelId="{9281A5AE-22FD-4529-98E7-4CC12E71D4CB}" type="sibTrans" cxnId="{CE0B352F-7FDF-4D46-BCE0-1FA354F6D6B1}">
      <dgm:prSet/>
      <dgm:spPr/>
      <dgm:t>
        <a:bodyPr/>
        <a:lstStyle/>
        <a:p>
          <a:endParaRPr lang="de-DE"/>
        </a:p>
      </dgm:t>
    </dgm:pt>
    <dgm:pt modelId="{9C89DD9B-6C34-4990-AFC5-B5D417F96F05}">
      <dgm:prSet/>
      <dgm:spPr/>
      <dgm:t>
        <a:bodyPr/>
        <a:lstStyle/>
        <a:p>
          <a:endParaRPr lang="en-US"/>
        </a:p>
      </dgm:t>
    </dgm:pt>
    <dgm:pt modelId="{86DD668C-E58E-4C7A-B525-8FF4B5E805D7}" type="parTrans" cxnId="{26581657-C70B-4E46-B61E-19FC10B3B93D}">
      <dgm:prSet/>
      <dgm:spPr/>
      <dgm:t>
        <a:bodyPr/>
        <a:lstStyle/>
        <a:p>
          <a:endParaRPr lang="de-DE"/>
        </a:p>
      </dgm:t>
    </dgm:pt>
    <dgm:pt modelId="{A8AF09FD-313B-4B6E-9FC7-AFE53A4A928F}" type="sibTrans" cxnId="{26581657-C70B-4E46-B61E-19FC10B3B93D}">
      <dgm:prSet/>
      <dgm:spPr/>
      <dgm:t>
        <a:bodyPr/>
        <a:lstStyle/>
        <a:p>
          <a:endParaRPr lang="de-DE"/>
        </a:p>
      </dgm:t>
    </dgm:pt>
    <dgm:pt modelId="{3E1BF3DD-DDF3-4A2A-A523-49932D5D07A6}">
      <dgm:prSet/>
      <dgm:spPr/>
      <dgm:t>
        <a:bodyPr/>
        <a:lstStyle/>
        <a:p>
          <a:endParaRPr lang="en-US"/>
        </a:p>
      </dgm:t>
    </dgm:pt>
    <dgm:pt modelId="{BB083B6C-B5AA-44CE-9D1F-5428FF98FCC2}" type="parTrans" cxnId="{5A0E82A7-BE6D-4D85-94B3-165D747F43E6}">
      <dgm:prSet/>
      <dgm:spPr/>
      <dgm:t>
        <a:bodyPr/>
        <a:lstStyle/>
        <a:p>
          <a:endParaRPr lang="de-DE"/>
        </a:p>
      </dgm:t>
    </dgm:pt>
    <dgm:pt modelId="{5D274421-9678-4AB8-8BE7-E5DFB2B92F10}" type="sibTrans" cxnId="{5A0E82A7-BE6D-4D85-94B3-165D747F43E6}">
      <dgm:prSet/>
      <dgm:spPr/>
      <dgm:t>
        <a:bodyPr/>
        <a:lstStyle/>
        <a:p>
          <a:endParaRPr lang="de-DE"/>
        </a:p>
      </dgm:t>
    </dgm:pt>
    <dgm:pt modelId="{ED7EF3A9-DA93-4DAE-B054-2C1BD65D67B6}">
      <dgm:prSet/>
      <dgm:spPr/>
      <dgm:t>
        <a:bodyPr/>
        <a:lstStyle/>
        <a:p>
          <a:endParaRPr lang="de-DE"/>
        </a:p>
      </dgm:t>
    </dgm:pt>
    <dgm:pt modelId="{372C4FF5-BC34-4989-86A7-285F9A4EE100}" type="parTrans" cxnId="{789686C9-1EC2-439E-AEDE-2B1706443536}">
      <dgm:prSet/>
      <dgm:spPr/>
      <dgm:t>
        <a:bodyPr/>
        <a:lstStyle/>
        <a:p>
          <a:endParaRPr lang="de-DE"/>
        </a:p>
      </dgm:t>
    </dgm:pt>
    <dgm:pt modelId="{5290027E-E4BB-4589-8AC2-779B758C0008}" type="sibTrans" cxnId="{789686C9-1EC2-439E-AEDE-2B1706443536}">
      <dgm:prSet/>
      <dgm:spPr/>
      <dgm:t>
        <a:bodyPr/>
        <a:lstStyle/>
        <a:p>
          <a:endParaRPr lang="de-DE"/>
        </a:p>
      </dgm:t>
    </dgm:pt>
    <dgm:pt modelId="{E5CF4588-23FE-4DAC-8825-42094B5DB611}">
      <dgm:prSet/>
      <dgm:spPr/>
      <dgm:t>
        <a:bodyPr/>
        <a:lstStyle/>
        <a:p>
          <a:endParaRPr lang="en-US"/>
        </a:p>
      </dgm:t>
    </dgm:pt>
    <dgm:pt modelId="{29916FF3-F472-4DB2-9D57-2BABDF909A38}" type="parTrans" cxnId="{6CFC0CD7-2786-4D59-8419-6A80060832C3}">
      <dgm:prSet/>
      <dgm:spPr/>
      <dgm:t>
        <a:bodyPr/>
        <a:lstStyle/>
        <a:p>
          <a:endParaRPr lang="de-DE"/>
        </a:p>
      </dgm:t>
    </dgm:pt>
    <dgm:pt modelId="{15FC6F57-E954-471F-8DA6-25D4E1C524BA}" type="sibTrans" cxnId="{6CFC0CD7-2786-4D59-8419-6A80060832C3}">
      <dgm:prSet/>
      <dgm:spPr/>
      <dgm:t>
        <a:bodyPr/>
        <a:lstStyle/>
        <a:p>
          <a:endParaRPr lang="de-DE"/>
        </a:p>
      </dgm:t>
    </dgm:pt>
    <dgm:pt modelId="{1E43C783-FF6F-4BC7-B450-17AC1E7B298D}">
      <dgm:prSet/>
      <dgm:spPr/>
      <dgm:t>
        <a:bodyPr/>
        <a:lstStyle/>
        <a:p>
          <a:endParaRPr lang="en-US"/>
        </a:p>
      </dgm:t>
    </dgm:pt>
    <dgm:pt modelId="{578F5A8B-E663-4090-829B-1698FEDEB38B}" type="parTrans" cxnId="{288987CF-86EB-41D0-840A-FFBD38EF123B}">
      <dgm:prSet/>
      <dgm:spPr/>
      <dgm:t>
        <a:bodyPr/>
        <a:lstStyle/>
        <a:p>
          <a:endParaRPr lang="de-DE"/>
        </a:p>
      </dgm:t>
    </dgm:pt>
    <dgm:pt modelId="{971AA388-A675-44A2-9DDB-56A6AA6EB8B0}" type="sibTrans" cxnId="{288987CF-86EB-41D0-840A-FFBD38EF123B}">
      <dgm:prSet/>
      <dgm:spPr/>
      <dgm:t>
        <a:bodyPr/>
        <a:lstStyle/>
        <a:p>
          <a:endParaRPr lang="de-DE"/>
        </a:p>
      </dgm:t>
    </dgm:pt>
    <dgm:pt modelId="{6BD1E7AA-E430-4A96-AC4D-BB20903B323B}">
      <dgm:prSet/>
      <dgm:spPr/>
      <dgm:t>
        <a:bodyPr/>
        <a:lstStyle/>
        <a:p>
          <a:endParaRPr lang="en-US"/>
        </a:p>
      </dgm:t>
    </dgm:pt>
    <dgm:pt modelId="{130AEEE4-6D3F-4299-B654-2972553BADE1}" type="parTrans" cxnId="{0C7010DC-8986-4B98-9E55-656AD20DE4D9}">
      <dgm:prSet/>
      <dgm:spPr/>
      <dgm:t>
        <a:bodyPr/>
        <a:lstStyle/>
        <a:p>
          <a:endParaRPr lang="de-DE"/>
        </a:p>
      </dgm:t>
    </dgm:pt>
    <dgm:pt modelId="{BC3254BE-7AAE-477C-9A43-89C31DB5AB11}" type="sibTrans" cxnId="{0C7010DC-8986-4B98-9E55-656AD20DE4D9}">
      <dgm:prSet/>
      <dgm:spPr/>
      <dgm:t>
        <a:bodyPr/>
        <a:lstStyle/>
        <a:p>
          <a:endParaRPr lang="de-DE"/>
        </a:p>
      </dgm:t>
    </dgm:pt>
    <dgm:pt modelId="{F57933A7-BFAD-4571-B4BD-91B352EDF2B2}">
      <dgm:prSet/>
      <dgm:spPr/>
      <dgm:t>
        <a:bodyPr/>
        <a:lstStyle/>
        <a:p>
          <a:endParaRPr lang="en-US"/>
        </a:p>
      </dgm:t>
    </dgm:pt>
    <dgm:pt modelId="{293FF64F-43F7-4366-9256-38EEBCEC7875}" type="parTrans" cxnId="{D0FC7911-B96A-4889-BCD1-978D542CEC89}">
      <dgm:prSet/>
      <dgm:spPr/>
      <dgm:t>
        <a:bodyPr/>
        <a:lstStyle/>
        <a:p>
          <a:endParaRPr lang="de-DE"/>
        </a:p>
      </dgm:t>
    </dgm:pt>
    <dgm:pt modelId="{1D37FAD9-0D0F-4D74-B29B-9114E53DB62C}" type="sibTrans" cxnId="{D0FC7911-B96A-4889-BCD1-978D542CEC89}">
      <dgm:prSet/>
      <dgm:spPr/>
      <dgm:t>
        <a:bodyPr/>
        <a:lstStyle/>
        <a:p>
          <a:endParaRPr lang="de-DE"/>
        </a:p>
      </dgm:t>
    </dgm:pt>
    <dgm:pt modelId="{57D2C8A3-1BA1-41C6-8F64-29B966BA792A}">
      <dgm:prSet/>
      <dgm:spPr/>
      <dgm:t>
        <a:bodyPr/>
        <a:lstStyle/>
        <a:p>
          <a:endParaRPr lang="de-DE"/>
        </a:p>
      </dgm:t>
    </dgm:pt>
    <dgm:pt modelId="{D57ED8A2-E2DD-4856-831C-C5CB729063EF}" type="parTrans" cxnId="{EC366585-80A2-4D7F-87EF-3947793BEE45}">
      <dgm:prSet/>
      <dgm:spPr/>
      <dgm:t>
        <a:bodyPr/>
        <a:lstStyle/>
        <a:p>
          <a:endParaRPr lang="de-DE"/>
        </a:p>
      </dgm:t>
    </dgm:pt>
    <dgm:pt modelId="{6CF4BDE8-0AB6-486B-8BFD-E0B0C1A890BF}" type="sibTrans" cxnId="{EC366585-80A2-4D7F-87EF-3947793BEE45}">
      <dgm:prSet/>
      <dgm:spPr/>
      <dgm:t>
        <a:bodyPr/>
        <a:lstStyle/>
        <a:p>
          <a:endParaRPr lang="de-DE"/>
        </a:p>
      </dgm:t>
    </dgm:pt>
    <dgm:pt modelId="{FC968F68-1E34-4F37-BA8B-C2777E8D3F9F}">
      <dgm:prSet/>
      <dgm:spPr/>
      <dgm:t>
        <a:bodyPr/>
        <a:lstStyle/>
        <a:p>
          <a:endParaRPr lang="en-US"/>
        </a:p>
      </dgm:t>
    </dgm:pt>
    <dgm:pt modelId="{ACA95FFF-0A18-4061-8CF2-48F2516F4782}" type="parTrans" cxnId="{6B4205D2-AE05-4599-98A2-84B4D81B3491}">
      <dgm:prSet/>
      <dgm:spPr/>
      <dgm:t>
        <a:bodyPr/>
        <a:lstStyle/>
        <a:p>
          <a:endParaRPr lang="de-DE"/>
        </a:p>
      </dgm:t>
    </dgm:pt>
    <dgm:pt modelId="{4F613144-C546-4BCC-9AB4-0CD670E7AC1D}" type="sibTrans" cxnId="{6B4205D2-AE05-4599-98A2-84B4D81B3491}">
      <dgm:prSet/>
      <dgm:spPr/>
      <dgm:t>
        <a:bodyPr/>
        <a:lstStyle/>
        <a:p>
          <a:endParaRPr lang="de-DE"/>
        </a:p>
      </dgm:t>
    </dgm:pt>
    <dgm:pt modelId="{839B9426-2B0C-4282-97AC-0CBF09D4213B}">
      <dgm:prSet/>
      <dgm:spPr/>
      <dgm:t>
        <a:bodyPr/>
        <a:lstStyle/>
        <a:p>
          <a:endParaRPr lang="en-US"/>
        </a:p>
      </dgm:t>
    </dgm:pt>
    <dgm:pt modelId="{B94021D0-6E62-4BC6-9ED4-C83002C4043D}" type="parTrans" cxnId="{73647217-4530-469A-929F-15538B7C5F91}">
      <dgm:prSet/>
      <dgm:spPr/>
      <dgm:t>
        <a:bodyPr/>
        <a:lstStyle/>
        <a:p>
          <a:endParaRPr lang="de-DE"/>
        </a:p>
      </dgm:t>
    </dgm:pt>
    <dgm:pt modelId="{D936864B-5F06-4E1B-AB54-93A20B1EA03B}" type="sibTrans" cxnId="{73647217-4530-469A-929F-15538B7C5F91}">
      <dgm:prSet/>
      <dgm:spPr/>
      <dgm:t>
        <a:bodyPr/>
        <a:lstStyle/>
        <a:p>
          <a:endParaRPr lang="de-DE"/>
        </a:p>
      </dgm:t>
    </dgm:pt>
    <dgm:pt modelId="{BDD4E02D-F8ED-4625-86B9-C50DC447530B}">
      <dgm:prSet/>
      <dgm:spPr/>
      <dgm:t>
        <a:bodyPr/>
        <a:lstStyle/>
        <a:p>
          <a:endParaRPr lang="en-US"/>
        </a:p>
      </dgm:t>
    </dgm:pt>
    <dgm:pt modelId="{B6BE7132-4728-4EB7-B066-FBC37B46256D}" type="parTrans" cxnId="{A1DFB378-D7B9-464E-BDE1-B51FD2C60A58}">
      <dgm:prSet/>
      <dgm:spPr/>
      <dgm:t>
        <a:bodyPr/>
        <a:lstStyle/>
        <a:p>
          <a:endParaRPr lang="de-DE"/>
        </a:p>
      </dgm:t>
    </dgm:pt>
    <dgm:pt modelId="{0AC2BF28-E982-4640-84C5-6DCC3C7FD734}" type="sibTrans" cxnId="{A1DFB378-D7B9-464E-BDE1-B51FD2C60A58}">
      <dgm:prSet/>
      <dgm:spPr/>
      <dgm:t>
        <a:bodyPr/>
        <a:lstStyle/>
        <a:p>
          <a:endParaRPr lang="de-DE"/>
        </a:p>
      </dgm:t>
    </dgm:pt>
    <dgm:pt modelId="{97D19C6B-F703-4825-8FE4-7AFCD1498122}">
      <dgm:prSet/>
      <dgm:spPr/>
      <dgm:t>
        <a:bodyPr/>
        <a:lstStyle/>
        <a:p>
          <a:endParaRPr lang="en-US"/>
        </a:p>
      </dgm:t>
    </dgm:pt>
    <dgm:pt modelId="{0E07AAD6-312B-4E22-AEDC-663FF387C264}" type="parTrans" cxnId="{729D4969-AE5B-4CE0-B1C3-2272CDEFF511}">
      <dgm:prSet/>
      <dgm:spPr/>
      <dgm:t>
        <a:bodyPr/>
        <a:lstStyle/>
        <a:p>
          <a:endParaRPr lang="de-DE"/>
        </a:p>
      </dgm:t>
    </dgm:pt>
    <dgm:pt modelId="{9D637806-8C1A-414C-B6C1-C0B32347AB37}" type="sibTrans" cxnId="{729D4969-AE5B-4CE0-B1C3-2272CDEFF511}">
      <dgm:prSet/>
      <dgm:spPr/>
      <dgm:t>
        <a:bodyPr/>
        <a:lstStyle/>
        <a:p>
          <a:endParaRPr lang="de-DE"/>
        </a:p>
      </dgm:t>
    </dgm:pt>
    <dgm:pt modelId="{39BF621E-9DEF-4A19-80AD-4CF2293417F5}">
      <dgm:prSet/>
      <dgm:spPr/>
      <dgm:t>
        <a:bodyPr/>
        <a:lstStyle/>
        <a:p>
          <a:endParaRPr lang="de-DE"/>
        </a:p>
      </dgm:t>
    </dgm:pt>
    <dgm:pt modelId="{F5C35FD0-D717-4AB2-A26E-2009EB2805C8}" type="parTrans" cxnId="{DA2A7DE0-9737-49E9-B057-7E1276E2D9CD}">
      <dgm:prSet/>
      <dgm:spPr/>
      <dgm:t>
        <a:bodyPr/>
        <a:lstStyle/>
        <a:p>
          <a:endParaRPr lang="de-DE"/>
        </a:p>
      </dgm:t>
    </dgm:pt>
    <dgm:pt modelId="{5E17E8EF-4B7B-4B43-ADDF-8177133D0C38}" type="sibTrans" cxnId="{DA2A7DE0-9737-49E9-B057-7E1276E2D9CD}">
      <dgm:prSet/>
      <dgm:spPr/>
      <dgm:t>
        <a:bodyPr/>
        <a:lstStyle/>
        <a:p>
          <a:endParaRPr lang="de-DE"/>
        </a:p>
      </dgm:t>
    </dgm:pt>
    <dgm:pt modelId="{77FE1DD0-FEA8-49F0-A263-683EA4CA8192}">
      <dgm:prSet/>
      <dgm:spPr/>
      <dgm:t>
        <a:bodyPr/>
        <a:lstStyle/>
        <a:p>
          <a:endParaRPr lang="en-US"/>
        </a:p>
      </dgm:t>
    </dgm:pt>
    <dgm:pt modelId="{8EB94A5F-55EA-4D67-B27A-C47BB4B54E86}" type="parTrans" cxnId="{6A68F0DC-2ACC-4A8F-B5E3-49259F5D1F27}">
      <dgm:prSet/>
      <dgm:spPr/>
      <dgm:t>
        <a:bodyPr/>
        <a:lstStyle/>
        <a:p>
          <a:endParaRPr lang="de-DE"/>
        </a:p>
      </dgm:t>
    </dgm:pt>
    <dgm:pt modelId="{05A050AA-58CC-485B-9017-CAFB0B861869}" type="sibTrans" cxnId="{6A68F0DC-2ACC-4A8F-B5E3-49259F5D1F27}">
      <dgm:prSet/>
      <dgm:spPr/>
      <dgm:t>
        <a:bodyPr/>
        <a:lstStyle/>
        <a:p>
          <a:endParaRPr lang="de-DE"/>
        </a:p>
      </dgm:t>
    </dgm:pt>
    <dgm:pt modelId="{D8A4382C-090D-4421-B0FD-83DEF5157CE5}">
      <dgm:prSet/>
      <dgm:spPr/>
      <dgm:t>
        <a:bodyPr/>
        <a:lstStyle/>
        <a:p>
          <a:endParaRPr lang="en-US"/>
        </a:p>
      </dgm:t>
    </dgm:pt>
    <dgm:pt modelId="{EF21FEC9-F397-4674-A03C-CD8FF01F4C8E}" type="parTrans" cxnId="{CC19618A-8097-4B01-AA8F-65BAB23C4AC0}">
      <dgm:prSet/>
      <dgm:spPr/>
      <dgm:t>
        <a:bodyPr/>
        <a:lstStyle/>
        <a:p>
          <a:endParaRPr lang="de-DE"/>
        </a:p>
      </dgm:t>
    </dgm:pt>
    <dgm:pt modelId="{156C19C9-ECC4-4129-A1FB-CF3AF2C517AB}" type="sibTrans" cxnId="{CC19618A-8097-4B01-AA8F-65BAB23C4AC0}">
      <dgm:prSet/>
      <dgm:spPr/>
      <dgm:t>
        <a:bodyPr/>
        <a:lstStyle/>
        <a:p>
          <a:endParaRPr lang="de-DE"/>
        </a:p>
      </dgm:t>
    </dgm:pt>
    <dgm:pt modelId="{2F7F6736-B386-49FE-9C9E-301DF6307D68}">
      <dgm:prSet/>
      <dgm:spPr/>
      <dgm:t>
        <a:bodyPr/>
        <a:lstStyle/>
        <a:p>
          <a:endParaRPr lang="en-US"/>
        </a:p>
      </dgm:t>
    </dgm:pt>
    <dgm:pt modelId="{8E69419C-0706-4A40-BA69-1E0E7B681BFE}" type="parTrans" cxnId="{0717DEB6-7EFE-408D-9424-522B458C8F3F}">
      <dgm:prSet/>
      <dgm:spPr/>
      <dgm:t>
        <a:bodyPr/>
        <a:lstStyle/>
        <a:p>
          <a:endParaRPr lang="de-DE"/>
        </a:p>
      </dgm:t>
    </dgm:pt>
    <dgm:pt modelId="{266E3065-3154-4937-904C-1E6302F64669}" type="sibTrans" cxnId="{0717DEB6-7EFE-408D-9424-522B458C8F3F}">
      <dgm:prSet/>
      <dgm:spPr/>
      <dgm:t>
        <a:bodyPr/>
        <a:lstStyle/>
        <a:p>
          <a:endParaRPr lang="de-DE"/>
        </a:p>
      </dgm:t>
    </dgm:pt>
    <dgm:pt modelId="{6AB48C59-A701-4778-A6F8-54303350C68E}">
      <dgm:prSet/>
      <dgm:spPr/>
      <dgm:t>
        <a:bodyPr/>
        <a:lstStyle/>
        <a:p>
          <a:endParaRPr lang="en-US"/>
        </a:p>
      </dgm:t>
    </dgm:pt>
    <dgm:pt modelId="{B35AB29D-6109-45E3-A5D4-E66C79FCF9B8}" type="parTrans" cxnId="{94E95687-27D6-4275-81EC-E791646281D7}">
      <dgm:prSet/>
      <dgm:spPr/>
      <dgm:t>
        <a:bodyPr/>
        <a:lstStyle/>
        <a:p>
          <a:endParaRPr lang="de-DE"/>
        </a:p>
      </dgm:t>
    </dgm:pt>
    <dgm:pt modelId="{F755BBA6-A180-449C-BFF7-D30836A7E978}" type="sibTrans" cxnId="{94E95687-27D6-4275-81EC-E791646281D7}">
      <dgm:prSet/>
      <dgm:spPr/>
      <dgm:t>
        <a:bodyPr/>
        <a:lstStyle/>
        <a:p>
          <a:endParaRPr lang="de-DE"/>
        </a:p>
      </dgm:t>
    </dgm:pt>
    <dgm:pt modelId="{9A92FF15-23F6-4719-A62B-36ED81A979D1}">
      <dgm:prSet/>
      <dgm:spPr/>
      <dgm:t>
        <a:bodyPr/>
        <a:lstStyle/>
        <a:p>
          <a:endParaRPr lang="de-DE"/>
        </a:p>
      </dgm:t>
    </dgm:pt>
    <dgm:pt modelId="{35012D47-60EE-4C44-9BDD-4BE823CF4086}" type="parTrans" cxnId="{DC4D721C-6388-4EF0-86A9-F4FD7DA61A81}">
      <dgm:prSet/>
      <dgm:spPr/>
      <dgm:t>
        <a:bodyPr/>
        <a:lstStyle/>
        <a:p>
          <a:endParaRPr lang="de-DE"/>
        </a:p>
      </dgm:t>
    </dgm:pt>
    <dgm:pt modelId="{25B38A6C-AAB3-45AE-9B10-6E848835D3D2}" type="sibTrans" cxnId="{DC4D721C-6388-4EF0-86A9-F4FD7DA61A81}">
      <dgm:prSet/>
      <dgm:spPr/>
      <dgm:t>
        <a:bodyPr/>
        <a:lstStyle/>
        <a:p>
          <a:endParaRPr lang="de-DE"/>
        </a:p>
      </dgm:t>
    </dgm:pt>
    <dgm:pt modelId="{3311A415-9A3F-4F6F-BB8D-965ECE29F686}">
      <dgm:prSet/>
      <dgm:spPr/>
      <dgm:t>
        <a:bodyPr/>
        <a:lstStyle/>
        <a:p>
          <a:endParaRPr lang="en-US"/>
        </a:p>
      </dgm:t>
    </dgm:pt>
    <dgm:pt modelId="{12FCD601-7860-4899-95F9-F23D94E1288B}" type="parTrans" cxnId="{0AB33B46-9420-458B-BF7F-F4B25DA84F5F}">
      <dgm:prSet/>
      <dgm:spPr/>
      <dgm:t>
        <a:bodyPr/>
        <a:lstStyle/>
        <a:p>
          <a:endParaRPr lang="de-DE"/>
        </a:p>
      </dgm:t>
    </dgm:pt>
    <dgm:pt modelId="{C447D497-63EE-4450-B9B9-F2472E3A449A}" type="sibTrans" cxnId="{0AB33B46-9420-458B-BF7F-F4B25DA84F5F}">
      <dgm:prSet/>
      <dgm:spPr/>
      <dgm:t>
        <a:bodyPr/>
        <a:lstStyle/>
        <a:p>
          <a:endParaRPr lang="de-DE"/>
        </a:p>
      </dgm:t>
    </dgm:pt>
    <dgm:pt modelId="{9D24AC05-4416-4C5A-BE81-FD3D7306D763}">
      <dgm:prSet/>
      <dgm:spPr/>
      <dgm:t>
        <a:bodyPr/>
        <a:lstStyle/>
        <a:p>
          <a:pPr rtl="0"/>
          <a:endParaRPr lang="de-DE" b="0" i="0" u="none"/>
        </a:p>
      </dgm:t>
    </dgm:pt>
    <dgm:pt modelId="{288A3CFC-160A-454F-9DBA-D66E45E984AB}" type="parTrans" cxnId="{0387A4CC-41EF-4E39-B809-41F12EA6C0AD}">
      <dgm:prSet/>
      <dgm:spPr/>
      <dgm:t>
        <a:bodyPr/>
        <a:lstStyle/>
        <a:p>
          <a:endParaRPr lang="de-DE"/>
        </a:p>
      </dgm:t>
    </dgm:pt>
    <dgm:pt modelId="{DAE4D683-E1FA-43A3-890E-DA1E0339386D}" type="sibTrans" cxnId="{0387A4CC-41EF-4E39-B809-41F12EA6C0AD}">
      <dgm:prSet/>
      <dgm:spPr/>
      <dgm:t>
        <a:bodyPr/>
        <a:lstStyle/>
        <a:p>
          <a:endParaRPr lang="de-DE"/>
        </a:p>
      </dgm:t>
    </dgm:pt>
    <dgm:pt modelId="{3E3F16C9-C1EA-4D93-995A-30B614ED729C}">
      <dgm:prSet/>
      <dgm:spPr/>
      <dgm:t>
        <a:bodyPr/>
        <a:lstStyle/>
        <a:p>
          <a:pPr rtl="0"/>
          <a:endParaRPr lang="de-DE" b="0" i="0" u="none"/>
        </a:p>
      </dgm:t>
    </dgm:pt>
    <dgm:pt modelId="{FC9BF177-EBBA-41E6-A2DF-3D37627502A9}" type="parTrans" cxnId="{34F07C05-7637-4635-B092-1359118B2E5C}">
      <dgm:prSet/>
      <dgm:spPr/>
      <dgm:t>
        <a:bodyPr/>
        <a:lstStyle/>
        <a:p>
          <a:endParaRPr lang="de-DE"/>
        </a:p>
      </dgm:t>
    </dgm:pt>
    <dgm:pt modelId="{CBE6E390-B5B4-4F9E-B600-FF9758D203C7}" type="sibTrans" cxnId="{34F07C05-7637-4635-B092-1359118B2E5C}">
      <dgm:prSet/>
      <dgm:spPr/>
      <dgm:t>
        <a:bodyPr/>
        <a:lstStyle/>
        <a:p>
          <a:endParaRPr lang="de-DE"/>
        </a:p>
      </dgm:t>
    </dgm:pt>
    <dgm:pt modelId="{802037F5-BBF3-4349-A4A5-F263AA044A1A}">
      <dgm:prSet/>
      <dgm:spPr/>
      <dgm:t>
        <a:bodyPr/>
        <a:lstStyle/>
        <a:p>
          <a:endParaRPr lang="en-US"/>
        </a:p>
      </dgm:t>
    </dgm:pt>
    <dgm:pt modelId="{B4E57B24-CBE7-4328-88AD-D890974B5EA6}" type="parTrans" cxnId="{BE764A40-57A6-417A-9502-180B803DC4AA}">
      <dgm:prSet/>
      <dgm:spPr/>
      <dgm:t>
        <a:bodyPr/>
        <a:lstStyle/>
        <a:p>
          <a:endParaRPr lang="de-DE"/>
        </a:p>
      </dgm:t>
    </dgm:pt>
    <dgm:pt modelId="{DB112340-265A-4335-87C8-C2A71E92E3BA}" type="sibTrans" cxnId="{BE764A40-57A6-417A-9502-180B803DC4AA}">
      <dgm:prSet/>
      <dgm:spPr/>
      <dgm:t>
        <a:bodyPr/>
        <a:lstStyle/>
        <a:p>
          <a:endParaRPr lang="de-DE"/>
        </a:p>
      </dgm:t>
    </dgm:pt>
    <dgm:pt modelId="{3220980E-D208-DD42-A070-08193B373F28}" type="pres">
      <dgm:prSet presAssocID="{B2FC673F-C29E-1C45-A9D7-6AEB3CE894B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B6DAA5B5-A770-F145-BFBB-E710DE816BB0}" type="pres">
      <dgm:prSet presAssocID="{E16C99D7-A3FB-FC4C-A4ED-B8F53AF2B4E2}" presName="parentText1" presStyleLbl="node1" presStyleIdx="0" presStyleCnt="5" custLinFactNeighborX="3301" custLinFactNeighborY="-109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9920C1-4FB3-5D4D-9637-E856A093F8DD}" type="pres">
      <dgm:prSet presAssocID="{B7F0B4A0-CCB3-A643-BCD2-EC76F832434B}" presName="parentText2" presStyleLbl="node1" presStyleIdx="1" presStyleCnt="5" custLinFactNeighborY="-756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AF1BD5-1B43-0B48-9EC3-DE8F5C80F7BE}" type="pres">
      <dgm:prSet presAssocID="{8EB57A50-D3CF-974F-8F2C-86E262C90866}" presName="parentText3" presStyleLbl="node1" presStyleIdx="2" presStyleCnt="5" custLinFactNeighborY="-756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005479-5A08-A84F-84F5-B818BFC8394F}" type="pres">
      <dgm:prSet presAssocID="{671692E8-24F5-AE44-820E-8E5D014873A4}" presName="parentText4" presStyleLbl="node1" presStyleIdx="3" presStyleCnt="5" custLinFactNeighborY="-756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AC2024-6C2A-4695-B18F-DCDD2E2A5AF2}" type="pres">
      <dgm:prSet presAssocID="{65513017-6E6C-4400-BEC1-DCDD6697D6E0}" presName="parentText5" presStyleLbl="node1" presStyleIdx="4" presStyleCnt="5" custLinFactNeighborY="-756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540D9E-E2A2-BB4A-BCEA-23BE81063A78}" srcId="{B2FC673F-C29E-1C45-A9D7-6AEB3CE894B8}" destId="{8EB57A50-D3CF-974F-8F2C-86E262C90866}" srcOrd="2" destOrd="0" parTransId="{5CF1B277-E416-1246-9778-AA21EDE60B3B}" sibTransId="{7433674A-A77E-F342-B5F8-57F0EB32397C}"/>
    <dgm:cxn modelId="{007602C7-6F92-4726-A2C4-B53BB5C10E53}" srcId="{B2FC673F-C29E-1C45-A9D7-6AEB3CE894B8}" destId="{256E89E7-ADC8-4BEB-9F2E-716F0AAC01B1}" srcOrd="6" destOrd="0" parTransId="{1A64C93F-A6E9-47D9-A2D2-7CD6968084C6}" sibTransId="{3FA807EF-E6B9-4D58-9EC4-709DE268671B}"/>
    <dgm:cxn modelId="{A1DFB378-D7B9-464E-BDE1-B51FD2C60A58}" srcId="{FC968F68-1E34-4F37-BA8B-C2777E8D3F9F}" destId="{BDD4E02D-F8ED-4625-86B9-C50DC447530B}" srcOrd="1" destOrd="0" parTransId="{B6BE7132-4728-4EB7-B066-FBC37B46256D}" sibTransId="{0AC2BF28-E982-4640-84C5-6DCC3C7FD734}"/>
    <dgm:cxn modelId="{D0FC7911-B96A-4889-BCD1-978D542CEC89}" srcId="{E5CF4588-23FE-4DAC-8825-42094B5DB611}" destId="{F57933A7-BFAD-4571-B4BD-91B352EDF2B2}" srcOrd="2" destOrd="0" parTransId="{293FF64F-43F7-4366-9256-38EEBCEC7875}" sibTransId="{1D37FAD9-0D0F-4D74-B29B-9114E53DB62C}"/>
    <dgm:cxn modelId="{EC366585-80A2-4D7F-87EF-3947793BEE45}" srcId="{B2FC673F-C29E-1C45-A9D7-6AEB3CE894B8}" destId="{57D2C8A3-1BA1-41C6-8F64-29B966BA792A}" srcOrd="15" destOrd="0" parTransId="{D57ED8A2-E2DD-4856-831C-C5CB729063EF}" sibTransId="{6CF4BDE8-0AB6-486B-8BFD-E0B0C1A890BF}"/>
    <dgm:cxn modelId="{C7B82CDF-3FDC-4CF7-96CF-2F4601686BC8}" type="presOf" srcId="{B7F0B4A0-CCB3-A643-BCD2-EC76F832434B}" destId="{359920C1-4FB3-5D4D-9637-E856A093F8DD}" srcOrd="0" destOrd="0" presId="urn:microsoft.com/office/officeart/2009/3/layout/IncreasingArrowsProcess"/>
    <dgm:cxn modelId="{A2E18227-2116-4D1B-870C-83ED7C857AD0}" srcId="{7D558BB3-3B07-47B3-BB99-5F34CB60A62B}" destId="{F7A136C3-BD84-435C-AF57-3C428D4A0289}" srcOrd="0" destOrd="0" parTransId="{B864B73B-7556-4689-8E22-D7EF3DE783D1}" sibTransId="{33172731-3C8A-49DD-9CBF-7BF5FAA6ECDB}"/>
    <dgm:cxn modelId="{288987CF-86EB-41D0-840A-FFBD38EF123B}" srcId="{E5CF4588-23FE-4DAC-8825-42094B5DB611}" destId="{1E43C783-FF6F-4BC7-B450-17AC1E7B298D}" srcOrd="0" destOrd="0" parTransId="{578F5A8B-E663-4090-829B-1698FEDEB38B}" sibTransId="{971AA388-A675-44A2-9DDB-56A6AA6EB8B0}"/>
    <dgm:cxn modelId="{6CFC0CD7-2786-4D59-8419-6A80060832C3}" srcId="{B2FC673F-C29E-1C45-A9D7-6AEB3CE894B8}" destId="{E5CF4588-23FE-4DAC-8825-42094B5DB611}" srcOrd="14" destOrd="0" parTransId="{29916FF3-F472-4DB2-9D57-2BABDF909A38}" sibTransId="{15FC6F57-E954-471F-8DA6-25D4E1C524BA}"/>
    <dgm:cxn modelId="{6B4205D2-AE05-4599-98A2-84B4D81B3491}" srcId="{B2FC673F-C29E-1C45-A9D7-6AEB3CE894B8}" destId="{FC968F68-1E34-4F37-BA8B-C2777E8D3F9F}" srcOrd="16" destOrd="0" parTransId="{ACA95FFF-0A18-4061-8CF2-48F2516F4782}" sibTransId="{4F613144-C546-4BCC-9AB4-0CD670E7AC1D}"/>
    <dgm:cxn modelId="{D9B00E01-8DA1-41C1-A5BB-7C2C29F3E2DC}" type="presOf" srcId="{8EB57A50-D3CF-974F-8F2C-86E262C90866}" destId="{EFAF1BD5-1B43-0B48-9EC3-DE8F5C80F7BE}" srcOrd="0" destOrd="0" presId="urn:microsoft.com/office/officeart/2009/3/layout/IncreasingArrowsProcess"/>
    <dgm:cxn modelId="{5A0E82A7-BE6D-4D85-94B3-165D747F43E6}" srcId="{120EE6C0-08AA-429B-B3C6-AB5D0F0C9BC4}" destId="{3E1BF3DD-DDF3-4A2A-A523-49932D5D07A6}" srcOrd="2" destOrd="0" parTransId="{BB083B6C-B5AA-44CE-9D1F-5428FF98FCC2}" sibTransId="{5D274421-9678-4AB8-8BE7-E5DFB2B92F10}"/>
    <dgm:cxn modelId="{951FB3C7-D927-4698-BD81-3243454FB834}" type="presOf" srcId="{65513017-6E6C-4400-BEC1-DCDD6697D6E0}" destId="{52AC2024-6C2A-4695-B18F-DCDD2E2A5AF2}" srcOrd="0" destOrd="0" presId="urn:microsoft.com/office/officeart/2009/3/layout/IncreasingArrowsProcess"/>
    <dgm:cxn modelId="{771CF903-7364-45C7-B193-47BDF598AEE5}" type="presOf" srcId="{E16C99D7-A3FB-FC4C-A4ED-B8F53AF2B4E2}" destId="{B6DAA5B5-A770-F145-BFBB-E710DE816BB0}" srcOrd="0" destOrd="0" presId="urn:microsoft.com/office/officeart/2009/3/layout/IncreasingArrowsProcess"/>
    <dgm:cxn modelId="{26581657-C70B-4E46-B61E-19FC10B3B93D}" srcId="{120EE6C0-08AA-429B-B3C6-AB5D0F0C9BC4}" destId="{9C89DD9B-6C34-4990-AFC5-B5D417F96F05}" srcOrd="1" destOrd="0" parTransId="{86DD668C-E58E-4C7A-B525-8FF4B5E805D7}" sibTransId="{A8AF09FD-313B-4B6E-9FC7-AFE53A4A928F}"/>
    <dgm:cxn modelId="{AB5E0573-8CE2-1C4F-9751-805B755D3319}" srcId="{B2FC673F-C29E-1C45-A9D7-6AEB3CE894B8}" destId="{E16C99D7-A3FB-FC4C-A4ED-B8F53AF2B4E2}" srcOrd="0" destOrd="0" parTransId="{D82BD77C-CA22-C140-82F4-4EFD194F1363}" sibTransId="{9A4361F2-4762-1946-8AF6-0CBEDF9F9071}"/>
    <dgm:cxn modelId="{0C7010DC-8986-4B98-9E55-656AD20DE4D9}" srcId="{E5CF4588-23FE-4DAC-8825-42094B5DB611}" destId="{6BD1E7AA-E430-4A96-AC4D-BB20903B323B}" srcOrd="1" destOrd="0" parTransId="{130AEEE4-6D3F-4299-B654-2972553BADE1}" sibTransId="{BC3254BE-7AAE-477C-9A43-89C31DB5AB11}"/>
    <dgm:cxn modelId="{61A54442-128D-4017-9129-17A73992E9D1}" srcId="{7D558BB3-3B07-47B3-BB99-5F34CB60A62B}" destId="{95E03493-1EA7-4934-A9E0-DAB904D1D403}" srcOrd="2" destOrd="0" parTransId="{0AA8999F-1A27-4D25-A0C5-BCC1AF8CF7B9}" sibTransId="{DC9AE34D-A506-4C39-8109-F77EE7FEAC3A}"/>
    <dgm:cxn modelId="{789686C9-1EC2-439E-AEDE-2B1706443536}" srcId="{B2FC673F-C29E-1C45-A9D7-6AEB3CE894B8}" destId="{ED7EF3A9-DA93-4DAE-B054-2C1BD65D67B6}" srcOrd="13" destOrd="0" parTransId="{372C4FF5-BC34-4989-86A7-285F9A4EE100}" sibTransId="{5290027E-E4BB-4589-8AC2-779B758C0008}"/>
    <dgm:cxn modelId="{0387A4CC-41EF-4E39-B809-41F12EA6C0AD}" srcId="{3311A415-9A3F-4F6F-BB8D-965ECE29F686}" destId="{9D24AC05-4416-4C5A-BE81-FD3D7306D763}" srcOrd="0" destOrd="0" parTransId="{288A3CFC-160A-454F-9DBA-D66E45E984AB}" sibTransId="{DAE4D683-E1FA-43A3-890E-DA1E0339386D}"/>
    <dgm:cxn modelId="{CC19618A-8097-4B01-AA8F-65BAB23C4AC0}" srcId="{77FE1DD0-FEA8-49F0-A263-683EA4CA8192}" destId="{D8A4382C-090D-4421-B0FD-83DEF5157CE5}" srcOrd="0" destOrd="0" parTransId="{EF21FEC9-F397-4674-A03C-CD8FF01F4C8E}" sibTransId="{156C19C9-ECC4-4129-A1FB-CF3AF2C517AB}"/>
    <dgm:cxn modelId="{F3E181A1-6462-3741-872D-54AC5C45DBB7}" srcId="{B2FC673F-C29E-1C45-A9D7-6AEB3CE894B8}" destId="{B7F0B4A0-CCB3-A643-BCD2-EC76F832434B}" srcOrd="1" destOrd="0" parTransId="{08EE4C65-11AD-1A48-BB20-E4AED6398D2A}" sibTransId="{790B0E87-6CEB-3D42-91A7-10C743772D4C}"/>
    <dgm:cxn modelId="{799C6AC5-9867-4B76-A298-83A4FF6FDDB7}" srcId="{256E89E7-ADC8-4BEB-9F2E-716F0AAC01B1}" destId="{FDAC47D6-10EB-4656-B923-BAD4E9AC63A2}" srcOrd="2" destOrd="0" parTransId="{BF045F4B-774E-40C1-AFD3-C7EA1733CE84}" sibTransId="{E7AEF07D-838E-46D1-B172-CD5F4C0261E4}"/>
    <dgm:cxn modelId="{30D8BE8E-2204-45BB-98C3-BE5F5509BD76}" srcId="{256E89E7-ADC8-4BEB-9F2E-716F0AAC01B1}" destId="{EC423F6B-7F98-4FAB-A39A-E450D901499F}" srcOrd="0" destOrd="0" parTransId="{A208536E-2D4B-46D5-BA10-F56038C63C37}" sibTransId="{F0F48524-96AC-4F86-A67E-9649A602EF24}"/>
    <dgm:cxn modelId="{DC4D721C-6388-4EF0-86A9-F4FD7DA61A81}" srcId="{B2FC673F-C29E-1C45-A9D7-6AEB3CE894B8}" destId="{9A92FF15-23F6-4719-A62B-36ED81A979D1}" srcOrd="19" destOrd="0" parTransId="{35012D47-60EE-4C44-9BDD-4BE823CF4086}" sibTransId="{25B38A6C-AAB3-45AE-9B10-6E848835D3D2}"/>
    <dgm:cxn modelId="{6A68F0DC-2ACC-4A8F-B5E3-49259F5D1F27}" srcId="{B2FC673F-C29E-1C45-A9D7-6AEB3CE894B8}" destId="{77FE1DD0-FEA8-49F0-A263-683EA4CA8192}" srcOrd="18" destOrd="0" parTransId="{8EB94A5F-55EA-4D67-B27A-C47BB4B54E86}" sibTransId="{05A050AA-58CC-485B-9017-CAFB0B861869}"/>
    <dgm:cxn modelId="{277F70F0-69B9-4ED8-A7D4-D489844C0E03}" srcId="{533EBEF4-D5CD-4EF8-8138-DC3CFB762248}" destId="{2F97247A-B7C3-41FB-97BF-EC6AB1256EE9}" srcOrd="0" destOrd="0" parTransId="{49E6841E-30B2-4A4A-9049-B7225ED19E95}" sibTransId="{DF7F59BC-5181-4CCF-8C87-C529ADC3AC34}"/>
    <dgm:cxn modelId="{729D4969-AE5B-4CE0-B1C3-2272CDEFF511}" srcId="{FC968F68-1E34-4F37-BA8B-C2777E8D3F9F}" destId="{97D19C6B-F703-4825-8FE4-7AFCD1498122}" srcOrd="2" destOrd="0" parTransId="{0E07AAD6-312B-4E22-AEDC-663FF387C264}" sibTransId="{9D637806-8C1A-414C-B6C1-C0B32347AB37}"/>
    <dgm:cxn modelId="{D95CB9E7-38D7-41FC-B43E-E120C8042BFC}" srcId="{256E89E7-ADC8-4BEB-9F2E-716F0AAC01B1}" destId="{29176DF1-5860-4EC0-A9B7-05522DC3834A}" srcOrd="1" destOrd="0" parTransId="{A348E82D-32EE-449E-B9FE-EFB8C495918C}" sibTransId="{6D82D111-FC18-4675-898B-DECE549D61D7}"/>
    <dgm:cxn modelId="{0AB33B46-9420-458B-BF7F-F4B25DA84F5F}" srcId="{B2FC673F-C29E-1C45-A9D7-6AEB3CE894B8}" destId="{3311A415-9A3F-4F6F-BB8D-965ECE29F686}" srcOrd="20" destOrd="0" parTransId="{12FCD601-7860-4899-95F9-F23D94E1288B}" sibTransId="{C447D497-63EE-4450-B9B9-F2472E3A449A}"/>
    <dgm:cxn modelId="{CE0B352F-7FDF-4D46-BCE0-1FA354F6D6B1}" srcId="{120EE6C0-08AA-429B-B3C6-AB5D0F0C9BC4}" destId="{E9FCB163-1ED5-4AC2-8E2D-BEB0F9D49C6E}" srcOrd="0" destOrd="0" parTransId="{AFD0D5F3-0E54-4384-9B7F-DE96CA5BC862}" sibTransId="{9281A5AE-22FD-4529-98E7-4CC12E71D4CB}"/>
    <dgm:cxn modelId="{4D6B77D8-A3A3-467A-9F4C-FE43344A8DE1}" type="presOf" srcId="{B2FC673F-C29E-1C45-A9D7-6AEB3CE894B8}" destId="{3220980E-D208-DD42-A070-08193B373F28}" srcOrd="0" destOrd="0" presId="urn:microsoft.com/office/officeart/2009/3/layout/IncreasingArrowsProcess"/>
    <dgm:cxn modelId="{E5DC7488-A22E-4A0D-8A4D-514C0002BBFC}" srcId="{533EBEF4-D5CD-4EF8-8138-DC3CFB762248}" destId="{0D467BBA-DDBB-42DF-ABF7-E493D3A005DB}" srcOrd="1" destOrd="0" parTransId="{89C69D03-9CE3-4AF1-AA80-20A5CA2B8808}" sibTransId="{515EC8A1-1764-4FAD-816B-7F0BE7C9F262}"/>
    <dgm:cxn modelId="{73647217-4530-469A-929F-15538B7C5F91}" srcId="{FC968F68-1E34-4F37-BA8B-C2777E8D3F9F}" destId="{839B9426-2B0C-4282-97AC-0CBF09D4213B}" srcOrd="0" destOrd="0" parTransId="{B94021D0-6E62-4BC6-9ED4-C83002C4043D}" sibTransId="{D936864B-5F06-4E1B-AB54-93A20B1EA03B}"/>
    <dgm:cxn modelId="{240BC3BE-553B-4673-95F8-4D14A8FD3FB7}" srcId="{B2FC673F-C29E-1C45-A9D7-6AEB3CE894B8}" destId="{10B38871-03D6-4BE2-8DD5-9DC207E5BFAD}" srcOrd="7" destOrd="0" parTransId="{86F5C011-851C-4A72-8194-96CDD63A00C7}" sibTransId="{0555F19F-E986-408F-A986-8012E04D8372}"/>
    <dgm:cxn modelId="{3B618F7D-0E06-4A0A-A7AA-7060F581F4D0}" srcId="{533EBEF4-D5CD-4EF8-8138-DC3CFB762248}" destId="{2BD6BD02-451D-4E82-BFB6-605BDA2F0794}" srcOrd="2" destOrd="0" parTransId="{ED1DCA36-1D16-492C-8715-CE66C491936D}" sibTransId="{83182ABD-2805-4B73-A7D3-158827E626A4}"/>
    <dgm:cxn modelId="{F58D5BF7-89D9-450B-90DA-0C41B143918F}" srcId="{B2FC673F-C29E-1C45-A9D7-6AEB3CE894B8}" destId="{533EBEF4-D5CD-4EF8-8138-DC3CFB762248}" srcOrd="10" destOrd="0" parTransId="{1AE8EEB7-D6D0-4368-BCFF-EEB217C828F7}" sibTransId="{BD1D334C-6E48-4870-91EE-58A48457890B}"/>
    <dgm:cxn modelId="{0717DEB6-7EFE-408D-9424-522B458C8F3F}" srcId="{77FE1DD0-FEA8-49F0-A263-683EA4CA8192}" destId="{2F7F6736-B386-49FE-9C9E-301DF6307D68}" srcOrd="1" destOrd="0" parTransId="{8E69419C-0706-4A40-BA69-1E0E7B681BFE}" sibTransId="{266E3065-3154-4937-904C-1E6302F64669}"/>
    <dgm:cxn modelId="{DA2A7DE0-9737-49E9-B057-7E1276E2D9CD}" srcId="{B2FC673F-C29E-1C45-A9D7-6AEB3CE894B8}" destId="{39BF621E-9DEF-4A19-80AD-4CF2293417F5}" srcOrd="17" destOrd="0" parTransId="{F5C35FD0-D717-4AB2-A26E-2009EB2805C8}" sibTransId="{5E17E8EF-4B7B-4B43-ADDF-8177133D0C38}"/>
    <dgm:cxn modelId="{94E95687-27D6-4275-81EC-E791646281D7}" srcId="{77FE1DD0-FEA8-49F0-A263-683EA4CA8192}" destId="{6AB48C59-A701-4778-A6F8-54303350C68E}" srcOrd="2" destOrd="0" parTransId="{B35AB29D-6109-45E3-A5D4-E66C79FCF9B8}" sibTransId="{F755BBA6-A180-449C-BFF7-D30836A7E978}"/>
    <dgm:cxn modelId="{9A45B872-EDA2-418D-9799-A66283875857}" srcId="{7D558BB3-3B07-47B3-BB99-5F34CB60A62B}" destId="{131F4E87-A6E4-4792-8198-B8B0348ECD62}" srcOrd="1" destOrd="0" parTransId="{E0F37CE2-D855-4505-990B-7740A62EF82C}" sibTransId="{BDC8F3BF-1643-4C9E-B4AF-960A58B2A4AC}"/>
    <dgm:cxn modelId="{34F07C05-7637-4635-B092-1359118B2E5C}" srcId="{3311A415-9A3F-4F6F-BB8D-965ECE29F686}" destId="{3E3F16C9-C1EA-4D93-995A-30B614ED729C}" srcOrd="1" destOrd="0" parTransId="{FC9BF177-EBBA-41E6-A2DF-3D37627502A9}" sibTransId="{CBE6E390-B5B4-4F9E-B600-FF9758D203C7}"/>
    <dgm:cxn modelId="{49AE3D85-15BD-461B-A048-346B7BB76B7E}" type="presOf" srcId="{671692E8-24F5-AE44-820E-8E5D014873A4}" destId="{BB005479-5A08-A84F-84F5-B818BFC8394F}" srcOrd="0" destOrd="0" presId="urn:microsoft.com/office/officeart/2009/3/layout/IncreasingArrowsProcess"/>
    <dgm:cxn modelId="{75320D14-F6D6-4275-853A-A82DDE0E1C66}" srcId="{B2FC673F-C29E-1C45-A9D7-6AEB3CE894B8}" destId="{EB5FF2BB-0243-4039-8BA2-E820ECA897B4}" srcOrd="9" destOrd="0" parTransId="{B98E3510-5E29-4947-80CC-3151EDCF0AA0}" sibTransId="{198695A4-BC4A-41E7-A59C-939DF9957342}"/>
    <dgm:cxn modelId="{1058198A-9A86-554E-B96F-34EB982E0815}" srcId="{B2FC673F-C29E-1C45-A9D7-6AEB3CE894B8}" destId="{671692E8-24F5-AE44-820E-8E5D014873A4}" srcOrd="3" destOrd="0" parTransId="{AFACB247-AA8B-E842-ABCA-0D47E8C2AE88}" sibTransId="{BE400B4A-0429-4A4D-B6B0-55F086210C09}"/>
    <dgm:cxn modelId="{3AA8BB98-3B8D-4067-8854-2970E3EA8622}" srcId="{B2FC673F-C29E-1C45-A9D7-6AEB3CE894B8}" destId="{7D558BB3-3B07-47B3-BB99-5F34CB60A62B}" srcOrd="8" destOrd="0" parTransId="{DF26503E-5215-4C96-83B7-8925ABC023A5}" sibTransId="{271690AD-DBD7-4385-8E23-A891F76EBECD}"/>
    <dgm:cxn modelId="{45E66FB8-8A3B-4F9F-94DC-0E20B34503A6}" srcId="{B2FC673F-C29E-1C45-A9D7-6AEB3CE894B8}" destId="{65513017-6E6C-4400-BEC1-DCDD6697D6E0}" srcOrd="4" destOrd="0" parTransId="{72066E51-1D2E-46E5-A084-71574F03B5B1}" sibTransId="{5BEC42F2-A50B-46A6-B3B7-D0383732D9E6}"/>
    <dgm:cxn modelId="{BE764A40-57A6-417A-9502-180B803DC4AA}" srcId="{3311A415-9A3F-4F6F-BB8D-965ECE29F686}" destId="{802037F5-BBF3-4349-A4A5-F263AA044A1A}" srcOrd="2" destOrd="0" parTransId="{B4E57B24-CBE7-4328-88AD-D890974B5EA6}" sibTransId="{DB112340-265A-4335-87C8-C2A71E92E3BA}"/>
    <dgm:cxn modelId="{BACAEDD1-17A8-43DD-A927-15EFB0067BF1}" srcId="{B2FC673F-C29E-1C45-A9D7-6AEB3CE894B8}" destId="{6EC5796A-244D-468A-ACED-3557C6AEAB28}" srcOrd="5" destOrd="0" parTransId="{C8E65E48-79FE-4F0C-8862-184860F49DE7}" sibTransId="{90998702-734E-4ACE-BDEE-5F9E888571DF}"/>
    <dgm:cxn modelId="{89332F65-CD59-4E6F-BF6E-BB83BB128974}" srcId="{B2FC673F-C29E-1C45-A9D7-6AEB3CE894B8}" destId="{46167C8C-3264-46ED-BBFA-D91D104F9B01}" srcOrd="11" destOrd="0" parTransId="{2C3409E6-D8ED-4610-A939-949569D3B577}" sibTransId="{CBA9DD02-B8E9-4597-B9C2-A7E9D9D1CF83}"/>
    <dgm:cxn modelId="{175C616D-BA65-4688-85A1-4D69CBC3C3BB}" srcId="{B2FC673F-C29E-1C45-A9D7-6AEB3CE894B8}" destId="{120EE6C0-08AA-429B-B3C6-AB5D0F0C9BC4}" srcOrd="12" destOrd="0" parTransId="{2CB7212D-CE7A-4E13-AD04-4B4F0407BFD9}" sibTransId="{AED9B10A-AD0A-4B45-8C42-B15620F31731}"/>
    <dgm:cxn modelId="{CD898234-9213-44B4-8C1C-A936058A2B90}" type="presParOf" srcId="{3220980E-D208-DD42-A070-08193B373F28}" destId="{B6DAA5B5-A770-F145-BFBB-E710DE816BB0}" srcOrd="0" destOrd="0" presId="urn:microsoft.com/office/officeart/2009/3/layout/IncreasingArrowsProcess"/>
    <dgm:cxn modelId="{4A8E5207-E1D2-4190-893B-8FDB152FBC06}" type="presParOf" srcId="{3220980E-D208-DD42-A070-08193B373F28}" destId="{359920C1-4FB3-5D4D-9637-E856A093F8DD}" srcOrd="1" destOrd="0" presId="urn:microsoft.com/office/officeart/2009/3/layout/IncreasingArrowsProcess"/>
    <dgm:cxn modelId="{AC0CAE54-9BBD-46FB-9FB1-4364F23D34F6}" type="presParOf" srcId="{3220980E-D208-DD42-A070-08193B373F28}" destId="{EFAF1BD5-1B43-0B48-9EC3-DE8F5C80F7BE}" srcOrd="2" destOrd="0" presId="urn:microsoft.com/office/officeart/2009/3/layout/IncreasingArrowsProcess"/>
    <dgm:cxn modelId="{A5C5BB7F-E7FA-48F5-9CD9-AD7C311803B1}" type="presParOf" srcId="{3220980E-D208-DD42-A070-08193B373F28}" destId="{BB005479-5A08-A84F-84F5-B818BFC8394F}" srcOrd="3" destOrd="0" presId="urn:microsoft.com/office/officeart/2009/3/layout/IncreasingArrowsProcess"/>
    <dgm:cxn modelId="{019E6942-4659-4654-A56C-975EE793F582}" type="presParOf" srcId="{3220980E-D208-DD42-A070-08193B373F28}" destId="{52AC2024-6C2A-4695-B18F-DCDD2E2A5AF2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A08A2-E45B-44D4-B552-987FBAC41C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02121860-8FF8-4EEA-94EB-493A4C8DE92B}">
      <dgm:prSet/>
      <dgm:spPr/>
      <dgm:t>
        <a:bodyPr/>
        <a:lstStyle/>
        <a:p>
          <a:pPr algn="ctr" rtl="0"/>
          <a:r>
            <a:rPr lang="pl-PL" dirty="0" err="1" smtClean="0"/>
            <a:t>Feed</a:t>
          </a:r>
          <a:r>
            <a:rPr lang="pl-PL" dirty="0" smtClean="0"/>
            <a:t> in </a:t>
          </a:r>
          <a:r>
            <a:rPr lang="pl-PL" dirty="0" err="1" smtClean="0"/>
            <a:t>line</a:t>
          </a:r>
          <a:endParaRPr lang="pl-PL" dirty="0"/>
        </a:p>
      </dgm:t>
    </dgm:pt>
    <dgm:pt modelId="{2BB1E190-7E05-4793-A731-33AC9357032A}" type="parTrans" cxnId="{6CAE49D9-24FA-4401-8316-D743AC72BA9D}">
      <dgm:prSet/>
      <dgm:spPr/>
      <dgm:t>
        <a:bodyPr/>
        <a:lstStyle/>
        <a:p>
          <a:endParaRPr lang="pl-PL"/>
        </a:p>
      </dgm:t>
    </dgm:pt>
    <dgm:pt modelId="{4821E85F-9485-4E92-8F90-FEC45143AEDB}" type="sibTrans" cxnId="{6CAE49D9-24FA-4401-8316-D743AC72BA9D}">
      <dgm:prSet/>
      <dgm:spPr/>
      <dgm:t>
        <a:bodyPr/>
        <a:lstStyle/>
        <a:p>
          <a:endParaRPr lang="pl-PL"/>
        </a:p>
      </dgm:t>
    </dgm:pt>
    <dgm:pt modelId="{4C918E92-D3EC-4463-A7C7-0ED9C99AAB9C}" type="pres">
      <dgm:prSet presAssocID="{7CDA08A2-E45B-44D4-B552-987FBAC41C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53E8326-9402-4B8A-A42F-626AB3C6E2A9}" type="pres">
      <dgm:prSet presAssocID="{02121860-8FF8-4EEA-94EB-493A4C8DE9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3F2090-33E5-4E74-9F0A-EF2418794AC4}" type="presOf" srcId="{02121860-8FF8-4EEA-94EB-493A4C8DE92B}" destId="{E53E8326-9402-4B8A-A42F-626AB3C6E2A9}" srcOrd="0" destOrd="0" presId="urn:microsoft.com/office/officeart/2005/8/layout/vList2"/>
    <dgm:cxn modelId="{465CC664-2FBA-4EFF-86BD-AED56B330B9F}" type="presOf" srcId="{7CDA08A2-E45B-44D4-B552-987FBAC41C51}" destId="{4C918E92-D3EC-4463-A7C7-0ED9C99AAB9C}" srcOrd="0" destOrd="0" presId="urn:microsoft.com/office/officeart/2005/8/layout/vList2"/>
    <dgm:cxn modelId="{6CAE49D9-24FA-4401-8316-D743AC72BA9D}" srcId="{7CDA08A2-E45B-44D4-B552-987FBAC41C51}" destId="{02121860-8FF8-4EEA-94EB-493A4C8DE92B}" srcOrd="0" destOrd="0" parTransId="{2BB1E190-7E05-4793-A731-33AC9357032A}" sibTransId="{4821E85F-9485-4E92-8F90-FEC45143AEDB}"/>
    <dgm:cxn modelId="{A255518E-6D78-4291-958F-C1DE1D442605}" type="presParOf" srcId="{4C918E92-D3EC-4463-A7C7-0ED9C99AAB9C}" destId="{E53E8326-9402-4B8A-A42F-626AB3C6E2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A2B579-0191-418D-9009-4A65DFAF28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02F6CF04-F41E-4153-A6CC-5EAC9022557B}">
      <dgm:prSet/>
      <dgm:spPr/>
      <dgm:t>
        <a:bodyPr/>
        <a:lstStyle/>
        <a:p>
          <a:pPr algn="ctr" rtl="0"/>
          <a:r>
            <a:rPr lang="pl-PL" dirty="0" err="1" smtClean="0"/>
            <a:t>Feed</a:t>
          </a:r>
          <a:r>
            <a:rPr lang="pl-PL" dirty="0" smtClean="0"/>
            <a:t> </a:t>
          </a:r>
          <a:r>
            <a:rPr lang="pl-PL" dirty="0" err="1" smtClean="0"/>
            <a:t>box</a:t>
          </a:r>
          <a:endParaRPr lang="pl-PL" dirty="0"/>
        </a:p>
      </dgm:t>
    </dgm:pt>
    <dgm:pt modelId="{C010450B-15EA-4ABF-A980-317BD8D2BF19}" type="parTrans" cxnId="{953DC35F-244F-420F-8BED-54B8344D9937}">
      <dgm:prSet/>
      <dgm:spPr/>
      <dgm:t>
        <a:bodyPr/>
        <a:lstStyle/>
        <a:p>
          <a:endParaRPr lang="pl-PL"/>
        </a:p>
      </dgm:t>
    </dgm:pt>
    <dgm:pt modelId="{B61A84AA-6D72-4060-8871-44A436DC9112}" type="sibTrans" cxnId="{953DC35F-244F-420F-8BED-54B8344D9937}">
      <dgm:prSet/>
      <dgm:spPr/>
      <dgm:t>
        <a:bodyPr/>
        <a:lstStyle/>
        <a:p>
          <a:endParaRPr lang="pl-PL"/>
        </a:p>
      </dgm:t>
    </dgm:pt>
    <dgm:pt modelId="{DA3A626B-7AC7-4386-B3F7-DE541F154C0E}" type="pres">
      <dgm:prSet presAssocID="{B3A2B579-0191-418D-9009-4A65DFAF28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3C63599-360F-4706-BC4C-B6A2171E9857}" type="pres">
      <dgm:prSet presAssocID="{02F6CF04-F41E-4153-A6CC-5EAC902255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CC3F246-92B3-4250-8D43-2F20E11F984F}" type="presOf" srcId="{B3A2B579-0191-418D-9009-4A65DFAF2876}" destId="{DA3A626B-7AC7-4386-B3F7-DE541F154C0E}" srcOrd="0" destOrd="0" presId="urn:microsoft.com/office/officeart/2005/8/layout/vList2"/>
    <dgm:cxn modelId="{CBAA9A00-A495-48F3-A90C-C7AF2A6A632D}" type="presOf" srcId="{02F6CF04-F41E-4153-A6CC-5EAC9022557B}" destId="{63C63599-360F-4706-BC4C-B6A2171E9857}" srcOrd="0" destOrd="0" presId="urn:microsoft.com/office/officeart/2005/8/layout/vList2"/>
    <dgm:cxn modelId="{953DC35F-244F-420F-8BED-54B8344D9937}" srcId="{B3A2B579-0191-418D-9009-4A65DFAF2876}" destId="{02F6CF04-F41E-4153-A6CC-5EAC9022557B}" srcOrd="0" destOrd="0" parTransId="{C010450B-15EA-4ABF-A980-317BD8D2BF19}" sibTransId="{B61A84AA-6D72-4060-8871-44A436DC9112}"/>
    <dgm:cxn modelId="{63652882-08EB-4831-B102-C1775D9901C8}" type="presParOf" srcId="{DA3A626B-7AC7-4386-B3F7-DE541F154C0E}" destId="{63C63599-360F-4706-BC4C-B6A2171E98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2B655C-4525-4DA3-8871-7B8EAB3C44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6030D75D-7F2E-4C31-A0BA-818ED7DDED87}">
      <dgm:prSet/>
      <dgm:spPr/>
      <dgm:t>
        <a:bodyPr/>
        <a:lstStyle/>
        <a:p>
          <a:pPr algn="ctr" rtl="0"/>
          <a:r>
            <a:rPr lang="pl-PL" dirty="0" err="1" smtClean="0"/>
            <a:t>Feed</a:t>
          </a:r>
          <a:r>
            <a:rPr lang="pl-PL" dirty="0" smtClean="0"/>
            <a:t> in </a:t>
          </a:r>
          <a:r>
            <a:rPr lang="pl-PL" dirty="0" err="1" smtClean="0"/>
            <a:t>box</a:t>
          </a:r>
          <a:endParaRPr lang="pl-PL" dirty="0"/>
        </a:p>
      </dgm:t>
    </dgm:pt>
    <dgm:pt modelId="{D4324DF7-F2F5-4CAD-997C-4177AC87CD96}" type="parTrans" cxnId="{FEFE21C6-C49E-4077-9A9C-FC841918EC35}">
      <dgm:prSet/>
      <dgm:spPr/>
      <dgm:t>
        <a:bodyPr/>
        <a:lstStyle/>
        <a:p>
          <a:endParaRPr lang="pl-PL"/>
        </a:p>
      </dgm:t>
    </dgm:pt>
    <dgm:pt modelId="{918C143F-2B5B-40B8-9D03-59A0C65C330A}" type="sibTrans" cxnId="{FEFE21C6-C49E-4077-9A9C-FC841918EC35}">
      <dgm:prSet/>
      <dgm:spPr/>
      <dgm:t>
        <a:bodyPr/>
        <a:lstStyle/>
        <a:p>
          <a:endParaRPr lang="pl-PL"/>
        </a:p>
      </dgm:t>
    </dgm:pt>
    <dgm:pt modelId="{CD2A1EF6-B4F3-4AF5-BB35-77F1F10F76DC}" type="pres">
      <dgm:prSet presAssocID="{B82B655C-4525-4DA3-8871-7B8EAB3C44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BFE196F-6729-4CAD-9D85-BBAA711F5246}" type="pres">
      <dgm:prSet presAssocID="{6030D75D-7F2E-4C31-A0BA-818ED7DDED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FE21C6-C49E-4077-9A9C-FC841918EC35}" srcId="{B82B655C-4525-4DA3-8871-7B8EAB3C44B6}" destId="{6030D75D-7F2E-4C31-A0BA-818ED7DDED87}" srcOrd="0" destOrd="0" parTransId="{D4324DF7-F2F5-4CAD-997C-4177AC87CD96}" sibTransId="{918C143F-2B5B-40B8-9D03-59A0C65C330A}"/>
    <dgm:cxn modelId="{D3E750A5-46E9-4033-BDBA-876801B50FBE}" type="presOf" srcId="{B82B655C-4525-4DA3-8871-7B8EAB3C44B6}" destId="{CD2A1EF6-B4F3-4AF5-BB35-77F1F10F76DC}" srcOrd="0" destOrd="0" presId="urn:microsoft.com/office/officeart/2005/8/layout/vList2"/>
    <dgm:cxn modelId="{8F402A32-5629-4D19-B45E-06719B526EEC}" type="presOf" srcId="{6030D75D-7F2E-4C31-A0BA-818ED7DDED87}" destId="{1BFE196F-6729-4CAD-9D85-BBAA711F5246}" srcOrd="0" destOrd="0" presId="urn:microsoft.com/office/officeart/2005/8/layout/vList2"/>
    <dgm:cxn modelId="{A4738D44-566E-47B4-8C49-827F58104499}" type="presParOf" srcId="{CD2A1EF6-B4F3-4AF5-BB35-77F1F10F76DC}" destId="{1BFE196F-6729-4CAD-9D85-BBAA711F52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5DB651-95CC-43AD-BEA4-4AFE13A523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DE2420-AD72-491C-96FD-F8EABC4DA015}">
      <dgm:prSet custT="1"/>
      <dgm:spPr/>
      <dgm:t>
        <a:bodyPr/>
        <a:lstStyle/>
        <a:p>
          <a:pPr algn="ctr" rtl="0"/>
          <a:r>
            <a:rPr lang="en-GB" sz="1200" dirty="0" smtClean="0"/>
            <a:t>Superconducting </a:t>
          </a:r>
          <a:endParaRPr lang="pl-PL" sz="1200" dirty="0" smtClean="0"/>
        </a:p>
        <a:p>
          <a:pPr algn="ctr" rtl="0"/>
          <a:r>
            <a:rPr lang="en-GB" sz="1200" dirty="0" smtClean="0"/>
            <a:t>Cold Links</a:t>
          </a:r>
          <a:endParaRPr lang="pl-PL" sz="1200" dirty="0"/>
        </a:p>
      </dgm:t>
    </dgm:pt>
    <dgm:pt modelId="{AE351329-F6C0-4F90-8300-60DA5BD9E9FB}" type="parTrans" cxnId="{EF7DC2A3-360E-497A-B7F5-ED683D1739A2}">
      <dgm:prSet/>
      <dgm:spPr/>
      <dgm:t>
        <a:bodyPr/>
        <a:lstStyle/>
        <a:p>
          <a:endParaRPr lang="pl-PL"/>
        </a:p>
      </dgm:t>
    </dgm:pt>
    <dgm:pt modelId="{A4476E4C-0993-4340-BDB7-25A9A0725B19}" type="sibTrans" cxnId="{EF7DC2A3-360E-497A-B7F5-ED683D1739A2}">
      <dgm:prSet/>
      <dgm:spPr/>
      <dgm:t>
        <a:bodyPr/>
        <a:lstStyle/>
        <a:p>
          <a:endParaRPr lang="pl-PL"/>
        </a:p>
      </dgm:t>
    </dgm:pt>
    <dgm:pt modelId="{B2D91ADB-4273-493A-BDE4-26CC05D0D0E2}" type="pres">
      <dgm:prSet presAssocID="{E25DB651-95CC-43AD-BEA4-4AFE13A523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D109B1-FB43-4463-A706-187880BC0041}" type="pres">
      <dgm:prSet presAssocID="{06DE2420-AD72-491C-96FD-F8EABC4DA015}" presName="parentText" presStyleLbl="node1" presStyleIdx="0" presStyleCnt="1" custScaleY="17554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7DC2A3-360E-497A-B7F5-ED683D1739A2}" srcId="{E25DB651-95CC-43AD-BEA4-4AFE13A5235C}" destId="{06DE2420-AD72-491C-96FD-F8EABC4DA015}" srcOrd="0" destOrd="0" parTransId="{AE351329-F6C0-4F90-8300-60DA5BD9E9FB}" sibTransId="{A4476E4C-0993-4340-BDB7-25A9A0725B19}"/>
    <dgm:cxn modelId="{19F66B78-467D-4EA7-95B8-6DE59FF26169}" type="presOf" srcId="{06DE2420-AD72-491C-96FD-F8EABC4DA015}" destId="{DFD109B1-FB43-4463-A706-187880BC0041}" srcOrd="0" destOrd="0" presId="urn:microsoft.com/office/officeart/2005/8/layout/vList2"/>
    <dgm:cxn modelId="{90718BFD-29C2-4166-AE98-013A337621CA}" type="presOf" srcId="{E25DB651-95CC-43AD-BEA4-4AFE13A5235C}" destId="{B2D91ADB-4273-493A-BDE4-26CC05D0D0E2}" srcOrd="0" destOrd="0" presId="urn:microsoft.com/office/officeart/2005/8/layout/vList2"/>
    <dgm:cxn modelId="{B99B0512-A839-4FDB-BBEA-DE790B50B251}" type="presParOf" srcId="{B2D91ADB-4273-493A-BDE4-26CC05D0D0E2}" destId="{DFD109B1-FB43-4463-A706-187880BC00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9753DE-31AD-48D5-912C-1A5BEE250A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A975008-FFDE-407A-886A-97F85416C7B9}">
      <dgm:prSet/>
      <dgm:spPr/>
      <dgm:t>
        <a:bodyPr/>
        <a:lstStyle/>
        <a:p>
          <a:pPr algn="ctr" rtl="0"/>
          <a:r>
            <a:rPr lang="pl-PL" dirty="0" smtClean="0"/>
            <a:t>Distr</a:t>
          </a:r>
          <a:r>
            <a:rPr lang="de-DE" dirty="0" smtClean="0"/>
            <a:t>i</a:t>
          </a:r>
          <a:r>
            <a:rPr lang="pl-PL" dirty="0" smtClean="0"/>
            <a:t>bution box</a:t>
          </a:r>
          <a:endParaRPr lang="pl-PL" dirty="0"/>
        </a:p>
      </dgm:t>
    </dgm:pt>
    <dgm:pt modelId="{B74BC612-8783-431D-9D42-0F30B882D76C}" type="parTrans" cxnId="{9D2D3007-01A5-4813-B575-C572BEB37D46}">
      <dgm:prSet/>
      <dgm:spPr/>
      <dgm:t>
        <a:bodyPr/>
        <a:lstStyle/>
        <a:p>
          <a:endParaRPr lang="pl-PL"/>
        </a:p>
      </dgm:t>
    </dgm:pt>
    <dgm:pt modelId="{5FD5537F-D7E1-4C19-A21A-493B5DC72A66}" type="sibTrans" cxnId="{9D2D3007-01A5-4813-B575-C572BEB37D46}">
      <dgm:prSet/>
      <dgm:spPr/>
      <dgm:t>
        <a:bodyPr/>
        <a:lstStyle/>
        <a:p>
          <a:endParaRPr lang="pl-PL"/>
        </a:p>
      </dgm:t>
    </dgm:pt>
    <dgm:pt modelId="{040E249E-DB90-4C49-96AF-BF47E89AACB3}" type="pres">
      <dgm:prSet presAssocID="{879753DE-31AD-48D5-912C-1A5BEE250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FE4ADA-D9A0-4F26-B79A-381E41F324E2}" type="pres">
      <dgm:prSet presAssocID="{AA975008-FFDE-407A-886A-97F85416C7B9}" presName="parentText" presStyleLbl="node1" presStyleIdx="0" presStyleCnt="1" custLinFactNeighborX="486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7277C8-0ADA-4D18-90D5-602506D7C747}" type="presOf" srcId="{AA975008-FFDE-407A-886A-97F85416C7B9}" destId="{E3FE4ADA-D9A0-4F26-B79A-381E41F324E2}" srcOrd="0" destOrd="0" presId="urn:microsoft.com/office/officeart/2005/8/layout/vList2"/>
    <dgm:cxn modelId="{9D2D3007-01A5-4813-B575-C572BEB37D46}" srcId="{879753DE-31AD-48D5-912C-1A5BEE250A5B}" destId="{AA975008-FFDE-407A-886A-97F85416C7B9}" srcOrd="0" destOrd="0" parTransId="{B74BC612-8783-431D-9D42-0F30B882D76C}" sibTransId="{5FD5537F-D7E1-4C19-A21A-493B5DC72A66}"/>
    <dgm:cxn modelId="{645B30DA-73B2-42B2-9E2C-135A80445429}" type="presOf" srcId="{879753DE-31AD-48D5-912C-1A5BEE250A5B}" destId="{040E249E-DB90-4C49-96AF-BF47E89AACB3}" srcOrd="0" destOrd="0" presId="urn:microsoft.com/office/officeart/2005/8/layout/vList2"/>
    <dgm:cxn modelId="{CFD77BBC-69F5-47B1-BA30-984D4F52F763}" type="presParOf" srcId="{040E249E-DB90-4C49-96AF-BF47E89AACB3}" destId="{E3FE4ADA-D9A0-4F26-B79A-381E41F324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D9EE29-2A57-4B0C-89AF-2A245EA486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8E049718-57BC-4A35-BB8C-DEB5C2D551C9}">
      <dgm:prSet/>
      <dgm:spPr/>
      <dgm:t>
        <a:bodyPr/>
        <a:lstStyle/>
        <a:p>
          <a:pPr algn="ctr" rtl="0"/>
          <a:r>
            <a:rPr lang="pl-PL" dirty="0" err="1" smtClean="0"/>
            <a:t>Current</a:t>
          </a:r>
          <a:r>
            <a:rPr lang="pl-PL" dirty="0" smtClean="0"/>
            <a:t> </a:t>
          </a:r>
          <a:r>
            <a:rPr lang="pl-PL" dirty="0" err="1" smtClean="0"/>
            <a:t>lead</a:t>
          </a:r>
          <a:r>
            <a:rPr lang="pl-PL" dirty="0" smtClean="0"/>
            <a:t> </a:t>
          </a:r>
          <a:r>
            <a:rPr lang="pl-PL" dirty="0" err="1" smtClean="0"/>
            <a:t>box</a:t>
          </a:r>
          <a:endParaRPr lang="pl-PL" dirty="0"/>
        </a:p>
      </dgm:t>
    </dgm:pt>
    <dgm:pt modelId="{8E25E120-95EA-42EB-A849-68EBD7257315}" type="parTrans" cxnId="{0C4E10CB-A0B4-4CA6-8FAF-2133BEC39581}">
      <dgm:prSet/>
      <dgm:spPr/>
      <dgm:t>
        <a:bodyPr/>
        <a:lstStyle/>
        <a:p>
          <a:endParaRPr lang="pl-PL"/>
        </a:p>
      </dgm:t>
    </dgm:pt>
    <dgm:pt modelId="{E3CC5B16-F982-432D-8239-692D752F3731}" type="sibTrans" cxnId="{0C4E10CB-A0B4-4CA6-8FAF-2133BEC39581}">
      <dgm:prSet/>
      <dgm:spPr/>
      <dgm:t>
        <a:bodyPr/>
        <a:lstStyle/>
        <a:p>
          <a:endParaRPr lang="pl-PL"/>
        </a:p>
      </dgm:t>
    </dgm:pt>
    <dgm:pt modelId="{D1FBC9C5-0544-449A-8A5A-D07CF5C686D2}" type="pres">
      <dgm:prSet presAssocID="{17D9EE29-2A57-4B0C-89AF-2A245EA48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2C3E5D0-6D80-49BC-96A8-0933FAAF46F6}" type="pres">
      <dgm:prSet presAssocID="{8E049718-57BC-4A35-BB8C-DEB5C2D551C9}" presName="parentText" presStyleLbl="node1" presStyleIdx="0" presStyleCnt="1" custLinFactNeighborX="-11881" custLinFactNeighborY="-5231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A3A50C-A333-4FD4-9EB9-BBAF5CF6EC4A}" type="presOf" srcId="{17D9EE29-2A57-4B0C-89AF-2A245EA4863D}" destId="{D1FBC9C5-0544-449A-8A5A-D07CF5C686D2}" srcOrd="0" destOrd="0" presId="urn:microsoft.com/office/officeart/2005/8/layout/vList2"/>
    <dgm:cxn modelId="{0C4E10CB-A0B4-4CA6-8FAF-2133BEC39581}" srcId="{17D9EE29-2A57-4B0C-89AF-2A245EA4863D}" destId="{8E049718-57BC-4A35-BB8C-DEB5C2D551C9}" srcOrd="0" destOrd="0" parTransId="{8E25E120-95EA-42EB-A849-68EBD7257315}" sibTransId="{E3CC5B16-F982-432D-8239-692D752F3731}"/>
    <dgm:cxn modelId="{8A30D941-2922-4902-85BE-4D818064B3F1}" type="presOf" srcId="{8E049718-57BC-4A35-BB8C-DEB5C2D551C9}" destId="{12C3E5D0-6D80-49BC-96A8-0933FAAF46F6}" srcOrd="0" destOrd="0" presId="urn:microsoft.com/office/officeart/2005/8/layout/vList2"/>
    <dgm:cxn modelId="{C95BCFB1-CCD5-464C-9B4E-62D3AED71A24}" type="presParOf" srcId="{D1FBC9C5-0544-449A-8A5A-D07CF5C686D2}" destId="{12C3E5D0-6D80-49BC-96A8-0933FAAF46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5DB651-95CC-43AD-BEA4-4AFE13A523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06DE2420-AD72-491C-96FD-F8EABC4DA015}">
      <dgm:prSet/>
      <dgm:spPr/>
      <dgm:t>
        <a:bodyPr/>
        <a:lstStyle/>
        <a:p>
          <a:pPr algn="ctr" rtl="0"/>
          <a:r>
            <a:rPr lang="pl-PL" dirty="0" smtClean="0"/>
            <a:t>Transfer </a:t>
          </a:r>
          <a:r>
            <a:rPr lang="pl-PL" dirty="0" err="1" smtClean="0"/>
            <a:t>line</a:t>
          </a:r>
          <a:endParaRPr lang="pl-PL" dirty="0"/>
        </a:p>
      </dgm:t>
    </dgm:pt>
    <dgm:pt modelId="{AE351329-F6C0-4F90-8300-60DA5BD9E9FB}" type="parTrans" cxnId="{EF7DC2A3-360E-497A-B7F5-ED683D1739A2}">
      <dgm:prSet/>
      <dgm:spPr/>
      <dgm:t>
        <a:bodyPr/>
        <a:lstStyle/>
        <a:p>
          <a:endParaRPr lang="pl-PL"/>
        </a:p>
      </dgm:t>
    </dgm:pt>
    <dgm:pt modelId="{A4476E4C-0993-4340-BDB7-25A9A0725B19}" type="sibTrans" cxnId="{EF7DC2A3-360E-497A-B7F5-ED683D1739A2}">
      <dgm:prSet/>
      <dgm:spPr/>
      <dgm:t>
        <a:bodyPr/>
        <a:lstStyle/>
        <a:p>
          <a:endParaRPr lang="pl-PL"/>
        </a:p>
      </dgm:t>
    </dgm:pt>
    <dgm:pt modelId="{B2D91ADB-4273-493A-BDE4-26CC05D0D0E2}" type="pres">
      <dgm:prSet presAssocID="{E25DB651-95CC-43AD-BEA4-4AFE13A523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D109B1-FB43-4463-A706-187880BC0041}" type="pres">
      <dgm:prSet presAssocID="{06DE2420-AD72-491C-96FD-F8EABC4DA0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7DC2A3-360E-497A-B7F5-ED683D1739A2}" srcId="{E25DB651-95CC-43AD-BEA4-4AFE13A5235C}" destId="{06DE2420-AD72-491C-96FD-F8EABC4DA015}" srcOrd="0" destOrd="0" parTransId="{AE351329-F6C0-4F90-8300-60DA5BD9E9FB}" sibTransId="{A4476E4C-0993-4340-BDB7-25A9A0725B19}"/>
    <dgm:cxn modelId="{CEB26308-4082-4F0F-BDCC-D218216F3B22}" type="presOf" srcId="{E25DB651-95CC-43AD-BEA4-4AFE13A5235C}" destId="{B2D91ADB-4273-493A-BDE4-26CC05D0D0E2}" srcOrd="0" destOrd="0" presId="urn:microsoft.com/office/officeart/2005/8/layout/vList2"/>
    <dgm:cxn modelId="{30B9A5B6-95FE-4642-933F-7971B1D09F69}" type="presOf" srcId="{06DE2420-AD72-491C-96FD-F8EABC4DA015}" destId="{DFD109B1-FB43-4463-A706-187880BC0041}" srcOrd="0" destOrd="0" presId="urn:microsoft.com/office/officeart/2005/8/layout/vList2"/>
    <dgm:cxn modelId="{A3003D0B-9FF6-4F03-B634-CB5E80D17992}" type="presParOf" srcId="{B2D91ADB-4273-493A-BDE4-26CC05D0D0E2}" destId="{DFD109B1-FB43-4463-A706-187880BC00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AA5B5-A770-F145-BFBB-E710DE816BB0}">
      <dsp:nvSpPr>
        <dsp:cNvPr id="0" name=""/>
        <dsp:cNvSpPr/>
      </dsp:nvSpPr>
      <dsp:spPr>
        <a:xfrm>
          <a:off x="532983" y="764803"/>
          <a:ext cx="8072960" cy="11740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6378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smtClean="0">
              <a:solidFill>
                <a:srgbClr val="000000"/>
              </a:solidFill>
            </a:rPr>
            <a:t>Prioritisation of the procurement of the FAIR project</a:t>
          </a:r>
          <a:endParaRPr lang="en-US" sz="1300" b="1" kern="1200" noProof="0">
            <a:solidFill>
              <a:srgbClr val="000000"/>
            </a:solidFill>
          </a:endParaRPr>
        </a:p>
      </dsp:txBody>
      <dsp:txXfrm>
        <a:off x="532983" y="1058312"/>
        <a:ext cx="7779452" cy="587017"/>
      </dsp:txXfrm>
    </dsp:sp>
    <dsp:sp modelId="{359920C1-4FB3-5D4D-9637-E856A093F8DD}">
      <dsp:nvSpPr>
        <dsp:cNvPr id="0" name=""/>
        <dsp:cNvSpPr/>
      </dsp:nvSpPr>
      <dsp:spPr>
        <a:xfrm>
          <a:off x="1758377" y="1195711"/>
          <a:ext cx="6581077" cy="11740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6378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>
              <a:solidFill>
                <a:srgbClr val="000000"/>
              </a:solidFill>
            </a:rPr>
            <a:t>Identification of the required specifications of each procurement item</a:t>
          </a:r>
          <a:endParaRPr lang="en-US" sz="1300" b="1" kern="1200" noProof="0" dirty="0">
            <a:solidFill>
              <a:srgbClr val="000000"/>
            </a:solidFill>
          </a:endParaRPr>
        </a:p>
      </dsp:txBody>
      <dsp:txXfrm>
        <a:off x="1758377" y="1489220"/>
        <a:ext cx="6287569" cy="587017"/>
      </dsp:txXfrm>
    </dsp:sp>
    <dsp:sp modelId="{EFAF1BD5-1B43-0B48-9EC3-DE8F5C80F7BE}">
      <dsp:nvSpPr>
        <dsp:cNvPr id="0" name=""/>
        <dsp:cNvSpPr/>
      </dsp:nvSpPr>
      <dsp:spPr>
        <a:xfrm>
          <a:off x="3250260" y="1587207"/>
          <a:ext cx="5089194" cy="11740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6378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smtClean="0">
              <a:solidFill>
                <a:srgbClr val="000000"/>
              </a:solidFill>
            </a:rPr>
            <a:t>Tracking of the status of each document</a:t>
          </a:r>
          <a:endParaRPr lang="en-US" sz="1300" b="1" kern="1200" noProof="0">
            <a:solidFill>
              <a:srgbClr val="000000"/>
            </a:solidFill>
          </a:endParaRPr>
        </a:p>
      </dsp:txBody>
      <dsp:txXfrm>
        <a:off x="3250260" y="1880716"/>
        <a:ext cx="4795686" cy="587017"/>
      </dsp:txXfrm>
    </dsp:sp>
    <dsp:sp modelId="{BB005479-5A08-A84F-84F5-B818BFC8394F}">
      <dsp:nvSpPr>
        <dsp:cNvPr id="0" name=""/>
        <dsp:cNvSpPr/>
      </dsp:nvSpPr>
      <dsp:spPr>
        <a:xfrm>
          <a:off x="4742951" y="1978702"/>
          <a:ext cx="3596503" cy="11740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6378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>
              <a:solidFill>
                <a:srgbClr val="000000"/>
              </a:solidFill>
            </a:rPr>
            <a:t>Steering of the work on the technical documents</a:t>
          </a:r>
          <a:endParaRPr lang="en-US" sz="1300" b="1" kern="1200" noProof="0" dirty="0">
            <a:solidFill>
              <a:srgbClr val="000000"/>
            </a:solidFill>
          </a:endParaRPr>
        </a:p>
      </dsp:txBody>
      <dsp:txXfrm>
        <a:off x="4742951" y="2272211"/>
        <a:ext cx="3302995" cy="587017"/>
      </dsp:txXfrm>
    </dsp:sp>
    <dsp:sp modelId="{52AC2024-6C2A-4695-B18F-DCDD2E2A5AF2}">
      <dsp:nvSpPr>
        <dsp:cNvPr id="0" name=""/>
        <dsp:cNvSpPr/>
      </dsp:nvSpPr>
      <dsp:spPr>
        <a:xfrm>
          <a:off x="6234834" y="2370198"/>
          <a:ext cx="2104620" cy="117403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86378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i="0" u="none" kern="1200" dirty="0" err="1" smtClean="0"/>
            <a:t>Tendering</a:t>
          </a:r>
          <a:r>
            <a:rPr lang="de-DE" sz="1300" b="1" i="0" u="none" kern="1200" dirty="0" smtClean="0"/>
            <a:t> </a:t>
          </a:r>
          <a:r>
            <a:rPr lang="de-DE" sz="1300" b="1" i="0" u="none" kern="1200" dirty="0" err="1" smtClean="0"/>
            <a:t>processes</a:t>
          </a:r>
          <a:endParaRPr lang="de-DE" sz="1300" b="0" i="0" u="none" kern="1200" dirty="0"/>
        </a:p>
      </dsp:txBody>
      <dsp:txXfrm>
        <a:off x="6234834" y="2663707"/>
        <a:ext cx="1811112" cy="587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E8326-9402-4B8A-A42F-626AB3C6E2A9}">
      <dsp:nvSpPr>
        <dsp:cNvPr id="0" name=""/>
        <dsp:cNvSpPr/>
      </dsp:nvSpPr>
      <dsp:spPr>
        <a:xfrm>
          <a:off x="0" y="9166"/>
          <a:ext cx="1512167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err="1" smtClean="0"/>
            <a:t>Feed</a:t>
          </a:r>
          <a:r>
            <a:rPr lang="pl-PL" sz="1500" kern="1200" dirty="0" smtClean="0"/>
            <a:t> in </a:t>
          </a:r>
          <a:r>
            <a:rPr lang="pl-PL" sz="1500" kern="1200" dirty="0" err="1" smtClean="0"/>
            <a:t>line</a:t>
          </a:r>
          <a:endParaRPr lang="pl-PL" sz="1500" kern="1200" dirty="0"/>
        </a:p>
      </dsp:txBody>
      <dsp:txXfrm>
        <a:off x="17134" y="26300"/>
        <a:ext cx="1477899" cy="316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63599-360F-4706-BC4C-B6A2171E9857}">
      <dsp:nvSpPr>
        <dsp:cNvPr id="0" name=""/>
        <dsp:cNvSpPr/>
      </dsp:nvSpPr>
      <dsp:spPr>
        <a:xfrm>
          <a:off x="0" y="9166"/>
          <a:ext cx="142238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err="1" smtClean="0"/>
            <a:t>Feed</a:t>
          </a:r>
          <a:r>
            <a:rPr lang="pl-PL" sz="1500" kern="1200" dirty="0" smtClean="0"/>
            <a:t> </a:t>
          </a:r>
          <a:r>
            <a:rPr lang="pl-PL" sz="1500" kern="1200" dirty="0" err="1" smtClean="0"/>
            <a:t>box</a:t>
          </a:r>
          <a:endParaRPr lang="pl-PL" sz="1500" kern="1200" dirty="0"/>
        </a:p>
      </dsp:txBody>
      <dsp:txXfrm>
        <a:off x="17134" y="26300"/>
        <a:ext cx="1388112" cy="316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E196F-6729-4CAD-9D85-BBAA711F5246}">
      <dsp:nvSpPr>
        <dsp:cNvPr id="0" name=""/>
        <dsp:cNvSpPr/>
      </dsp:nvSpPr>
      <dsp:spPr>
        <a:xfrm>
          <a:off x="0" y="9166"/>
          <a:ext cx="1512167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err="1" smtClean="0"/>
            <a:t>Feed</a:t>
          </a:r>
          <a:r>
            <a:rPr lang="pl-PL" sz="1500" kern="1200" dirty="0" smtClean="0"/>
            <a:t> in </a:t>
          </a:r>
          <a:r>
            <a:rPr lang="pl-PL" sz="1500" kern="1200" dirty="0" err="1" smtClean="0"/>
            <a:t>box</a:t>
          </a:r>
          <a:endParaRPr lang="pl-PL" sz="1500" kern="1200" dirty="0"/>
        </a:p>
      </dsp:txBody>
      <dsp:txXfrm>
        <a:off x="17134" y="26300"/>
        <a:ext cx="1477899" cy="316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109B1-FB43-4463-A706-187880BC0041}">
      <dsp:nvSpPr>
        <dsp:cNvPr id="0" name=""/>
        <dsp:cNvSpPr/>
      </dsp:nvSpPr>
      <dsp:spPr>
        <a:xfrm>
          <a:off x="0" y="43697"/>
          <a:ext cx="1512167" cy="492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Superconducting </a:t>
          </a:r>
          <a:endParaRPr lang="pl-PL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Cold Links</a:t>
          </a:r>
          <a:endParaRPr lang="pl-PL" sz="1200" kern="1200" dirty="0"/>
        </a:p>
      </dsp:txBody>
      <dsp:txXfrm>
        <a:off x="24039" y="67736"/>
        <a:ext cx="1464089" cy="444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4ADA-D9A0-4F26-B79A-381E41F324E2}">
      <dsp:nvSpPr>
        <dsp:cNvPr id="0" name=""/>
        <dsp:cNvSpPr/>
      </dsp:nvSpPr>
      <dsp:spPr>
        <a:xfrm>
          <a:off x="0" y="14285"/>
          <a:ext cx="1512167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Distr</a:t>
          </a:r>
          <a:r>
            <a:rPr lang="de-DE" sz="1600" kern="1200" dirty="0" smtClean="0"/>
            <a:t>i</a:t>
          </a:r>
          <a:r>
            <a:rPr lang="pl-PL" sz="1600" kern="1200" dirty="0" smtClean="0"/>
            <a:t>bution box</a:t>
          </a:r>
          <a:endParaRPr lang="pl-PL" sz="1600" kern="1200" dirty="0"/>
        </a:p>
      </dsp:txBody>
      <dsp:txXfrm>
        <a:off x="30157" y="44442"/>
        <a:ext cx="1451853" cy="557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3E5D0-6D80-49BC-96A8-0933FAAF46F6}">
      <dsp:nvSpPr>
        <dsp:cNvPr id="0" name=""/>
        <dsp:cNvSpPr/>
      </dsp:nvSpPr>
      <dsp:spPr>
        <a:xfrm>
          <a:off x="0" y="0"/>
          <a:ext cx="1512167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/>
            <a:t>Current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lead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box</a:t>
          </a:r>
          <a:endParaRPr lang="pl-PL" sz="1600" kern="1200" dirty="0"/>
        </a:p>
      </dsp:txBody>
      <dsp:txXfrm>
        <a:off x="30157" y="30157"/>
        <a:ext cx="1451853" cy="5574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109B1-FB43-4463-A706-187880BC0041}">
      <dsp:nvSpPr>
        <dsp:cNvPr id="0" name=""/>
        <dsp:cNvSpPr/>
      </dsp:nvSpPr>
      <dsp:spPr>
        <a:xfrm>
          <a:off x="0" y="9166"/>
          <a:ext cx="1512167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Transfer </a:t>
          </a:r>
          <a:r>
            <a:rPr lang="pl-PL" sz="1500" kern="1200" dirty="0" err="1" smtClean="0"/>
            <a:t>line</a:t>
          </a:r>
          <a:endParaRPr lang="pl-PL" sz="1500" kern="1200" dirty="0"/>
        </a:p>
      </dsp:txBody>
      <dsp:txXfrm>
        <a:off x="17134" y="26300"/>
        <a:ext cx="1477899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de-DE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277C466-6ECC-4363-AF85-760697A7549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28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7EDA1-26AC-4A8C-ADCF-9EC659F6630F}" type="slidenum">
              <a:rPr lang="de-DE"/>
              <a:pPr/>
              <a:t>1</a:t>
            </a:fld>
            <a:endParaRPr lang="de-DE"/>
          </a:p>
        </p:txBody>
      </p:sp>
      <p:sp>
        <p:nvSpPr>
          <p:cNvPr id="72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329454A-12CF-4B91-83C8-528D203768EC}" type="slidenum">
              <a:rPr lang="de-DE" sz="1200">
                <a:latin typeface="Times" pitchFamily="18" charset="0"/>
              </a:rPr>
              <a:pPr algn="r"/>
              <a:t>1</a:t>
            </a:fld>
            <a:endParaRPr lang="de-DE" sz="1200">
              <a:latin typeface="Times" pitchFamily="18" charset="0"/>
            </a:endParaRPr>
          </a:p>
        </p:txBody>
      </p:sp>
      <p:sp>
        <p:nvSpPr>
          <p:cNvPr id="72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C4396A69-3D0A-4BBF-800C-647CC79C9900}" type="slidenum">
              <a:rPr lang="de-DE">
                <a:solidFill>
                  <a:srgbClr val="000000"/>
                </a:solidFill>
              </a:rPr>
              <a:pPr eaLnBrk="1" hangingPunct="1"/>
              <a:t>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099" y="4343704"/>
            <a:ext cx="5485805" cy="411389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43926" y="694592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2839" tIns="31420" rIns="62839" bIns="31420" anchor="ctr"/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600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600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600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6000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5123" name="Text Box 3"/>
          <p:cNvSpPr>
            <a:spLocks noGrp="1" noChangeArrowheads="1"/>
          </p:cNvSpPr>
          <p:nvPr>
            <p:ph type="body"/>
          </p:nvPr>
        </p:nvSpPr>
        <p:spPr>
          <a:xfrm>
            <a:off x="685801" y="4343400"/>
            <a:ext cx="5479991" cy="41104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052" tIns="44026" rIns="88052" bIns="44026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27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72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13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60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8" name="Picture 8" descr="kopf_querforma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9" name="Picture 9" descr="fusszeile_querformat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2213"/>
            <a:ext cx="9144000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0" name="Text Box 10"/>
          <p:cNvSpPr txBox="1">
            <a:spLocks noChangeArrowheads="1"/>
          </p:cNvSpPr>
          <p:nvPr userDrawn="1"/>
        </p:nvSpPr>
        <p:spPr bwMode="auto">
          <a:xfrm>
            <a:off x="-33338" y="6561138"/>
            <a:ext cx="3450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dirty="0"/>
              <a:t>O. Kester, </a:t>
            </a:r>
            <a:r>
              <a:rPr lang="de-DE" sz="1200" dirty="0" err="1" smtClean="0"/>
              <a:t>NuSTAR</a:t>
            </a:r>
            <a:r>
              <a:rPr lang="de-DE" sz="1200" dirty="0" smtClean="0"/>
              <a:t> </a:t>
            </a:r>
            <a:r>
              <a:rPr lang="de-DE" sz="1200" dirty="0" err="1" smtClean="0"/>
              <a:t>annual</a:t>
            </a:r>
            <a:r>
              <a:rPr lang="de-DE" sz="1200" dirty="0" smtClean="0"/>
              <a:t> </a:t>
            </a:r>
            <a:r>
              <a:rPr lang="de-DE" sz="1200" dirty="0" err="1" smtClean="0"/>
              <a:t>meeting</a:t>
            </a:r>
            <a:r>
              <a:rPr lang="de-DE" sz="1200" dirty="0" smtClean="0"/>
              <a:t>, 27/02/2013</a:t>
            </a:r>
            <a:endParaRPr lang="de-DE" sz="1200" dirty="0"/>
          </a:p>
        </p:txBody>
      </p:sp>
      <p:sp>
        <p:nvSpPr>
          <p:cNvPr id="1280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4150"/>
            <a:ext cx="86756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28014" name="Picture 14" descr="FAIR_Logo_rgb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44" r="-19824"/>
          <a:stretch>
            <a:fillRect/>
          </a:stretch>
        </p:blipFill>
        <p:spPr bwMode="auto">
          <a:xfrm>
            <a:off x="4811713" y="6265863"/>
            <a:ext cx="1008062" cy="6016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8015" name="Picture 15" descr="HG_LOGO_S_ENG_RGB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6230938"/>
            <a:ext cx="144145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6" name="Picture 16" descr="GSI_Logo_rgb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70625"/>
            <a:ext cx="12954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4" r:id="rId3"/>
    <p:sldLayoutId id="2147483705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QuickStyle" Target="../diagrams/quickStyle6.xml"/><Relationship Id="rId39" Type="http://schemas.openxmlformats.org/officeDocument/2006/relationships/image" Target="../media/image29.png"/><Relationship Id="rId3" Type="http://schemas.openxmlformats.org/officeDocument/2006/relationships/image" Target="../media/image28.png"/><Relationship Id="rId21" Type="http://schemas.openxmlformats.org/officeDocument/2006/relationships/diagramQuickStyle" Target="../diagrams/quickStyle5.xml"/><Relationship Id="rId34" Type="http://schemas.openxmlformats.org/officeDocument/2006/relationships/diagramData" Target="../diagrams/data8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Layout" Target="../diagrams/layout6.xml"/><Relationship Id="rId33" Type="http://schemas.microsoft.com/office/2007/relationships/diagramDrawing" Target="../diagrams/drawing7.xml"/><Relationship Id="rId38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29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openxmlformats.org/officeDocument/2006/relationships/diagramData" Target="../diagrams/data6.xml"/><Relationship Id="rId32" Type="http://schemas.openxmlformats.org/officeDocument/2006/relationships/diagramColors" Target="../diagrams/colors7.xml"/><Relationship Id="rId37" Type="http://schemas.openxmlformats.org/officeDocument/2006/relationships/diagramColors" Target="../diagrams/colors8.xml"/><Relationship Id="rId40" Type="http://schemas.openxmlformats.org/officeDocument/2006/relationships/image" Target="../media/image30.jpeg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28" Type="http://schemas.microsoft.com/office/2007/relationships/diagramDrawing" Target="../diagrams/drawing6.xml"/><Relationship Id="rId36" Type="http://schemas.openxmlformats.org/officeDocument/2006/relationships/diagramQuickStyle" Target="../diagrams/quickStyle8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31" Type="http://schemas.openxmlformats.org/officeDocument/2006/relationships/diagramQuickStyle" Target="../diagrams/quickStyle7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diagramColors" Target="../diagrams/colors6.xml"/><Relationship Id="rId30" Type="http://schemas.openxmlformats.org/officeDocument/2006/relationships/diagramLayout" Target="../diagrams/layout7.xml"/><Relationship Id="rId35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013" name="Picture 4" descr="SNC144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5" y="3933825"/>
            <a:ext cx="2520950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49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916113"/>
          </a:xfrm>
          <a:solidFill>
            <a:schemeClr val="bg1"/>
          </a:solidFill>
        </p:spPr>
        <p:txBody>
          <a:bodyPr lIns="378000"/>
          <a:lstStyle/>
          <a:p>
            <a:r>
              <a:rPr lang="en-US" sz="4500" dirty="0" smtClean="0"/>
              <a:t>FAIR@GSI</a:t>
            </a:r>
            <a:endParaRPr lang="de-DE" sz="4500" dirty="0"/>
          </a:p>
        </p:txBody>
      </p:sp>
      <p:pic>
        <p:nvPicPr>
          <p:cNvPr id="724998" name="Picture 5" descr="bn_sikler_06_k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58" y="3747560"/>
            <a:ext cx="2349892" cy="242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004" name="Picture 4" descr="15_13030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0"/>
          <a:stretch/>
        </p:blipFill>
        <p:spPr bwMode="auto">
          <a:xfrm>
            <a:off x="5198806" y="3255671"/>
            <a:ext cx="3076875" cy="178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05" name="Bild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79" y="4626705"/>
            <a:ext cx="2160290" cy="161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06" name="Picture 14" descr="GSI_Kryo_Kollima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" t="240" r="-2197" b="-240"/>
          <a:stretch/>
        </p:blipFill>
        <p:spPr bwMode="auto">
          <a:xfrm>
            <a:off x="2891113" y="1564402"/>
            <a:ext cx="27284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07" name="Picture 15" descr="IPM in kamm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808"/>
            <a:ext cx="2423575" cy="182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46" b="17104"/>
          <a:stretch/>
        </p:blipFill>
        <p:spPr bwMode="auto">
          <a:xfrm>
            <a:off x="5651500" y="1277937"/>
            <a:ext cx="3168972" cy="191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mtClean="0"/>
              <a:t>Control of the work on technical document according to the procurement schedule</a:t>
            </a:r>
            <a:endParaRPr lang="en-US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358538" y="199181"/>
          <a:ext cx="86059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725488" y="3144838"/>
          <a:ext cx="5791200" cy="247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13"/>
                <a:gridCol w="1528563"/>
                <a:gridCol w="1483112"/>
                <a:gridCol w="1483112"/>
              </a:tblGrid>
              <a:tr h="2470150">
                <a:tc>
                  <a:txBody>
                    <a:bodyPr/>
                    <a:lstStyle/>
                    <a:p>
                      <a:pPr lvl="0"/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</a:rPr>
                        <a:t>Priorities given by the project leader FAIR@GSI (done for procurement until July 2013)</a:t>
                      </a:r>
                      <a:endParaRPr lang="en-US" sz="1200" b="0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 sz="1200" b="0" baseline="0" noProof="0" dirty="0" smtClean="0">
                          <a:solidFill>
                            <a:schemeClr val="tx1"/>
                          </a:solidFill>
                        </a:rPr>
                        <a:t>Next evaluation will extend the list of procurement until end of 2014</a:t>
                      </a: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1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All specs for the procurement until  July 2013 have been identified</a:t>
                      </a: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vl="0"/>
                      <a:endParaRPr lang="en-US" sz="11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9" marR="91459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Release process and status of specs is checked</a:t>
                      </a:r>
                      <a:r>
                        <a:rPr lang="en-US" sz="12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by the project coordination every week</a:t>
                      </a:r>
                      <a:r>
                        <a:rPr lang="en-US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1459" marR="91459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The authors of the specs get a</a:t>
                      </a:r>
                      <a:r>
                        <a:rPr lang="en-US" sz="12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priority list according to the procurement schedule. Short term goal are defined and personnel is released from other duties, if the work on the documents is critical.</a:t>
                      </a:r>
                    </a:p>
                  </a:txBody>
                  <a:tcPr marL="91459" marR="91459" marT="45734" marB="4573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20" name="TextBox 2"/>
          <p:cNvSpPr txBox="1">
            <a:spLocks noChangeArrowheads="1"/>
          </p:cNvSpPr>
          <p:nvPr/>
        </p:nvSpPr>
        <p:spPr bwMode="auto">
          <a:xfrm>
            <a:off x="638175" y="5626100"/>
            <a:ext cx="70294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>
                <a:ea typeface="ＭＳ Ｐゴシック" pitchFamily="34" charset="-128"/>
              </a:rPr>
              <a:t>Progress in establishing the documents is consistent with the contract milestones in the master schedule</a:t>
            </a:r>
          </a:p>
        </p:txBody>
      </p:sp>
    </p:spTree>
    <p:extLst>
      <p:ext uri="{BB962C8B-B14F-4D97-AF65-F5344CB8AC3E}">
        <p14:creationId xmlns:p14="http://schemas.microsoft.com/office/powerpoint/2010/main" val="26021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8964612" cy="576262"/>
          </a:xfrm>
        </p:spPr>
        <p:txBody>
          <a:bodyPr/>
          <a:lstStyle/>
          <a:p>
            <a:r>
              <a:rPr lang="en-US" smtClean="0"/>
              <a:t>Technical Supervision – HOAI Contract</a:t>
            </a:r>
          </a:p>
        </p:txBody>
      </p:sp>
      <p:sp>
        <p:nvSpPr>
          <p:cNvPr id="12291" name="Content Placeholder 2"/>
          <p:cNvSpPr txBox="1">
            <a:spLocks/>
          </p:cNvSpPr>
          <p:nvPr/>
        </p:nvSpPr>
        <p:spPr bwMode="auto">
          <a:xfrm>
            <a:off x="395288" y="130492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361950" algn="l"/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361950" algn="l"/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361950" algn="l"/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361950" algn="l"/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361950" algn="l"/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>
                <a:ea typeface="ＭＳ Ｐゴシック" pitchFamily="34" charset="-128"/>
              </a:rPr>
              <a:t> 	Technical support of FAIR accelerator in all project phases</a:t>
            </a:r>
            <a:br>
              <a:rPr lang="en-US" sz="2000">
                <a:ea typeface="ＭＳ Ｐゴシック" pitchFamily="34" charset="-128"/>
              </a:rPr>
            </a:br>
            <a:r>
              <a:rPr lang="en-US" sz="2000">
                <a:ea typeface="ＭＳ Ｐゴシック" pitchFamily="34" charset="-128"/>
              </a:rPr>
              <a:t> 	</a:t>
            </a:r>
            <a:r>
              <a:rPr lang="en-US" sz="2000">
                <a:ea typeface="ＭＳ Ｐゴシック" pitchFamily="34" charset="-128"/>
                <a:sym typeface="Wingdings" pitchFamily="2" charset="2"/>
              </a:rPr>
              <a:t> Technical documents and specifications</a:t>
            </a:r>
            <a:br>
              <a:rPr lang="en-US" sz="2000">
                <a:ea typeface="ＭＳ Ｐゴシック" pitchFamily="34" charset="-128"/>
                <a:sym typeface="Wingdings" pitchFamily="2" charset="2"/>
              </a:rPr>
            </a:br>
            <a:r>
              <a:rPr lang="en-US" sz="2000">
                <a:ea typeface="ＭＳ Ｐゴシック" pitchFamily="34" charset="-128"/>
                <a:sym typeface="Wingdings" pitchFamily="2" charset="2"/>
              </a:rPr>
              <a:t> 	 System planning – interface support</a:t>
            </a:r>
            <a:br>
              <a:rPr lang="en-US" sz="2000">
                <a:ea typeface="ＭＳ Ｐゴシック" pitchFamily="34" charset="-128"/>
                <a:sym typeface="Wingdings" pitchFamily="2" charset="2"/>
              </a:rPr>
            </a:br>
            <a:r>
              <a:rPr lang="en-US" sz="2000">
                <a:ea typeface="ＭＳ Ｐゴシック" pitchFamily="34" charset="-128"/>
                <a:sym typeface="Wingdings" pitchFamily="2" charset="2"/>
              </a:rPr>
              <a:t> 	 Integration to complete system (Digital Mock Up – DMU )</a:t>
            </a:r>
            <a:endParaRPr lang="en-US" sz="200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►"/>
            </a:pPr>
            <a:r>
              <a:rPr lang="en-US" sz="2000">
                <a:ea typeface="ＭＳ Ｐゴシック" pitchFamily="34" charset="-128"/>
                <a:sym typeface="Wingdings" pitchFamily="2" charset="2"/>
              </a:rPr>
              <a:t> 	Comprises basically the full configuration-management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►"/>
            </a:pPr>
            <a:r>
              <a:rPr lang="en-US" sz="2000">
                <a:ea typeface="ＭＳ Ｐゴシック" pitchFamily="34" charset="-128"/>
                <a:sym typeface="Wingdings" pitchFamily="2" charset="2"/>
              </a:rPr>
              <a:t> 	Technical realization for GSI in-kind contributions </a:t>
            </a:r>
          </a:p>
          <a:p>
            <a:pPr marL="0" lvl="2">
              <a:lnSpc>
                <a:spcPct val="150000"/>
              </a:lnSpc>
              <a:spcBef>
                <a:spcPct val="20000"/>
              </a:spcBef>
            </a:pPr>
            <a:r>
              <a:rPr lang="en-US" sz="2000">
                <a:ea typeface="ＭＳ Ｐゴシック" pitchFamily="34" charset="-128"/>
                <a:sym typeface="Wingdings" pitchFamily="2" charset="2"/>
              </a:rPr>
              <a:t>  	(for the Super-FRS e.g. Target area, Multiplets, …)</a:t>
            </a:r>
          </a:p>
        </p:txBody>
      </p:sp>
    </p:spTree>
    <p:extLst>
      <p:ext uri="{BB962C8B-B14F-4D97-AF65-F5344CB8AC3E}">
        <p14:creationId xmlns:p14="http://schemas.microsoft.com/office/powerpoint/2010/main" val="3493218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6"/>
          <p:cNvSpPr>
            <a:spLocks noGrp="1"/>
          </p:cNvSpPr>
          <p:nvPr>
            <p:ph type="title"/>
          </p:nvPr>
        </p:nvSpPr>
        <p:spPr>
          <a:xfrm>
            <a:off x="131067" y="188640"/>
            <a:ext cx="8675687" cy="5762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smtClean="0"/>
              <a:t>Main systems in focus: SC magnets</a:t>
            </a:r>
            <a:endParaRPr lang="en-US" sz="2400"/>
          </a:p>
        </p:txBody>
      </p:sp>
      <p:sp>
        <p:nvSpPr>
          <p:cNvPr id="3076" name="Rectangle 5"/>
          <p:cNvSpPr>
            <a:spLocks/>
          </p:cNvSpPr>
          <p:nvPr/>
        </p:nvSpPr>
        <p:spPr bwMode="auto">
          <a:xfrm>
            <a:off x="141411" y="1010030"/>
            <a:ext cx="8814599" cy="49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6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/>
              <a:t>SIS100 dipole magnets </a:t>
            </a:r>
            <a:r>
              <a:rPr lang="en-US" sz="2000" smtClean="0">
                <a:sym typeface="Wingdings" pitchFamily="2" charset="2"/>
              </a:rPr>
              <a:t>  BNG coil production problems (QA)</a:t>
            </a:r>
            <a:endParaRPr lang="en-US" sz="1400" b="1">
              <a:sym typeface="Wingdings" pitchFamily="2" charset="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8" t="9794" r="3688" b="-4363"/>
          <a:stretch/>
        </p:blipFill>
        <p:spPr bwMode="auto">
          <a:xfrm>
            <a:off x="682858" y="1523677"/>
            <a:ext cx="2487851" cy="22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92" y="1514087"/>
            <a:ext cx="2618362" cy="224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3917406" y="2242550"/>
            <a:ext cx="576064" cy="57606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t="2385" r="15974" b="693"/>
          <a:stretch>
            <a:fillRect/>
          </a:stretch>
        </p:blipFill>
        <p:spPr bwMode="auto">
          <a:xfrm>
            <a:off x="827584" y="4402790"/>
            <a:ext cx="1637135" cy="17056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/>
          </p:cNvSpPr>
          <p:nvPr/>
        </p:nvSpPr>
        <p:spPr bwMode="auto">
          <a:xfrm>
            <a:off x="92692" y="3730792"/>
            <a:ext cx="8814599" cy="49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6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/>
              <a:t>SIS100 sextupole magnets </a:t>
            </a:r>
            <a:r>
              <a:rPr lang="en-US" sz="2000" smtClean="0">
                <a:sym typeface="Wingdings" pitchFamily="2" charset="2"/>
              </a:rPr>
              <a:t> Dubna prototype</a:t>
            </a:r>
            <a:endParaRPr lang="en-US" sz="1400" b="1">
              <a:sym typeface="Wingdings" pitchFamily="2" charset="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7788"/>
            <a:ext cx="2360612" cy="2055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16" y="4285310"/>
            <a:ext cx="2211387" cy="2055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0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375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400" dirty="0"/>
              <a:t> </a:t>
            </a:r>
            <a:r>
              <a:rPr lang="de-DE" sz="2400" dirty="0" smtClean="0"/>
              <a:t>SC Magnets: </a:t>
            </a:r>
            <a:r>
              <a:rPr lang="de-DE" sz="2400" dirty="0"/>
              <a:t>SIS100 </a:t>
            </a:r>
            <a:r>
              <a:rPr lang="de-DE" sz="2400" dirty="0" err="1" smtClean="0"/>
              <a:t>quadrupole</a:t>
            </a:r>
            <a:r>
              <a:rPr lang="de-DE" sz="2400" dirty="0" smtClean="0"/>
              <a:t> </a:t>
            </a:r>
            <a:r>
              <a:rPr lang="de-DE" sz="2400" dirty="0" err="1" smtClean="0"/>
              <a:t>module</a:t>
            </a:r>
            <a:endParaRPr lang="de-DE" sz="2400" dirty="0"/>
          </a:p>
        </p:txBody>
      </p:sp>
      <p:pic>
        <p:nvPicPr>
          <p:cNvPr id="3277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922588"/>
            <a:ext cx="5675312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6012160" y="2971799"/>
            <a:ext cx="3049587" cy="313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92075" indent="-90488" eaLnBrk="0" hangingPunct="0">
              <a:tabLst>
                <a:tab pos="92075" algn="l"/>
                <a:tab pos="1006475" algn="l"/>
                <a:tab pos="1920875" algn="l"/>
                <a:tab pos="2835275" algn="l"/>
                <a:tab pos="3749675" algn="l"/>
                <a:tab pos="4664075" algn="l"/>
                <a:tab pos="5578475" algn="l"/>
                <a:tab pos="6492875" algn="l"/>
                <a:tab pos="7407275" algn="l"/>
                <a:tab pos="8321675" algn="l"/>
                <a:tab pos="9236075" algn="l"/>
                <a:tab pos="10150475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92075" algn="l"/>
                <a:tab pos="1006475" algn="l"/>
                <a:tab pos="1920875" algn="l"/>
                <a:tab pos="2835275" algn="l"/>
                <a:tab pos="3749675" algn="l"/>
                <a:tab pos="4664075" algn="l"/>
                <a:tab pos="5578475" algn="l"/>
                <a:tab pos="6492875" algn="l"/>
                <a:tab pos="7407275" algn="l"/>
                <a:tab pos="8321675" algn="l"/>
                <a:tab pos="9236075" algn="l"/>
                <a:tab pos="10150475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92075" algn="l"/>
                <a:tab pos="1006475" algn="l"/>
                <a:tab pos="1920875" algn="l"/>
                <a:tab pos="2835275" algn="l"/>
                <a:tab pos="3749675" algn="l"/>
                <a:tab pos="4664075" algn="l"/>
                <a:tab pos="5578475" algn="l"/>
                <a:tab pos="6492875" algn="l"/>
                <a:tab pos="7407275" algn="l"/>
                <a:tab pos="8321675" algn="l"/>
                <a:tab pos="9236075" algn="l"/>
                <a:tab pos="10150475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92075" algn="l"/>
                <a:tab pos="1006475" algn="l"/>
                <a:tab pos="1920875" algn="l"/>
                <a:tab pos="2835275" algn="l"/>
                <a:tab pos="3749675" algn="l"/>
                <a:tab pos="4664075" algn="l"/>
                <a:tab pos="5578475" algn="l"/>
                <a:tab pos="6492875" algn="l"/>
                <a:tab pos="7407275" algn="l"/>
                <a:tab pos="8321675" algn="l"/>
                <a:tab pos="9236075" algn="l"/>
                <a:tab pos="10150475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92075" algn="l"/>
                <a:tab pos="1006475" algn="l"/>
                <a:tab pos="1920875" algn="l"/>
                <a:tab pos="2835275" algn="l"/>
                <a:tab pos="3749675" algn="l"/>
                <a:tab pos="4664075" algn="l"/>
                <a:tab pos="5578475" algn="l"/>
                <a:tab pos="6492875" algn="l"/>
                <a:tab pos="7407275" algn="l"/>
                <a:tab pos="8321675" algn="l"/>
                <a:tab pos="9236075" algn="l"/>
                <a:tab pos="10150475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2075" algn="l"/>
                <a:tab pos="1006475" algn="l"/>
                <a:tab pos="1920875" algn="l"/>
                <a:tab pos="2835275" algn="l"/>
                <a:tab pos="3749675" algn="l"/>
                <a:tab pos="4664075" algn="l"/>
                <a:tab pos="5578475" algn="l"/>
                <a:tab pos="6492875" algn="l"/>
                <a:tab pos="7407275" algn="l"/>
                <a:tab pos="8321675" algn="l"/>
                <a:tab pos="9236075" algn="l"/>
                <a:tab pos="10150475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2075" algn="l"/>
                <a:tab pos="1006475" algn="l"/>
                <a:tab pos="1920875" algn="l"/>
                <a:tab pos="2835275" algn="l"/>
                <a:tab pos="3749675" algn="l"/>
                <a:tab pos="4664075" algn="l"/>
                <a:tab pos="5578475" algn="l"/>
                <a:tab pos="6492875" algn="l"/>
                <a:tab pos="7407275" algn="l"/>
                <a:tab pos="8321675" algn="l"/>
                <a:tab pos="9236075" algn="l"/>
                <a:tab pos="10150475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2075" algn="l"/>
                <a:tab pos="1006475" algn="l"/>
                <a:tab pos="1920875" algn="l"/>
                <a:tab pos="2835275" algn="l"/>
                <a:tab pos="3749675" algn="l"/>
                <a:tab pos="4664075" algn="l"/>
                <a:tab pos="5578475" algn="l"/>
                <a:tab pos="6492875" algn="l"/>
                <a:tab pos="7407275" algn="l"/>
                <a:tab pos="8321675" algn="l"/>
                <a:tab pos="9236075" algn="l"/>
                <a:tab pos="10150475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2075" algn="l"/>
                <a:tab pos="1006475" algn="l"/>
                <a:tab pos="1920875" algn="l"/>
                <a:tab pos="2835275" algn="l"/>
                <a:tab pos="3749675" algn="l"/>
                <a:tab pos="4664075" algn="l"/>
                <a:tab pos="5578475" algn="l"/>
                <a:tab pos="6492875" algn="l"/>
                <a:tab pos="7407275" algn="l"/>
                <a:tab pos="8321675" algn="l"/>
                <a:tab pos="9236075" algn="l"/>
                <a:tab pos="10150475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Aft>
                <a:spcPts val="675"/>
              </a:spcAft>
              <a:buClrTx/>
              <a:buFontTx/>
              <a:buNone/>
            </a:pPr>
            <a:r>
              <a:rPr lang="en-US" sz="1700" b="1" i="1" dirty="0" err="1" smtClean="0">
                <a:solidFill>
                  <a:srgbClr val="CC3300"/>
                </a:solidFill>
              </a:rPr>
              <a:t>Detailled</a:t>
            </a:r>
            <a:r>
              <a:rPr lang="en-US" sz="1700" b="1" i="1" dirty="0" smtClean="0">
                <a:solidFill>
                  <a:srgbClr val="CC3300"/>
                </a:solidFill>
              </a:rPr>
              <a:t> design:</a:t>
            </a:r>
          </a:p>
          <a:p>
            <a:pPr eaLnBrk="1" hangingPunct="1">
              <a:spcAft>
                <a:spcPts val="225"/>
              </a:spcAft>
              <a:buClr>
                <a:srgbClr val="0000FF"/>
              </a:buClr>
              <a:buFont typeface="Arial" pitchFamily="34" charset="0"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thermal shield</a:t>
            </a:r>
          </a:p>
          <a:p>
            <a:pPr eaLnBrk="1" hangingPunct="1">
              <a:buClr>
                <a:srgbClr val="333399"/>
              </a:buClr>
              <a:buFont typeface="Arial" pitchFamily="34" charset="0"/>
              <a:buChar char="-"/>
            </a:pPr>
            <a:r>
              <a:rPr lang="en-US" sz="1700" dirty="0">
                <a:solidFill>
                  <a:schemeClr val="tx1"/>
                </a:solidFill>
              </a:rPr>
              <a:t>b</a:t>
            </a:r>
            <a:r>
              <a:rPr lang="en-US" sz="1700" dirty="0" smtClean="0">
                <a:solidFill>
                  <a:schemeClr val="tx1"/>
                </a:solidFill>
              </a:rPr>
              <a:t>us </a:t>
            </a:r>
            <a:r>
              <a:rPr lang="en-US" sz="1700" dirty="0">
                <a:solidFill>
                  <a:schemeClr val="tx1"/>
                </a:solidFill>
              </a:rPr>
              <a:t>b</a:t>
            </a:r>
            <a:r>
              <a:rPr lang="en-US" sz="1700" dirty="0" smtClean="0">
                <a:solidFill>
                  <a:schemeClr val="tx1"/>
                </a:solidFill>
              </a:rPr>
              <a:t>ar system</a:t>
            </a:r>
          </a:p>
          <a:p>
            <a:pPr eaLnBrk="1" hangingPunct="1">
              <a:buClr>
                <a:srgbClr val="333399"/>
              </a:buClr>
              <a:buFont typeface="Arial" pitchFamily="34" charset="0"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suspension</a:t>
            </a:r>
          </a:p>
          <a:p>
            <a:pPr eaLnBrk="1" hangingPunct="1">
              <a:spcAft>
                <a:spcPts val="225"/>
              </a:spcAft>
              <a:buClr>
                <a:srgbClr val="0000FF"/>
              </a:buClr>
              <a:buFont typeface="Arial" pitchFamily="34" charset="0"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cooling pipes for chambers and girder</a:t>
            </a:r>
          </a:p>
          <a:p>
            <a:pPr eaLnBrk="1" hangingPunct="1">
              <a:buClr>
                <a:srgbClr val="333399"/>
              </a:buClr>
              <a:buFont typeface="Arial" pitchFamily="34" charset="0"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electrical systems</a:t>
            </a:r>
          </a:p>
          <a:p>
            <a:pPr eaLnBrk="1" hangingPunct="1">
              <a:spcAft>
                <a:spcPts val="225"/>
              </a:spcAft>
              <a:buClr>
                <a:srgbClr val="333399"/>
              </a:buClr>
              <a:buFont typeface="Arial" pitchFamily="34" charset="0"/>
              <a:buChar char="-"/>
            </a:pPr>
            <a:r>
              <a:rPr lang="en-US" sz="1700" dirty="0">
                <a:solidFill>
                  <a:schemeClr val="tx1"/>
                </a:solidFill>
              </a:rPr>
              <a:t>c</a:t>
            </a:r>
            <a:r>
              <a:rPr lang="en-US" sz="1700" dirty="0" smtClean="0">
                <a:solidFill>
                  <a:schemeClr val="tx1"/>
                </a:solidFill>
              </a:rPr>
              <a:t>urrent leads</a:t>
            </a:r>
          </a:p>
          <a:p>
            <a:pPr marL="1587" indent="0" eaLnBrk="1" hangingPunct="1">
              <a:buClr>
                <a:srgbClr val="0000FF"/>
              </a:buClr>
            </a:pPr>
            <a:endParaRPr lang="en-US" sz="1700" dirty="0" smtClean="0">
              <a:solidFill>
                <a:schemeClr val="tx1"/>
              </a:solidFill>
            </a:endParaRPr>
          </a:p>
          <a:p>
            <a:pPr marL="1587" indent="0" eaLnBrk="1" hangingPunct="1">
              <a:buClr>
                <a:srgbClr val="0000FF"/>
              </a:buClr>
            </a:pPr>
            <a:r>
              <a:rPr lang="en-US" sz="17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sz="17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1700" dirty="0" smtClean="0">
                <a:solidFill>
                  <a:schemeClr val="tx1"/>
                </a:solidFill>
                <a:sym typeface="Wingdings" pitchFamily="2" charset="2"/>
              </a:rPr>
              <a:t>(Cryostat </a:t>
            </a:r>
            <a:r>
              <a:rPr lang="en-US" sz="1700" dirty="0" err="1" smtClean="0">
                <a:solidFill>
                  <a:schemeClr val="tx1"/>
                </a:solidFill>
                <a:sym typeface="Wingdings" pitchFamily="2" charset="2"/>
              </a:rPr>
              <a:t>für</a:t>
            </a:r>
            <a:r>
              <a:rPr lang="en-US" sz="17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sym typeface="Wingdings" pitchFamily="2" charset="2"/>
              </a:rPr>
              <a:t>Unittests</a:t>
            </a:r>
            <a:r>
              <a:rPr lang="en-US" sz="17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32774" name="Line 4"/>
          <p:cNvSpPr>
            <a:spLocks noChangeShapeType="1"/>
          </p:cNvSpPr>
          <p:nvPr/>
        </p:nvSpPr>
        <p:spPr bwMode="auto">
          <a:xfrm flipH="1">
            <a:off x="1398588" y="3484563"/>
            <a:ext cx="2857500" cy="7937"/>
          </a:xfrm>
          <a:prstGeom prst="line">
            <a:avLst/>
          </a:prstGeom>
          <a:noFill/>
          <a:ln w="28440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2208442" y="3462338"/>
            <a:ext cx="169499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sz="1800" dirty="0" smtClean="0">
                <a:solidFill>
                  <a:srgbClr val="0000FF"/>
                </a:solidFill>
              </a:rPr>
              <a:t>beam </a:t>
            </a:r>
            <a:r>
              <a:rPr lang="de-DE" sz="1800" dirty="0" err="1" smtClean="0">
                <a:solidFill>
                  <a:srgbClr val="0000FF"/>
                </a:solidFill>
              </a:rPr>
              <a:t>direction</a:t>
            </a:r>
            <a:endParaRPr lang="de-DE" sz="1800" dirty="0">
              <a:solidFill>
                <a:srgbClr val="0000FF"/>
              </a:solidFill>
            </a:endParaRPr>
          </a:p>
        </p:txBody>
      </p:sp>
      <p:pic>
        <p:nvPicPr>
          <p:cNvPr id="3277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612900"/>
            <a:ext cx="5668962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412776"/>
            <a:ext cx="12065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122738"/>
            <a:ext cx="5584825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5157192"/>
            <a:ext cx="560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7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1048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smtClean="0"/>
              <a:t> Local cryogenics (Collaboration with WUT, Poland)</a:t>
            </a:r>
            <a:endParaRPr lang="en-US" sz="2400"/>
          </a:p>
        </p:txBody>
      </p:sp>
      <p:pic>
        <p:nvPicPr>
          <p:cNvPr id="11" name="Picture 2" descr="F:\SIS100 helium supply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66" y="1620846"/>
            <a:ext cx="69183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Łącznik prosty ze strzałką 12"/>
          <p:cNvCxnSpPr/>
          <p:nvPr/>
        </p:nvCxnSpPr>
        <p:spPr>
          <a:xfrm>
            <a:off x="2272266" y="2000259"/>
            <a:ext cx="1044575" cy="48418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37"/>
          <p:cNvCxnSpPr/>
          <p:nvPr/>
        </p:nvCxnSpPr>
        <p:spPr>
          <a:xfrm flipV="1">
            <a:off x="2416728" y="4429134"/>
            <a:ext cx="180975" cy="71278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Diagram 133142"/>
          <p:cNvGraphicFramePr/>
          <p:nvPr>
            <p:extLst>
              <p:ext uri="{D42A27DB-BD31-4B8C-83A1-F6EECF244321}">
                <p14:modId xmlns:p14="http://schemas.microsoft.com/office/powerpoint/2010/main" val="2179987438"/>
              </p:ext>
            </p:extLst>
          </p:nvPr>
        </p:nvGraphicFramePr>
        <p:xfrm>
          <a:off x="1354977" y="5108268"/>
          <a:ext cx="151216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33138"/>
          <p:cNvGraphicFramePr/>
          <p:nvPr>
            <p:extLst>
              <p:ext uri="{D42A27DB-BD31-4B8C-83A1-F6EECF244321}">
                <p14:modId xmlns:p14="http://schemas.microsoft.com/office/powerpoint/2010/main" val="4142477772"/>
              </p:ext>
            </p:extLst>
          </p:nvPr>
        </p:nvGraphicFramePr>
        <p:xfrm>
          <a:off x="174771" y="3749533"/>
          <a:ext cx="14223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6" name="Łącznik prosty ze strzałką 44"/>
          <p:cNvCxnSpPr/>
          <p:nvPr/>
        </p:nvCxnSpPr>
        <p:spPr>
          <a:xfrm>
            <a:off x="976866" y="3997334"/>
            <a:ext cx="792162" cy="56197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47"/>
          <p:cNvCxnSpPr/>
          <p:nvPr/>
        </p:nvCxnSpPr>
        <p:spPr>
          <a:xfrm flipH="1">
            <a:off x="3172378" y="3700471"/>
            <a:ext cx="541338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Diagram 133140"/>
          <p:cNvGraphicFramePr/>
          <p:nvPr>
            <p:extLst>
              <p:ext uri="{D42A27DB-BD31-4B8C-83A1-F6EECF244321}">
                <p14:modId xmlns:p14="http://schemas.microsoft.com/office/powerpoint/2010/main" val="2716108252"/>
              </p:ext>
            </p:extLst>
          </p:nvPr>
        </p:nvGraphicFramePr>
        <p:xfrm>
          <a:off x="3316407" y="3330660"/>
          <a:ext cx="151216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9" name="Diagram 133139"/>
          <p:cNvGraphicFramePr/>
          <p:nvPr>
            <p:extLst>
              <p:ext uri="{D42A27DB-BD31-4B8C-83A1-F6EECF244321}">
                <p14:modId xmlns:p14="http://schemas.microsoft.com/office/powerpoint/2010/main" val="3846855524"/>
              </p:ext>
            </p:extLst>
          </p:nvPr>
        </p:nvGraphicFramePr>
        <p:xfrm>
          <a:off x="841067" y="1428088"/>
          <a:ext cx="1512167" cy="57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cxnSp>
        <p:nvCxnSpPr>
          <p:cNvPr id="20" name="Łącznik prosty ze strzałką 54"/>
          <p:cNvCxnSpPr/>
          <p:nvPr/>
        </p:nvCxnSpPr>
        <p:spPr>
          <a:xfrm flipH="1">
            <a:off x="6377541" y="1518160"/>
            <a:ext cx="922159" cy="75038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Diagram 133144"/>
          <p:cNvGraphicFramePr/>
          <p:nvPr>
            <p:extLst>
              <p:ext uri="{D42A27DB-BD31-4B8C-83A1-F6EECF244321}">
                <p14:modId xmlns:p14="http://schemas.microsoft.com/office/powerpoint/2010/main" val="1147792750"/>
              </p:ext>
            </p:extLst>
          </p:nvPr>
        </p:nvGraphicFramePr>
        <p:xfrm>
          <a:off x="6820821" y="1143015"/>
          <a:ext cx="1512167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22" name="Łącznik prosty ze strzałką 57"/>
          <p:cNvCxnSpPr/>
          <p:nvPr/>
        </p:nvCxnSpPr>
        <p:spPr>
          <a:xfrm flipV="1">
            <a:off x="5872716" y="2773371"/>
            <a:ext cx="215900" cy="111601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Diagram 133141"/>
          <p:cNvGraphicFramePr/>
          <p:nvPr>
            <p:extLst>
              <p:ext uri="{D42A27DB-BD31-4B8C-83A1-F6EECF244321}">
                <p14:modId xmlns:p14="http://schemas.microsoft.com/office/powerpoint/2010/main" val="1769159990"/>
              </p:ext>
            </p:extLst>
          </p:nvPr>
        </p:nvGraphicFramePr>
        <p:xfrm>
          <a:off x="5062836" y="3243053"/>
          <a:ext cx="1512167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4" name="Diagram 17"/>
          <p:cNvGraphicFramePr/>
          <p:nvPr>
            <p:extLst>
              <p:ext uri="{D42A27DB-BD31-4B8C-83A1-F6EECF244321}">
                <p14:modId xmlns:p14="http://schemas.microsoft.com/office/powerpoint/2010/main" val="759191465"/>
              </p:ext>
            </p:extLst>
          </p:nvPr>
        </p:nvGraphicFramePr>
        <p:xfrm>
          <a:off x="3140498" y="1148828"/>
          <a:ext cx="151216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cxnSp>
        <p:nvCxnSpPr>
          <p:cNvPr id="25" name="Łącznik prosty ze strzałką 18"/>
          <p:cNvCxnSpPr/>
          <p:nvPr/>
        </p:nvCxnSpPr>
        <p:spPr>
          <a:xfrm>
            <a:off x="4270928" y="1681171"/>
            <a:ext cx="165100" cy="30323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" descr="sextant_BP_2Feb12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8"/>
          <a:stretch>
            <a:fillRect/>
          </a:stretch>
        </p:blipFill>
        <p:spPr bwMode="auto">
          <a:xfrm>
            <a:off x="6930875" y="4183041"/>
            <a:ext cx="2090302" cy="188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lipsa 20"/>
          <p:cNvSpPr/>
          <p:nvPr/>
        </p:nvSpPr>
        <p:spPr>
          <a:xfrm>
            <a:off x="7981903" y="4136035"/>
            <a:ext cx="504056" cy="665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Elipsa 21"/>
          <p:cNvSpPr/>
          <p:nvPr/>
        </p:nvSpPr>
        <p:spPr>
          <a:xfrm rot="4850898">
            <a:off x="6956052" y="5063612"/>
            <a:ext cx="504056" cy="665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Elipsa 22"/>
          <p:cNvSpPr/>
          <p:nvPr/>
        </p:nvSpPr>
        <p:spPr>
          <a:xfrm rot="19039398">
            <a:off x="8294041" y="5398936"/>
            <a:ext cx="504056" cy="665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0573" y="4074692"/>
            <a:ext cx="1692315" cy="238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PSP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Code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2.8.12.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277685" y="5460289"/>
            <a:ext cx="1692315" cy="238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PSP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Code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2.8.12.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188742" y="3671941"/>
            <a:ext cx="1692315" cy="238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PSP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Code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2.8.12.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5026558" y="3838257"/>
            <a:ext cx="1692315" cy="238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PSP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Code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2.8.12.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50993" y="1931897"/>
            <a:ext cx="1692315" cy="238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PSP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Code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2.8.12.</a:t>
            </a:r>
            <a:r>
              <a:rPr lang="pl-PL" sz="1100" dirty="0">
                <a:latin typeface="Arial" pitchFamily="34" charset="0"/>
                <a:cs typeface="Arial" pitchFamily="34" charset="0"/>
              </a:rPr>
              <a:t>9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905869" y="1503050"/>
            <a:ext cx="1890299" cy="216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Local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Cryogenics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Item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6595660" y="1681171"/>
            <a:ext cx="1890299" cy="216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Local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Cryogenics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Item</a:t>
            </a:r>
            <a:endParaRPr kumimoji="0" lang="pl-P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5" descr="6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4726" r="16908" b="4698"/>
          <a:stretch>
            <a:fillRect/>
          </a:stretch>
        </p:blipFill>
        <p:spPr bwMode="auto">
          <a:xfrm>
            <a:off x="3992590" y="4298210"/>
            <a:ext cx="2690015" cy="173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66749" y="5793614"/>
            <a:ext cx="57287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6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smtClean="0"/>
              <a:t>heat load on the cryogenic system</a:t>
            </a:r>
            <a:br>
              <a:rPr lang="en-US" sz="2000" smtClean="0"/>
            </a:br>
            <a:r>
              <a:rPr lang="en-US" sz="2000" smtClean="0">
                <a:sym typeface="Wingdings" pitchFamily="2" charset="2"/>
              </a:rPr>
              <a:t> capacity limit of the cryo plant</a:t>
            </a:r>
            <a:endParaRPr lang="en-US" sz="1400" b="1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521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started for …</a:t>
            </a:r>
            <a:endParaRPr lang="en-US" dirty="0"/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611560" y="1268760"/>
            <a:ext cx="8208912" cy="481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SC dipole magnets for SIS100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400" dirty="0" smtClean="0"/>
              <a:t> Thin wall vacuum chambers of the SIS100 dipoles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400" dirty="0" smtClean="0"/>
              <a:t> Collector ring de-</a:t>
            </a:r>
            <a:r>
              <a:rPr lang="en-US" sz="2400" dirty="0" err="1" smtClean="0"/>
              <a:t>buncher</a:t>
            </a:r>
            <a:r>
              <a:rPr lang="en-US" sz="2400" dirty="0" smtClean="0"/>
              <a:t> cavity system</a:t>
            </a:r>
            <a:br>
              <a:rPr lang="en-US" sz="2400" dirty="0" smtClean="0"/>
            </a:br>
            <a:r>
              <a:rPr lang="en-US" sz="2400" dirty="0" smtClean="0"/>
              <a:t> (MA- ring core cavities)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dirty="0" err="1" smtClean="0"/>
              <a:t>s.c</a:t>
            </a:r>
            <a:r>
              <a:rPr lang="en-US" sz="2400" dirty="0" smtClean="0"/>
              <a:t>. wire for all </a:t>
            </a:r>
            <a:r>
              <a:rPr lang="en-US" sz="2400" dirty="0" err="1" smtClean="0"/>
              <a:t>s.c</a:t>
            </a:r>
            <a:r>
              <a:rPr lang="en-US" sz="2400" dirty="0" smtClean="0"/>
              <a:t>. dipole and </a:t>
            </a:r>
            <a:r>
              <a:rPr lang="en-US" sz="2400" dirty="0" err="1" smtClean="0"/>
              <a:t>quadrupole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magnets of SIS100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400" dirty="0" smtClean="0"/>
              <a:t> HTS current leads for SIS100 dipoles and </a:t>
            </a:r>
            <a:r>
              <a:rPr lang="en-US" sz="2400" dirty="0" err="1" smtClean="0"/>
              <a:t>quadrupoles</a:t>
            </a:r>
            <a:endParaRPr lang="en-US" sz="2400" dirty="0" smtClean="0"/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400" dirty="0" smtClean="0"/>
              <a:t> SC magnet testing facilities (GSI, CERN and </a:t>
            </a:r>
            <a:r>
              <a:rPr lang="en-US" sz="2400" dirty="0" err="1" smtClean="0"/>
              <a:t>Dubna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cryo</a:t>
            </a:r>
            <a:r>
              <a:rPr lang="en-US" sz="2400" dirty="0" smtClean="0">
                <a:sym typeface="Wingdings" pitchFamily="2" charset="2"/>
              </a:rPr>
              <a:t> plant and infrastructure at GSI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SIS100 bunch compressor system</a:t>
            </a:r>
          </a:p>
          <a:p>
            <a:pPr marL="0" indent="0" eaLnBrk="1" hangingPunct="1">
              <a:spcBef>
                <a:spcPct val="10000"/>
              </a:spcBef>
            </a:pPr>
            <a:r>
              <a:rPr lang="en-US" sz="2400" dirty="0" smtClean="0"/>
              <a:t>.....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81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Outlook – key points for the next half a year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95536" y="1844824"/>
            <a:ext cx="8424862" cy="351788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de-DE"/>
            </a:defPPr>
            <a:lvl1pPr marL="342900" indent="-342900" eaLnBrk="1" hangingPunct="1">
              <a:lnSpc>
                <a:spcPct val="125000"/>
              </a:lnSpc>
              <a:spcBef>
                <a:spcPct val="10000"/>
              </a:spcBef>
              <a:buFont typeface="Wingdings" pitchFamily="2" charset="2"/>
              <a:buAutoNum type="arabicPeriod"/>
              <a:defRPr sz="2000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2100" dirty="0" smtClean="0"/>
              <a:t> Recruitment and build-up of the project coordination</a:t>
            </a:r>
          </a:p>
          <a:p>
            <a:pPr>
              <a:defRPr/>
            </a:pPr>
            <a:r>
              <a:rPr lang="en-US" sz="2100" dirty="0"/>
              <a:t> </a:t>
            </a:r>
            <a:r>
              <a:rPr lang="en-US" sz="2100" dirty="0" smtClean="0"/>
              <a:t>Redirecting and recruitment </a:t>
            </a:r>
            <a:r>
              <a:rPr lang="en-US" sz="2100" dirty="0" smtClean="0">
                <a:sym typeface="Wingdings" pitchFamily="2" charset="2"/>
              </a:rPr>
              <a:t> position description,</a:t>
            </a:r>
            <a:br>
              <a:rPr lang="en-US" sz="2100" dirty="0" smtClean="0">
                <a:sym typeface="Wingdings" pitchFamily="2" charset="2"/>
              </a:rPr>
            </a:br>
            <a:r>
              <a:rPr lang="en-US" sz="2100" dirty="0" smtClean="0">
                <a:sym typeface="Wingdings" pitchFamily="2" charset="2"/>
              </a:rPr>
              <a:t> web announcements</a:t>
            </a:r>
            <a:endParaRPr lang="en-US" sz="2100" dirty="0" smtClean="0"/>
          </a:p>
          <a:p>
            <a:pPr>
              <a:defRPr/>
            </a:pPr>
            <a:r>
              <a:rPr lang="en-US" sz="2100" dirty="0" smtClean="0"/>
              <a:t> Establishing the communication processes (reporting)</a:t>
            </a:r>
          </a:p>
          <a:p>
            <a:pPr>
              <a:defRPr/>
            </a:pPr>
            <a:r>
              <a:rPr lang="en-US" sz="2100" dirty="0" smtClean="0"/>
              <a:t> Implementation of the planning tool</a:t>
            </a:r>
          </a:p>
          <a:p>
            <a:pPr>
              <a:defRPr/>
            </a:pPr>
            <a:r>
              <a:rPr lang="en-US" sz="2100" dirty="0"/>
              <a:t> </a:t>
            </a:r>
            <a:r>
              <a:rPr lang="en-US" sz="2100" dirty="0" smtClean="0"/>
              <a:t>Follow up of the specification process and procurement</a:t>
            </a:r>
          </a:p>
          <a:p>
            <a:pPr>
              <a:defRPr/>
            </a:pPr>
            <a:r>
              <a:rPr lang="en-US" sz="2100" dirty="0"/>
              <a:t> </a:t>
            </a:r>
            <a:r>
              <a:rPr lang="en-US" sz="2100" dirty="0" smtClean="0"/>
              <a:t>Establishing of the configuration management and QM/QA </a:t>
            </a:r>
          </a:p>
          <a:p>
            <a:pPr>
              <a:defRPr/>
            </a:pPr>
            <a:r>
              <a:rPr lang="en-US" sz="2100" dirty="0"/>
              <a:t> </a:t>
            </a:r>
            <a:r>
              <a:rPr lang="en-US" sz="2100" dirty="0" smtClean="0"/>
              <a:t>Planning on office space and preparation of storage space</a:t>
            </a:r>
          </a:p>
        </p:txBody>
      </p:sp>
    </p:spTree>
    <p:extLst>
      <p:ext uri="{BB962C8B-B14F-4D97-AF65-F5344CB8AC3E}">
        <p14:creationId xmlns:p14="http://schemas.microsoft.com/office/powerpoint/2010/main" val="26433688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6"/>
          <p:cNvSpPr>
            <a:spLocks noGrp="1"/>
          </p:cNvSpPr>
          <p:nvPr>
            <p:ph type="title"/>
          </p:nvPr>
        </p:nvSpPr>
        <p:spPr>
          <a:xfrm>
            <a:off x="179388" y="179388"/>
            <a:ext cx="8964612" cy="576262"/>
          </a:xfrm>
        </p:spPr>
        <p:txBody>
          <a:bodyPr/>
          <a:lstStyle/>
          <a:p>
            <a:r>
              <a:rPr lang="de-DE" smtClean="0"/>
              <a:t>Tasks given by the Supervisory Board (04/12)</a:t>
            </a:r>
          </a:p>
        </p:txBody>
      </p:sp>
      <p:sp>
        <p:nvSpPr>
          <p:cNvPr id="5123" name="Rectangle 5"/>
          <p:cNvSpPr>
            <a:spLocks/>
          </p:cNvSpPr>
          <p:nvPr/>
        </p:nvSpPr>
        <p:spPr bwMode="auto">
          <a:xfrm>
            <a:off x="285718" y="1628800"/>
            <a:ext cx="84248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6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61950" indent="-361950">
              <a:buFont typeface="Wingdings" pitchFamily="2" charset="2"/>
              <a:buChar char="Ø"/>
            </a:pPr>
            <a:r>
              <a:rPr lang="en-US" sz="2000" dirty="0">
                <a:sym typeface="Wingdings" pitchFamily="2" charset="2"/>
              </a:rPr>
              <a:t>Create a project structure according to the requirements of the FAIR project at GSI  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endParaRPr lang="en-US" sz="2000" dirty="0" smtClean="0">
              <a:sym typeface="Wingdings" pitchFamily="2" charset="2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en-US" sz="2000" dirty="0" smtClean="0"/>
              <a:t>1</a:t>
            </a:r>
            <a:r>
              <a:rPr lang="en-US" sz="2000" dirty="0"/>
              <a:t>. Priority 	</a:t>
            </a:r>
            <a:r>
              <a:rPr lang="en-US" sz="2000" dirty="0">
                <a:sym typeface="Wingdings" pitchFamily="2" charset="2"/>
              </a:rPr>
              <a:t>	</a:t>
            </a:r>
            <a:r>
              <a:rPr lang="en-US" sz="2000" dirty="0"/>
              <a:t>Project Management Structures (recruiting)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smtClean="0"/>
              <a:t>	(Project </a:t>
            </a:r>
            <a:r>
              <a:rPr lang="en-US" sz="2000" dirty="0"/>
              <a:t>and administration</a:t>
            </a:r>
            <a:r>
              <a:rPr lang="en-US" sz="2000" dirty="0" smtClean="0"/>
              <a:t>)</a:t>
            </a:r>
            <a:endParaRPr lang="en-US" sz="2000" dirty="0"/>
          </a:p>
          <a:p>
            <a:pPr marL="361950" indent="-361950">
              <a:buFont typeface="Wingdings" pitchFamily="2" charset="2"/>
              <a:buChar char="Ø"/>
            </a:pPr>
            <a:r>
              <a:rPr lang="en-US" sz="2000" dirty="0"/>
              <a:t>2. Priority 	</a:t>
            </a:r>
            <a:r>
              <a:rPr lang="en-US" sz="2000" dirty="0">
                <a:sym typeface="Wingdings" pitchFamily="2" charset="2"/>
              </a:rPr>
              <a:t>	</a:t>
            </a:r>
            <a:r>
              <a:rPr lang="en-US" sz="2000" dirty="0"/>
              <a:t>Accelerator and Common </a:t>
            </a:r>
            <a:r>
              <a:rPr lang="en-US" sz="2000" dirty="0" smtClean="0"/>
              <a:t>systems</a:t>
            </a:r>
            <a:endParaRPr lang="en-US" sz="2000" dirty="0">
              <a:sym typeface="Wingdings" pitchFamily="2" charset="2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en-US" sz="2000" dirty="0"/>
              <a:t>3. Priority 	</a:t>
            </a:r>
            <a:r>
              <a:rPr lang="en-US" sz="2000" dirty="0">
                <a:sym typeface="Wingdings" pitchFamily="2" charset="2"/>
              </a:rPr>
              <a:t>	</a:t>
            </a:r>
            <a:r>
              <a:rPr lang="en-US" sz="2000" dirty="0" smtClean="0">
                <a:sym typeface="Wingdings" pitchFamily="2" charset="2"/>
              </a:rPr>
              <a:t>GSI c</a:t>
            </a:r>
            <a:r>
              <a:rPr lang="en-US" sz="2000" dirty="0" smtClean="0"/>
              <a:t>ontributions </a:t>
            </a:r>
            <a:r>
              <a:rPr lang="en-US" sz="2000" dirty="0"/>
              <a:t>to experiments </a:t>
            </a:r>
          </a:p>
          <a:p>
            <a:pPr marL="361950" indent="-361950">
              <a:buFont typeface="Wingdings" pitchFamily="2" charset="2"/>
              <a:buChar char="Ø"/>
            </a:pPr>
            <a:endParaRPr lang="en-US" sz="2000" dirty="0">
              <a:sym typeface="Wingdings" pitchFamily="2" charset="2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en-US" sz="2000" dirty="0">
                <a:sym typeface="Wingdings" pitchFamily="2" charset="2"/>
              </a:rPr>
              <a:t>Consolidation of a master </a:t>
            </a:r>
            <a:r>
              <a:rPr lang="en-US" sz="2000" dirty="0" smtClean="0">
                <a:sym typeface="Wingdings" pitchFamily="2" charset="2"/>
              </a:rPr>
              <a:t>schedule</a:t>
            </a:r>
            <a:r>
              <a:rPr lang="en-US" sz="2000" dirty="0">
                <a:sym typeface="Wingdings" pitchFamily="2" charset="2"/>
              </a:rPr>
              <a:t/>
            </a:r>
            <a:br>
              <a:rPr lang="en-US" sz="2000" dirty="0">
                <a:sym typeface="Wingdings" pitchFamily="2" charset="2"/>
              </a:rPr>
            </a:br>
            <a:endParaRPr lang="en-US" sz="2000" dirty="0">
              <a:sym typeface="Wingdings" pitchFamily="2" charset="2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en-US" sz="2000" dirty="0" smtClean="0">
                <a:sym typeface="Wingdings" pitchFamily="2" charset="2"/>
              </a:rPr>
              <a:t>Budget </a:t>
            </a:r>
            <a:r>
              <a:rPr lang="en-US" sz="2000" dirty="0">
                <a:sym typeface="Wingdings" pitchFamily="2" charset="2"/>
              </a:rPr>
              <a:t>and resource planning </a:t>
            </a:r>
            <a:r>
              <a:rPr lang="en-US" sz="2000" dirty="0" smtClean="0">
                <a:sym typeface="Wingdings" pitchFamily="2" charset="2"/>
              </a:rPr>
              <a:t>(personnel) </a:t>
            </a:r>
            <a:r>
              <a:rPr lang="en-US" sz="2000" dirty="0">
                <a:sym typeface="Wingdings" pitchFamily="2" charset="2"/>
              </a:rPr>
              <a:t/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 resource loaded schedule</a:t>
            </a:r>
            <a:endParaRPr lang="en-US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7256459" y="41033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done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544725" y="4768121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first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draft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available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de-DE" b="1" dirty="0" err="1" smtClean="0">
                <a:solidFill>
                  <a:srgbClr val="FF0000"/>
                </a:solidFill>
                <a:sym typeface="Wingdings" pitchFamily="2" charset="2"/>
              </a:rPr>
              <a:t>optimization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065183" y="199769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done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21916" y="315229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ongoing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880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7"/>
          <p:cNvSpPr txBox="1">
            <a:spLocks noChangeArrowheads="1"/>
          </p:cNvSpPr>
          <p:nvPr/>
        </p:nvSpPr>
        <p:spPr bwMode="auto">
          <a:xfrm>
            <a:off x="179388" y="179388"/>
            <a:ext cx="876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2800" b="1" dirty="0" err="1" smtClean="0">
                <a:cs typeface="ＭＳ Ｐゴシック" charset="0"/>
              </a:rPr>
              <a:t>Objectives</a:t>
            </a:r>
            <a:r>
              <a:rPr lang="de-DE" sz="2800" b="1" dirty="0" smtClean="0">
                <a:cs typeface="ＭＳ Ｐゴシック" charset="0"/>
              </a:rPr>
              <a:t> </a:t>
            </a:r>
            <a:r>
              <a:rPr lang="de-DE" sz="2800" b="1" dirty="0" err="1" smtClean="0">
                <a:cs typeface="ＭＳ Ｐゴシック" charset="0"/>
              </a:rPr>
              <a:t>of</a:t>
            </a:r>
            <a:r>
              <a:rPr lang="de-DE" sz="2800" b="1" dirty="0" smtClean="0">
                <a:cs typeface="ＭＳ Ｐゴシック" charset="0"/>
              </a:rPr>
              <a:t> FAIR@GSI</a:t>
            </a:r>
          </a:p>
        </p:txBody>
      </p:sp>
      <p:sp>
        <p:nvSpPr>
          <p:cNvPr id="8195" name="Textfeld 1"/>
          <p:cNvSpPr txBox="1">
            <a:spLocks noChangeArrowheads="1"/>
          </p:cNvSpPr>
          <p:nvPr/>
        </p:nvSpPr>
        <p:spPr bwMode="auto">
          <a:xfrm>
            <a:off x="179388" y="1557338"/>
            <a:ext cx="8650287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4375" indent="-3524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000"/>
              <a:t>To realize the sub project FAIR ACC successfully as</a:t>
            </a:r>
            <a:br>
              <a:rPr lang="en-US" sz="2000"/>
            </a:br>
            <a:r>
              <a:rPr lang="en-US" sz="2000"/>
              <a:t>the most important project of GSI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000" b="1"/>
              <a:t>Focusing of GSI to the needs of the project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000" b="1"/>
              <a:t>Clear structure, planning, processes, documentation, communication, resources and schedule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000" b="1"/>
              <a:t>To adhere to the commitments given to the BMBF</a:t>
            </a:r>
            <a:br>
              <a:rPr lang="en-US" sz="2000" b="1"/>
            </a:br>
            <a:r>
              <a:rPr lang="en-US" sz="2000" b="1"/>
              <a:t> </a:t>
            </a:r>
            <a:r>
              <a:rPr lang="en-US" sz="2000" b="1">
                <a:sym typeface="Wingdings" pitchFamily="2" charset="2"/>
              </a:rPr>
              <a:t></a:t>
            </a:r>
            <a:r>
              <a:rPr lang="en-US" sz="2000" b="1"/>
              <a:t> cost, scope and schedule</a:t>
            </a:r>
            <a:r>
              <a:rPr lang="en-US" sz="2400"/>
              <a:t/>
            </a:r>
            <a:br>
              <a:rPr lang="en-US" sz="2400"/>
            </a:br>
            <a:endParaRPr lang="en-US" sz="2000"/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en-US" sz="2000"/>
              <a:t>FAIR@GSI delivers the GSI contribution to FAIR up to the start </a:t>
            </a:r>
            <a:br>
              <a:rPr lang="en-US" sz="2000"/>
            </a:br>
            <a:r>
              <a:rPr lang="en-US" sz="2000"/>
              <a:t>of beam commissioning!</a:t>
            </a:r>
          </a:p>
        </p:txBody>
      </p:sp>
    </p:spTree>
    <p:extLst>
      <p:ext uri="{BB962C8B-B14F-4D97-AF65-F5344CB8AC3E}">
        <p14:creationId xmlns:p14="http://schemas.microsoft.com/office/powerpoint/2010/main" val="298739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9" name="Rectangle 9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675687" cy="576263"/>
          </a:xfrm>
        </p:spPr>
        <p:txBody>
          <a:bodyPr/>
          <a:lstStyle/>
          <a:p>
            <a:r>
              <a:rPr lang="en-US" sz="2700" dirty="0" smtClean="0"/>
              <a:t>GSI contributions to the FAIR project</a:t>
            </a:r>
            <a:endParaRPr lang="en-US" sz="2700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54920" y="1441451"/>
            <a:ext cx="6264275" cy="4392612"/>
            <a:chOff x="1746" y="709"/>
            <a:chExt cx="3946" cy="2767"/>
          </a:xfrm>
        </p:grpSpPr>
        <p:pic>
          <p:nvPicPr>
            <p:cNvPr id="732170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3" r="1694"/>
            <a:stretch>
              <a:fillRect/>
            </a:stretch>
          </p:blipFill>
          <p:spPr bwMode="auto">
            <a:xfrm>
              <a:off x="1746" y="709"/>
              <a:ext cx="3946" cy="2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2171" name="Rectangle 11"/>
            <p:cNvSpPr>
              <a:spLocks noChangeArrowheads="1"/>
            </p:cNvSpPr>
            <p:nvPr/>
          </p:nvSpPr>
          <p:spPr bwMode="auto">
            <a:xfrm>
              <a:off x="3833" y="3068"/>
              <a:ext cx="72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32167" name="Inhaltsplatzhalter 2"/>
          <p:cNvSpPr>
            <a:spLocks/>
          </p:cNvSpPr>
          <p:nvPr/>
        </p:nvSpPr>
        <p:spPr bwMode="auto">
          <a:xfrm>
            <a:off x="86005" y="1383458"/>
            <a:ext cx="3800475" cy="508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85725" indent="-857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Technical supervision</a:t>
            </a:r>
            <a:endParaRPr lang="en-US" sz="2000" dirty="0"/>
          </a:p>
          <a:p>
            <a:pPr marL="419100" lvl="1" indent="-2667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All FAIR accelerators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HESR together with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Jülich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419100" lvl="1" indent="-2667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GSI accelerators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  <a:p>
            <a:pPr marL="85725" indent="-8572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In-kind contributions </a:t>
            </a:r>
            <a:endParaRPr lang="en-US" sz="2000" dirty="0"/>
          </a:p>
          <a:p>
            <a:pPr marL="419100" lvl="1" indent="-2667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smtClean="0"/>
              <a:t>To all FAIR accelerators</a:t>
            </a:r>
            <a:br>
              <a:rPr lang="en-US" dirty="0" smtClean="0"/>
            </a:br>
            <a:r>
              <a:rPr lang="en-US" dirty="0" smtClean="0"/>
              <a:t>(magnets, power converters,</a:t>
            </a:r>
            <a:br>
              <a:rPr lang="en-US" dirty="0" smtClean="0"/>
            </a:br>
            <a:r>
              <a:rPr lang="en-US" dirty="0" smtClean="0"/>
              <a:t> vacuum components,</a:t>
            </a:r>
            <a:br>
              <a:rPr lang="en-US" dirty="0" smtClean="0"/>
            </a:br>
            <a:r>
              <a:rPr lang="en-US" dirty="0" smtClean="0"/>
              <a:t> diagnostics, </a:t>
            </a:r>
            <a:r>
              <a:rPr lang="en-US" dirty="0" err="1" smtClean="0"/>
              <a:t>rf</a:t>
            </a:r>
            <a:r>
              <a:rPr lang="en-US" dirty="0" smtClean="0"/>
              <a:t> etc.)</a:t>
            </a:r>
          </a:p>
          <a:p>
            <a:pPr marL="419100" lvl="1" indent="-2667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smtClean="0"/>
              <a:t>Common systems</a:t>
            </a:r>
            <a:br>
              <a:rPr lang="en-US" dirty="0" smtClean="0"/>
            </a:br>
            <a:r>
              <a:rPr lang="en-US" dirty="0" smtClean="0"/>
              <a:t>(Testing of SC magnets,</a:t>
            </a:r>
            <a:br>
              <a:rPr lang="en-US" dirty="0" smtClean="0"/>
            </a:br>
            <a:r>
              <a:rPr lang="en-US" dirty="0" smtClean="0"/>
              <a:t> controls, link to existing</a:t>
            </a:r>
            <a:br>
              <a:rPr lang="en-US" dirty="0" smtClean="0"/>
            </a:br>
            <a:r>
              <a:rPr lang="en-US" dirty="0" smtClean="0"/>
              <a:t> facility)</a:t>
            </a:r>
          </a:p>
          <a:p>
            <a:pPr marL="419100" lvl="1" indent="-2667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smtClean="0"/>
              <a:t>To the experiments</a:t>
            </a:r>
            <a:endParaRPr lang="en-US" sz="2000" dirty="0"/>
          </a:p>
          <a:p>
            <a:pPr marL="419100" lvl="1" indent="-266700">
              <a:spcBef>
                <a:spcPct val="20000"/>
              </a:spcBef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1835">
            <a:off x="5135298" y="3826927"/>
            <a:ext cx="10572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 r="832"/>
          <a:stretch/>
        </p:blipFill>
        <p:spPr bwMode="auto">
          <a:xfrm>
            <a:off x="391063" y="1012628"/>
            <a:ext cx="8328234" cy="555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itel 1"/>
          <p:cNvSpPr>
            <a:spLocks noGrp="1"/>
          </p:cNvSpPr>
          <p:nvPr>
            <p:ph type="title"/>
          </p:nvPr>
        </p:nvSpPr>
        <p:spPr bwMode="auto">
          <a:xfrm>
            <a:off x="192088" y="274638"/>
            <a:ext cx="8759825" cy="671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ea typeface="ＭＳ Ｐゴシック" pitchFamily="34" charset="-128"/>
              </a:rPr>
              <a:t>Project </a:t>
            </a:r>
            <a:r>
              <a:rPr lang="en-US" dirty="0" err="1" smtClean="0">
                <a:ea typeface="ＭＳ Ｐゴシック" pitchFamily="34" charset="-128"/>
              </a:rPr>
              <a:t>organisation</a:t>
            </a:r>
            <a:r>
              <a:rPr lang="en-US" dirty="0" smtClean="0">
                <a:ea typeface="ＭＳ Ｐゴシック" pitchFamily="34" charset="-128"/>
              </a:rPr>
              <a:t> FAIR@GSI</a:t>
            </a:r>
          </a:p>
        </p:txBody>
      </p:sp>
      <p:sp>
        <p:nvSpPr>
          <p:cNvPr id="5127" name="Rechteck 4"/>
          <p:cNvSpPr>
            <a:spLocks noChangeArrowheads="1"/>
          </p:cNvSpPr>
          <p:nvPr/>
        </p:nvSpPr>
        <p:spPr bwMode="auto">
          <a:xfrm>
            <a:off x="374650" y="1628800"/>
            <a:ext cx="3646488" cy="4922813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4" name="Rechteck 4"/>
          <p:cNvSpPr>
            <a:spLocks noChangeArrowheads="1"/>
          </p:cNvSpPr>
          <p:nvPr/>
        </p:nvSpPr>
        <p:spPr bwMode="auto">
          <a:xfrm>
            <a:off x="4044311" y="1628800"/>
            <a:ext cx="4777426" cy="492281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8" name="Textfeld 1"/>
          <p:cNvSpPr txBox="1">
            <a:spLocks noChangeArrowheads="1"/>
          </p:cNvSpPr>
          <p:nvPr/>
        </p:nvSpPr>
        <p:spPr bwMode="auto">
          <a:xfrm>
            <a:off x="363215" y="920914"/>
            <a:ext cx="28905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Divisions with </a:t>
            </a:r>
            <a:endParaRPr lang="de-DE" sz="2000" b="1" dirty="0">
              <a:solidFill>
                <a:srgbClr val="0070C0"/>
              </a:solidFill>
            </a:endParaRPr>
          </a:p>
          <a:p>
            <a:r>
              <a:rPr lang="de-DE" sz="2000" b="1" dirty="0" smtClean="0">
                <a:solidFill>
                  <a:srgbClr val="0070C0"/>
                </a:solidFill>
              </a:rPr>
              <a:t>cross functional tasks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5126" name="Textfeld 1"/>
          <p:cNvSpPr txBox="1">
            <a:spLocks noChangeArrowheads="1"/>
          </p:cNvSpPr>
          <p:nvPr/>
        </p:nvSpPr>
        <p:spPr bwMode="auto">
          <a:xfrm>
            <a:off x="5868144" y="1104952"/>
            <a:ext cx="2776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Accelerator divisions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/>
        </p:nvGrpSpPr>
        <p:grpSpPr bwMode="auto">
          <a:xfrm>
            <a:off x="1331913" y="1262063"/>
            <a:ext cx="7127875" cy="4875212"/>
            <a:chOff x="1746" y="709"/>
            <a:chExt cx="3946" cy="2767"/>
          </a:xfrm>
        </p:grpSpPr>
        <p:pic>
          <p:nvPicPr>
            <p:cNvPr id="5136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3" r="1694"/>
            <a:stretch>
              <a:fillRect/>
            </a:stretch>
          </p:blipFill>
          <p:spPr bwMode="auto">
            <a:xfrm>
              <a:off x="1746" y="709"/>
              <a:ext cx="3946" cy="2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137" name="Rectangle 11"/>
            <p:cNvSpPr>
              <a:spLocks noChangeArrowheads="1"/>
            </p:cNvSpPr>
            <p:nvPr/>
          </p:nvSpPr>
          <p:spPr bwMode="auto">
            <a:xfrm>
              <a:off x="3833" y="3068"/>
              <a:ext cx="725" cy="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1" i="1">
                <a:latin typeface="+mn-lt"/>
                <a:ea typeface="ＭＳ Ｐゴシック" charset="0"/>
              </a:endParaRPr>
            </a:p>
          </p:txBody>
        </p:sp>
      </p:grp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5646738" y="3373439"/>
            <a:ext cx="946359" cy="2646631"/>
            <a:chOff x="5099537" y="3324333"/>
            <a:chExt cx="946057" cy="2647040"/>
          </a:xfrm>
        </p:grpSpPr>
        <p:sp>
          <p:nvSpPr>
            <p:cNvPr id="5134" name="Oval 7"/>
            <p:cNvSpPr>
              <a:spLocks noChangeArrowheads="1"/>
            </p:cNvSpPr>
            <p:nvPr/>
          </p:nvSpPr>
          <p:spPr bwMode="auto">
            <a:xfrm rot="1700570">
              <a:off x="5099537" y="3324333"/>
              <a:ext cx="707799" cy="2367328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1" i="1">
                <a:latin typeface="+mn-lt"/>
                <a:ea typeface="ＭＳ Ｐゴシック" charset="0"/>
              </a:endParaRPr>
            </a:p>
          </p:txBody>
        </p:sp>
        <p:sp>
          <p:nvSpPr>
            <p:cNvPr id="5135" name="Text Box 8"/>
            <p:cNvSpPr txBox="1">
              <a:spLocks noChangeArrowheads="1"/>
            </p:cNvSpPr>
            <p:nvPr/>
          </p:nvSpPr>
          <p:spPr bwMode="auto">
            <a:xfrm rot="17757039">
              <a:off x="4798024" y="4723803"/>
              <a:ext cx="2156694" cy="33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GB" sz="1600" b="1" i="1" dirty="0" smtClean="0">
                  <a:solidFill>
                    <a:srgbClr val="009900"/>
                  </a:solidFill>
                  <a:latin typeface="+mn-lt"/>
                </a:rPr>
                <a:t>Rare Isotope Beams</a:t>
              </a:r>
            </a:p>
          </p:txBody>
        </p:sp>
      </p:grp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3740150" y="1303338"/>
            <a:ext cx="4903788" cy="2249487"/>
            <a:chOff x="3192221" y="1254508"/>
            <a:chExt cx="4904183" cy="2249500"/>
          </a:xfrm>
        </p:grpSpPr>
        <p:sp>
          <p:nvSpPr>
            <p:cNvPr id="5132" name="Oval 7"/>
            <p:cNvSpPr>
              <a:spLocks noChangeArrowheads="1"/>
            </p:cNvSpPr>
            <p:nvPr/>
          </p:nvSpPr>
          <p:spPr bwMode="auto">
            <a:xfrm rot="-188938">
              <a:off x="3192221" y="1254508"/>
              <a:ext cx="4904183" cy="22495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1" i="1">
                <a:solidFill>
                  <a:srgbClr val="C0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133" name="Text Box 8"/>
            <p:cNvSpPr txBox="1">
              <a:spLocks noChangeArrowheads="1"/>
            </p:cNvSpPr>
            <p:nvPr/>
          </p:nvSpPr>
          <p:spPr bwMode="auto">
            <a:xfrm>
              <a:off x="3952695" y="1498984"/>
              <a:ext cx="882044" cy="584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r>
                <a:rPr lang="en-GB" sz="1600" b="1" i="1" dirty="0" smtClean="0">
                  <a:solidFill>
                    <a:srgbClr val="C00000"/>
                  </a:solidFill>
                  <a:latin typeface="Times" pitchFamily="-84" charset="0"/>
                </a:rPr>
                <a:t>Primary</a:t>
              </a:r>
              <a:endParaRPr lang="en-GB" sz="1600" b="1" i="1" dirty="0">
                <a:solidFill>
                  <a:srgbClr val="C00000"/>
                </a:solidFill>
                <a:latin typeface="Times" pitchFamily="-84" charset="0"/>
              </a:endParaRPr>
            </a:p>
            <a:p>
              <a:r>
                <a:rPr lang="en-GB" sz="1600" b="1" i="1" dirty="0" smtClean="0">
                  <a:solidFill>
                    <a:srgbClr val="C00000"/>
                  </a:solidFill>
                  <a:latin typeface="Times" pitchFamily="-84" charset="0"/>
                </a:rPr>
                <a:t>Beams</a:t>
              </a:r>
              <a:endParaRPr lang="en-GB" sz="1600" b="1" i="1" dirty="0">
                <a:solidFill>
                  <a:srgbClr val="C00000"/>
                </a:solidFill>
                <a:latin typeface="Times" pitchFamily="-84" charset="0"/>
              </a:endParaRPr>
            </a:p>
          </p:txBody>
        </p:sp>
      </p:grp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798513" y="2289174"/>
            <a:ext cx="3198812" cy="1769051"/>
            <a:chOff x="251520" y="2239438"/>
            <a:chExt cx="3198607" cy="1769634"/>
          </a:xfrm>
        </p:grpSpPr>
        <p:sp>
          <p:nvSpPr>
            <p:cNvPr id="5130" name="Oval 7"/>
            <p:cNvSpPr>
              <a:spLocks noChangeArrowheads="1"/>
            </p:cNvSpPr>
            <p:nvPr/>
          </p:nvSpPr>
          <p:spPr bwMode="auto">
            <a:xfrm rot="4126786">
              <a:off x="1681544" y="1593589"/>
              <a:ext cx="1122733" cy="2414432"/>
            </a:xfrm>
            <a:prstGeom prst="ellipse">
              <a:avLst/>
            </a:prstGeom>
            <a:noFill/>
            <a:ln w="38100">
              <a:solidFill>
                <a:srgbClr val="CC66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1" i="1">
                <a:latin typeface="+mn-lt"/>
                <a:ea typeface="ＭＳ Ｐゴシック" charset="0"/>
              </a:endParaRPr>
            </a:p>
          </p:txBody>
        </p:sp>
        <p:sp>
          <p:nvSpPr>
            <p:cNvPr id="5131" name="Text Box 8"/>
            <p:cNvSpPr txBox="1">
              <a:spLocks noChangeArrowheads="1"/>
            </p:cNvSpPr>
            <p:nvPr/>
          </p:nvSpPr>
          <p:spPr bwMode="auto">
            <a:xfrm>
              <a:off x="251520" y="3424104"/>
              <a:ext cx="1268215" cy="584968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GB" sz="1600" b="1" i="1" dirty="0" err="1" smtClean="0">
                  <a:solidFill>
                    <a:srgbClr val="CC6600"/>
                  </a:solidFill>
                  <a:latin typeface="+mn-lt"/>
                </a:rPr>
                <a:t>Linac</a:t>
              </a:r>
              <a:r>
                <a:rPr lang="en-GB" sz="1600" b="1" i="1" dirty="0" smtClean="0">
                  <a:solidFill>
                    <a:srgbClr val="CC6600"/>
                  </a:solidFill>
                  <a:latin typeface="+mn-lt"/>
                </a:rPr>
                <a:t>&amp;</a:t>
              </a:r>
            </a:p>
            <a:p>
              <a:pPr>
                <a:defRPr/>
              </a:pPr>
              <a:r>
                <a:rPr lang="en-GB" sz="1600" b="1" i="1" dirty="0" smtClean="0">
                  <a:solidFill>
                    <a:srgbClr val="CC6600"/>
                  </a:solidFill>
                  <a:latin typeface="+mn-lt"/>
                </a:rPr>
                <a:t>Operations</a:t>
              </a:r>
            </a:p>
          </p:txBody>
        </p:sp>
      </p:grp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1687513" y="3076575"/>
            <a:ext cx="3835400" cy="3022600"/>
            <a:chOff x="1139176" y="3028340"/>
            <a:chExt cx="3836908" cy="3021427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 rot="252540">
              <a:off x="2662187" y="3028340"/>
              <a:ext cx="2313897" cy="3021427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 b="1" i="1">
                <a:solidFill>
                  <a:srgbClr val="00206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129" name="Text Box 8"/>
            <p:cNvSpPr txBox="1">
              <a:spLocks noChangeArrowheads="1"/>
            </p:cNvSpPr>
            <p:nvPr/>
          </p:nvSpPr>
          <p:spPr bwMode="auto">
            <a:xfrm>
              <a:off x="1139176" y="4977033"/>
              <a:ext cx="1563863" cy="338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GB" sz="1600" b="1" i="1" dirty="0" smtClean="0">
                  <a:solidFill>
                    <a:srgbClr val="002060"/>
                  </a:solidFill>
                  <a:latin typeface="+mn-lt"/>
                </a:rPr>
                <a:t>Stored Beams</a:t>
              </a:r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divisions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1175">
            <a:off x="3971925" y="3982538"/>
            <a:ext cx="10572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 txBox="1">
            <a:spLocks/>
          </p:cNvSpPr>
          <p:nvPr/>
        </p:nvSpPr>
        <p:spPr bwMode="auto">
          <a:xfrm>
            <a:off x="468313" y="1243013"/>
            <a:ext cx="7821612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dirty="0" smtClean="0">
                <a:ea typeface="ＭＳ Ｐゴシック" pitchFamily="34" charset="-128"/>
              </a:rPr>
              <a:t>Project organization development </a:t>
            </a: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/>
            </a:r>
            <a:br>
              <a:rPr lang="en-US" sz="2000" dirty="0" smtClean="0">
                <a:ea typeface="ＭＳ Ｐゴシック" pitchFamily="34" charset="-128"/>
                <a:sym typeface="Wingdings" pitchFamily="2" charset="2"/>
              </a:rPr>
            </a:b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> 7 divisions, 35 departments and groups</a:t>
            </a:r>
            <a:br>
              <a:rPr lang="en-US" sz="2000" dirty="0" smtClean="0">
                <a:ea typeface="ＭＳ Ｐゴシック" pitchFamily="34" charset="-128"/>
                <a:sym typeface="Wingdings" pitchFamily="2" charset="2"/>
              </a:rPr>
            </a:b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> re-directing of 113 employees from research divisions and</a:t>
            </a:r>
            <a:br>
              <a:rPr lang="en-US" sz="2000" dirty="0" smtClean="0">
                <a:ea typeface="ＭＳ Ｐゴシック" pitchFamily="34" charset="-128"/>
                <a:sym typeface="Wingdings" pitchFamily="2" charset="2"/>
              </a:rPr>
            </a:b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>     30 employees from TI to FAIR@GSI</a:t>
            </a: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>       alignment of </a:t>
            </a:r>
            <a:r>
              <a:rPr lang="en-US" sz="2000" dirty="0" smtClean="0">
                <a:ea typeface="ＭＳ Ｐゴシック" pitchFamily="34" charset="-128"/>
              </a:rPr>
              <a:t>inter divisional work – matrix management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dirty="0" smtClean="0">
                <a:ea typeface="ＭＳ Ｐゴシック" pitchFamily="34" charset="-128"/>
              </a:rPr>
              <a:t>Harmonized master schedule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dirty="0" smtClean="0">
                <a:ea typeface="ＭＳ Ｐゴシック" pitchFamily="34" charset="-128"/>
              </a:rPr>
              <a:t>Detailed resource planning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dirty="0" smtClean="0">
                <a:ea typeface="ＭＳ Ｐゴシック" pitchFamily="34" charset="-128"/>
              </a:rPr>
              <a:t>Detailed structure and assignment of the work packages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>Co-ordination/prioritization of procurements    in progress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>Load planning data in the new planning t</a:t>
            </a:r>
            <a:r>
              <a:rPr lang="en-US" sz="2000" dirty="0" smtClean="0">
                <a:ea typeface="ＭＳ Ｐゴシック" pitchFamily="34" charset="-128"/>
              </a:rPr>
              <a:t>ool </a:t>
            </a:r>
            <a:r>
              <a:rPr lang="en-US" sz="20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000" dirty="0" smtClean="0">
                <a:ea typeface="ＭＳ Ｐゴシック" pitchFamily="34" charset="-128"/>
              </a:rPr>
              <a:t> in progress</a:t>
            </a:r>
          </a:p>
        </p:txBody>
      </p:sp>
      <p:sp>
        <p:nvSpPr>
          <p:cNvPr id="11267" name="Titel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8964612" cy="576262"/>
          </a:xfrm>
        </p:spPr>
        <p:txBody>
          <a:bodyPr/>
          <a:lstStyle/>
          <a:p>
            <a:r>
              <a:rPr lang="de-DE" smtClean="0"/>
              <a:t>Status FAIR@GSI</a:t>
            </a:r>
          </a:p>
        </p:txBody>
      </p:sp>
    </p:spTree>
    <p:extLst>
      <p:ext uri="{BB962C8B-B14F-4D97-AF65-F5344CB8AC3E}">
        <p14:creationId xmlns:p14="http://schemas.microsoft.com/office/powerpoint/2010/main" val="33733263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989013"/>
            <a:ext cx="9036050" cy="53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FAIR ACC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764463" y="6613525"/>
            <a:ext cx="1379537" cy="273050"/>
          </a:xfrm>
          <a:prstGeom prst="rect">
            <a:avLst/>
          </a:prstGeom>
        </p:spPr>
        <p:txBody>
          <a:bodyPr/>
          <a:lstStyle/>
          <a:p>
            <a:fld id="{614DD408-A132-4815-A232-DF74F09DA44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743225" y="1034505"/>
            <a:ext cx="180020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426571" y="1024186"/>
            <a:ext cx="1737717" cy="7253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6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79388" y="179388"/>
            <a:ext cx="8964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33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750" dirty="0" smtClean="0"/>
              <a:t>Manpower requirements FAIR@GSI </a:t>
            </a:r>
          </a:p>
        </p:txBody>
      </p:sp>
      <p:grpSp>
        <p:nvGrpSpPr>
          <p:cNvPr id="16387" name="Gruppieren 1"/>
          <p:cNvGrpSpPr>
            <a:grpSpLocks/>
          </p:cNvGrpSpPr>
          <p:nvPr/>
        </p:nvGrpSpPr>
        <p:grpSpPr bwMode="auto">
          <a:xfrm>
            <a:off x="395288" y="1289050"/>
            <a:ext cx="7962900" cy="5143500"/>
            <a:chOff x="395288" y="1289050"/>
            <a:chExt cx="7962900" cy="5143500"/>
          </a:xfrm>
        </p:grpSpPr>
        <p:pic>
          <p:nvPicPr>
            <p:cNvPr id="1638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1289050"/>
              <a:ext cx="7962900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0" name="Textfeld 5"/>
            <p:cNvSpPr txBox="1">
              <a:spLocks noChangeArrowheads="1"/>
            </p:cNvSpPr>
            <p:nvPr/>
          </p:nvSpPr>
          <p:spPr bwMode="auto">
            <a:xfrm>
              <a:off x="1476375" y="1358900"/>
              <a:ext cx="6335713" cy="27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300"/>
                </a:spcAft>
              </a:pPr>
              <a:r>
                <a:rPr lang="en-US" sz="1200" b="1"/>
                <a:t>General profile FAIR@GSI (2012 status quo, as of 2013 assessment of personnel </a:t>
              </a:r>
              <a:endParaRPr lang="en-US" sz="1200"/>
            </a:p>
          </p:txBody>
        </p:sp>
      </p:grpSp>
      <p:sp>
        <p:nvSpPr>
          <p:cNvPr id="16388" name="Textfeld 6"/>
          <p:cNvSpPr txBox="1">
            <a:spLocks noChangeArrowheads="1"/>
          </p:cNvSpPr>
          <p:nvPr/>
        </p:nvSpPr>
        <p:spPr bwMode="auto">
          <a:xfrm rot="-5400000">
            <a:off x="-107949" y="3475037"/>
            <a:ext cx="13589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1200" b="1"/>
              <a:t>Personnel [FTE]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241625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449</Words>
  <Application>Microsoft Office PowerPoint</Application>
  <PresentationFormat>Bildschirmpräsentation (4:3)</PresentationFormat>
  <Paragraphs>120</Paragraphs>
  <Slides>16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1_Standarddesign</vt:lpstr>
      <vt:lpstr>FAIR@GSI</vt:lpstr>
      <vt:lpstr>Tasks given by the Supervisory Board (04/12)</vt:lpstr>
      <vt:lpstr>PowerPoint-Präsentation</vt:lpstr>
      <vt:lpstr>GSI contributions to the FAIR project</vt:lpstr>
      <vt:lpstr>Project organisation FAIR@GSI</vt:lpstr>
      <vt:lpstr>Accelerator divisions</vt:lpstr>
      <vt:lpstr>Status FAIR@GSI</vt:lpstr>
      <vt:lpstr>Master schedule of FAIR ACC</vt:lpstr>
      <vt:lpstr>PowerPoint-Präsentation</vt:lpstr>
      <vt:lpstr>Control of the work on technical document according to the procurement schedule</vt:lpstr>
      <vt:lpstr>Technical Supervision – HOAI Contract</vt:lpstr>
      <vt:lpstr>Main systems in focus: SC magnets</vt:lpstr>
      <vt:lpstr> SC Magnets: SIS100 quadrupole module</vt:lpstr>
      <vt:lpstr> Local cryogenics (Collaboration with WUT, Poland)</vt:lpstr>
      <vt:lpstr>Procurement started for …</vt:lpstr>
      <vt:lpstr>Outlook – key points for the next half a year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HITRAP coordination meeting 27.09.2007</dc:title>
  <dc:creator>Oliver Kester</dc:creator>
  <cp:lastModifiedBy>Kester, Oliver Prof. Dr.</cp:lastModifiedBy>
  <cp:revision>1412</cp:revision>
  <dcterms:created xsi:type="dcterms:W3CDTF">2005-05-05T14:29:38Z</dcterms:created>
  <dcterms:modified xsi:type="dcterms:W3CDTF">2013-02-27T08:32:26Z</dcterms:modified>
</cp:coreProperties>
</file>