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3" r:id="rId3"/>
    <p:sldId id="288" r:id="rId4"/>
    <p:sldId id="287" r:id="rId5"/>
    <p:sldId id="289" r:id="rId6"/>
    <p:sldId id="284" r:id="rId7"/>
    <p:sldId id="285" r:id="rId8"/>
    <p:sldId id="286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55" autoAdjust="0"/>
  </p:normalViewPr>
  <p:slideViewPr>
    <p:cSldViewPr snapToGrid="0" snapToObjects="1">
      <p:cViewPr varScale="1">
        <p:scale>
          <a:sx n="149" d="100"/>
          <a:sy n="149" d="100"/>
        </p:scale>
        <p:origin x="4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Super-FRS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tier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3CB6-A7BF-45A7-95B7-01CE0EA8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proposed evolution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E04D-F6EF-4E11-9E99-4A7FC4430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driven operation (LISE file directly in </a:t>
            </a:r>
            <a:r>
              <a:rPr lang="en-US" dirty="0" err="1"/>
              <a:t>paramodi</a:t>
            </a:r>
            <a:r>
              <a:rPr lang="en-US" dirty="0"/>
              <a:t> conversion)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 discussion this afternoon “high level application”</a:t>
            </a:r>
            <a:endParaRPr lang="en-US" dirty="0"/>
          </a:p>
          <a:p>
            <a:r>
              <a:rPr lang="en-US" dirty="0"/>
              <a:t>Simulation driven “Setting protection”, checking danger of changes and interception of primary beam and charge states of it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 discussion this afternoon “high level application”</a:t>
            </a:r>
            <a:endParaRPr lang="en-US" dirty="0"/>
          </a:p>
          <a:p>
            <a:r>
              <a:rPr lang="en-US" dirty="0"/>
              <a:t>Drives moving in an out automatically setup the proper B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/>
              <a:t> for the next section</a:t>
            </a:r>
          </a:p>
          <a:p>
            <a:pPr lvl="1"/>
            <a:r>
              <a:rPr lang="en-US" dirty="0"/>
              <a:t>need updated machine model including energy loss</a:t>
            </a:r>
          </a:p>
          <a:p>
            <a:pPr lvl="1"/>
            <a:r>
              <a:rPr lang="en-US" dirty="0"/>
              <a:t>need to remember thickness calibration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see machine model talk (FRS “could” operate like this today, PhD of J. P. Hucka)</a:t>
            </a:r>
            <a:endParaRPr lang="en-US" dirty="0"/>
          </a:p>
          <a:p>
            <a:r>
              <a:rPr lang="en-US" dirty="0"/>
              <a:t>Non hysteresis operation</a:t>
            </a:r>
          </a:p>
          <a:p>
            <a:pPr lvl="1"/>
            <a:r>
              <a:rPr lang="en-US" dirty="0"/>
              <a:t>procurement of NMR probes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 see talk “NMR control and operation”</a:t>
            </a:r>
          </a:p>
          <a:p>
            <a:r>
              <a:rPr lang="en-US" dirty="0">
                <a:sym typeface="Wingdings" panose="05000000000000000000" pitchFamily="2" charset="2"/>
              </a:rPr>
              <a:t>Automated calibration of matter thickness will be required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2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A49D-412A-4605-ACAB-EDF8453E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CS-DAQ information exchange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C304FF-1315-4FD3-B352-DD5DAFDA288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457178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two worlds should talk</a:t>
            </a:r>
          </a:p>
          <a:p>
            <a:r>
              <a:rPr lang="en-US" sz="2000" dirty="0"/>
              <a:t>timing system same: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BuTiS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White Rabbit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3AEBF-6B7A-48F6-AC1B-2C39FC0E267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6"/>
          <a:stretch/>
        </p:blipFill>
        <p:spPr bwMode="auto">
          <a:xfrm>
            <a:off x="3932558" y="1355614"/>
            <a:ext cx="4883829" cy="30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0393D-D77D-4CB5-95AF-3AF917BD12E7}"/>
              </a:ext>
            </a:extLst>
          </p:cNvPr>
          <p:cNvSpPr txBox="1"/>
          <p:nvPr/>
        </p:nvSpPr>
        <p:spPr>
          <a:xfrm>
            <a:off x="5045186" y="4396372"/>
            <a:ext cx="235192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From 2014 workshop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337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0D8A-34A5-4C4D-8563-507FABA7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matter calibration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4699-A2B4-440E-87C6-14A76740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Automated calibration of matter thickness will be required</a:t>
            </a:r>
            <a:endParaRPr lang="en-US" dirty="0"/>
          </a:p>
          <a:p>
            <a:endParaRPr lang="en-CA" dirty="0"/>
          </a:p>
          <a:p>
            <a:r>
              <a:rPr lang="en-CA" dirty="0">
                <a:solidFill>
                  <a:srgbClr val="0070C0"/>
                </a:solidFill>
              </a:rPr>
              <a:t>Need DAQ coupling</a:t>
            </a:r>
          </a:p>
        </p:txBody>
      </p:sp>
    </p:spTree>
    <p:extLst>
      <p:ext uri="{BB962C8B-B14F-4D97-AF65-F5344CB8AC3E}">
        <p14:creationId xmlns:p14="http://schemas.microsoft.com/office/powerpoint/2010/main" val="257592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BC3F-7930-440C-A09A-78E10891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lists of requests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CFED-A13D-42CC-A2CC-C7425960C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PARAMODI 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save and load settings</a:t>
            </a:r>
          </a:p>
          <a:p>
            <a:pPr lvl="1"/>
            <a:r>
              <a:rPr lang="en-US" dirty="0"/>
              <a:t>save part of beam line/load part of beam line</a:t>
            </a:r>
          </a:p>
          <a:p>
            <a:pPr lvl="1"/>
            <a:r>
              <a:rPr lang="en-US" dirty="0"/>
              <a:t>save all information, no hidden trim not saved</a:t>
            </a:r>
          </a:p>
          <a:p>
            <a:r>
              <a:rPr lang="en-US" dirty="0" err="1"/>
              <a:t>Ist</a:t>
            </a:r>
            <a:r>
              <a:rPr lang="en-US" dirty="0"/>
              <a:t>/</a:t>
            </a:r>
            <a:r>
              <a:rPr lang="en-US" dirty="0" err="1"/>
              <a:t>soll</a:t>
            </a:r>
            <a:r>
              <a:rPr lang="en-US" dirty="0"/>
              <a:t> comparison application</a:t>
            </a:r>
          </a:p>
          <a:p>
            <a:r>
              <a:rPr lang="en-US" dirty="0"/>
              <a:t>Different classes of users (Expert/operators/physicists)</a:t>
            </a:r>
          </a:p>
          <a:p>
            <a:r>
              <a:rPr lang="en-US" dirty="0"/>
              <a:t>Machine Protection that allows us to have drives in during beam 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738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8BA2-24E0-4BCD-9234-83998681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model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C12A-749D-4338-9661-DFB247DB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Drives moving in an out automatically setup the proper B</a:t>
            </a:r>
            <a:r>
              <a:rPr lang="en-US" dirty="0">
                <a:latin typeface="Symbol" panose="05050102010706020507" pitchFamily="18" charset="2"/>
              </a:rPr>
              <a:t>r</a:t>
            </a:r>
            <a:r>
              <a:rPr lang="en-US" dirty="0"/>
              <a:t> for the next section</a:t>
            </a:r>
          </a:p>
          <a:p>
            <a:pPr lvl="1"/>
            <a:r>
              <a:rPr lang="en-US" dirty="0"/>
              <a:t>need updated machine model including energy loss</a:t>
            </a:r>
          </a:p>
          <a:p>
            <a:pPr lvl="1"/>
            <a:r>
              <a:rPr lang="en-US" dirty="0"/>
              <a:t>need to remember thickness calibration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see machine model talk (FRS “could” operate like this today, PhD of J. P. Hucka)</a:t>
            </a:r>
            <a:endParaRPr lang="en-US" dirty="0"/>
          </a:p>
          <a:p>
            <a:endParaRPr lang="en-CA" dirty="0"/>
          </a:p>
          <a:p>
            <a:pPr lvl="1"/>
            <a:r>
              <a:rPr lang="en-CA" dirty="0">
                <a:solidFill>
                  <a:srgbClr val="0070C0"/>
                </a:solidFill>
                <a:sym typeface="Wingdings" panose="05000000000000000000" pitchFamily="2" charset="2"/>
              </a:rPr>
              <a:t>Can </a:t>
            </a:r>
            <a:r>
              <a:rPr lang="en-CA" dirty="0" err="1">
                <a:solidFill>
                  <a:srgbClr val="0070C0"/>
                </a:solidFill>
                <a:sym typeface="Wingdings" panose="05000000000000000000" pitchFamily="2" charset="2"/>
              </a:rPr>
              <a:t>Paramodi</a:t>
            </a:r>
            <a:r>
              <a:rPr lang="en-CA" dirty="0">
                <a:solidFill>
                  <a:srgbClr val="0070C0"/>
                </a:solidFill>
                <a:sym typeface="Wingdings" panose="05000000000000000000" pitchFamily="2" charset="2"/>
              </a:rPr>
              <a:t> drive drives? or do we need our custom application</a:t>
            </a:r>
          </a:p>
          <a:p>
            <a:pPr lvl="1"/>
            <a:r>
              <a:rPr lang="en-CA" dirty="0">
                <a:solidFill>
                  <a:srgbClr val="0070C0"/>
                </a:solidFill>
                <a:sym typeface="Wingdings" panose="05000000000000000000" pitchFamily="2" charset="2"/>
              </a:rPr>
              <a:t> several questions on how to handle data base, write live new information and keep track of changes based on values of matter calibration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3C8C-B182-430C-9C75-EA5D62C9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validation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7385-AE4A-4D02-987D-118CE650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Validation System</a:t>
            </a:r>
          </a:p>
          <a:p>
            <a:pPr lvl="1"/>
            <a:r>
              <a:rPr lang="en-US" dirty="0"/>
              <a:t>current FRS operation</a:t>
            </a:r>
            <a:r>
              <a:rPr lang="en-US" dirty="0">
                <a:sym typeface="Wingdings" panose="05000000000000000000" pitchFamily="2" charset="2"/>
              </a:rPr>
              <a:t> LISE simulation, set </a:t>
            </a:r>
            <a:r>
              <a:rPr lang="en-US" dirty="0" err="1">
                <a:sym typeface="Wingdings" panose="05000000000000000000" pitchFamily="2" charset="2"/>
              </a:rPr>
              <a:t>Brho</a:t>
            </a:r>
            <a:r>
              <a:rPr lang="en-US" dirty="0">
                <a:sym typeface="Wingdings" panose="05000000000000000000" pitchFamily="2" charset="2"/>
              </a:rPr>
              <a:t> per section, check dangerous setting from simulation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Super-FRS, more focal planes, 2 hours for each simulation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Goal: intercept request from operator, check danger, allow/warming/</a:t>
            </a:r>
            <a:r>
              <a:rPr lang="en-US" dirty="0" err="1">
                <a:sym typeface="Wingdings" panose="05000000000000000000" pitchFamily="2" charset="2"/>
              </a:rPr>
              <a:t>forbhid</a:t>
            </a:r>
            <a:r>
              <a:rPr lang="en-US" dirty="0">
                <a:sym typeface="Wingdings" panose="05000000000000000000" pitchFamily="2" charset="2"/>
              </a:rPr>
              <a:t> change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then sends information to </a:t>
            </a:r>
            <a:r>
              <a:rPr lang="en-US" dirty="0" err="1">
                <a:sym typeface="Wingdings" panose="05000000000000000000" pitchFamily="2" charset="2"/>
              </a:rPr>
              <a:t>Paramodi</a:t>
            </a:r>
            <a:r>
              <a:rPr lang="en-US" dirty="0">
                <a:sym typeface="Wingdings" panose="05000000000000000000" pitchFamily="2" charset="2"/>
              </a:rPr>
              <a:t> (.txt file or different)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 tasks: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nuclear physics task optimize speed of simulation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interface from application to </a:t>
            </a:r>
            <a:r>
              <a:rPr lang="en-US" dirty="0" err="1">
                <a:sym typeface="Wingdings" panose="05000000000000000000" pitchFamily="2" charset="2"/>
              </a:rPr>
              <a:t>Paramodi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how we integrate this in the control system (“service”?)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How much integration work is needed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integration be outsourced?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45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52DE-45B0-423E-96E9-3905353F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CD16C-3A56-47D6-B5C8-6CCF474ED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Software Interlock System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based on simulation (see point above) check if rate is what is expected at focal plane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need interface CS-DAQ, could be developed</a:t>
            </a:r>
          </a:p>
          <a:p>
            <a:endParaRPr lang="en-CA" dirty="0"/>
          </a:p>
          <a:p>
            <a:r>
              <a:rPr lang="en-CA" dirty="0">
                <a:solidFill>
                  <a:srgbClr val="0070C0"/>
                </a:solidFill>
              </a:rPr>
              <a:t>need previous application</a:t>
            </a:r>
          </a:p>
          <a:p>
            <a:r>
              <a:rPr lang="en-CA" dirty="0">
                <a:solidFill>
                  <a:srgbClr val="0070C0"/>
                </a:solidFill>
              </a:rPr>
              <a:t>need CS-DAQ coupling</a:t>
            </a:r>
          </a:p>
          <a:p>
            <a:r>
              <a:rPr lang="en-CA" dirty="0">
                <a:solidFill>
                  <a:srgbClr val="0070C0"/>
                </a:solidFill>
              </a:rPr>
              <a:t>generate software interlock if values not like simulation </a:t>
            </a:r>
            <a:r>
              <a:rPr lang="en-CA" dirty="0">
                <a:solidFill>
                  <a:srgbClr val="0070C0"/>
                </a:solidFill>
                <a:sym typeface="Wingdings" panose="05000000000000000000" pitchFamily="2" charset="2"/>
              </a:rPr>
              <a:t> outsourced?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  <a:sym typeface="Wingdings" panose="05000000000000000000" pitchFamily="2" charset="2"/>
              </a:rPr>
              <a:t>(seems simple enough)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88664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455</Words>
  <Application>Microsoft Office PowerPoint</Application>
  <PresentationFormat>On-screen Show (16:9)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fair-gsi-folienmaster_2017_onering</vt:lpstr>
      <vt:lpstr>Super-FRS higher tier control application</vt:lpstr>
      <vt:lpstr>Super-FRS proposed evolution</vt:lpstr>
      <vt:lpstr>CS-DAQ information exchange</vt:lpstr>
      <vt:lpstr>automatic matter calibration</vt:lpstr>
      <vt:lpstr>Small lists of requests</vt:lpstr>
      <vt:lpstr>Machine model </vt:lpstr>
      <vt:lpstr>Setting validation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higher tier control application</dc:title>
  <dc:creator>Pietri, Stephane</dc:creator>
  <cp:lastModifiedBy>Pietri, Stephane</cp:lastModifiedBy>
  <cp:revision>4</cp:revision>
  <dcterms:created xsi:type="dcterms:W3CDTF">2024-11-11T06:48:04Z</dcterms:created>
  <dcterms:modified xsi:type="dcterms:W3CDTF">2024-11-11T06:56:25Z</dcterms:modified>
</cp:coreProperties>
</file>