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55" autoAdjust="0"/>
  </p:normalViewPr>
  <p:slideViewPr>
    <p:cSldViewPr snapToGrid="0" snapToObjects="1">
      <p:cViewPr varScale="1">
        <p:scale>
          <a:sx n="149" d="100"/>
          <a:sy n="149" d="100"/>
        </p:scale>
        <p:origin x="4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11.11.2024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- Controls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11.11.2024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- Controls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11.11.2024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- Controls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/>
              <a:t>11.11.2024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- Controls workshop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Super-FRS Control Workshop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11.11.2024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Old </a:t>
            </a:r>
            <a:r>
              <a:rPr lang="de-DE" dirty="0" err="1"/>
              <a:t>agenda</a:t>
            </a:r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525E1-821B-4767-8D05-C4CA1E788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6" y="928688"/>
            <a:ext cx="5265764" cy="394842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C4FA12-1616-422E-B0BA-DDC1AE64AB74}"/>
              </a:ext>
            </a:extLst>
          </p:cNvPr>
          <p:cNvSpPr/>
          <p:nvPr/>
        </p:nvSpPr>
        <p:spPr>
          <a:xfrm>
            <a:off x="1763686" y="4648200"/>
            <a:ext cx="1062064" cy="32385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7F695-1EE6-49D9-987F-89E933A043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11.11.2024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BC996-F286-46AB-B886-7473FC1FE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- Controls workshop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C9432-36BF-4A4F-AFC8-7C9FC034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E4AA-EE9F-4E14-82D3-5ABAAD27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workshop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012B-F1A1-4BF4-8675-2C6062341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physicist result shall happen in 2027</a:t>
            </a:r>
            <a:r>
              <a:rPr lang="en-US" dirty="0">
                <a:sym typeface="Wingdings" panose="05000000000000000000" pitchFamily="2" charset="2"/>
              </a:rPr>
              <a:t> Super-FRS shall run by them</a:t>
            </a: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Beam commissioning Super-FRS start Q3 2027!!!!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Inform operation and control group of our goals in Super-FRS</a:t>
            </a:r>
          </a:p>
          <a:p>
            <a:endParaRPr lang="en-US" dirty="0"/>
          </a:p>
          <a:p>
            <a:r>
              <a:rPr lang="en-US" dirty="0"/>
              <a:t>Inform/starts interactions between the different department</a:t>
            </a:r>
          </a:p>
          <a:p>
            <a:endParaRPr lang="en-US" dirty="0"/>
          </a:p>
          <a:p>
            <a:r>
              <a:rPr lang="en-US" dirty="0"/>
              <a:t>Establish priorities/point for urgent action</a:t>
            </a:r>
          </a:p>
          <a:p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EE96A-663C-4F9E-8CAB-062C2A155F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11.11.2024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04D0F-F60E-46C7-9C64-896D3C3FC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- Controls workshop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EEEB-9D9D-4922-BEE7-494EE1F7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3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1CF3-2CF8-4C9C-B114-80AF9884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0A044-4718-4019-AD87-DCF022FB5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8" y="1036639"/>
            <a:ext cx="4154826" cy="33831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A4F71-7E06-4407-B370-8134949B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36" y="1043460"/>
            <a:ext cx="4643244" cy="337631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200CC8-BB8D-495E-81B2-74CE753231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11.11.2024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18C673E-4764-4122-9359-4D1CDF559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- Controls workshop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55C135-89FB-40D9-8BCB-417610B1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1F83C-866B-4495-9A00-2DF74F9C8857}"/>
              </a:ext>
            </a:extLst>
          </p:cNvPr>
          <p:cNvSpPr txBox="1"/>
          <p:nvPr/>
        </p:nvSpPr>
        <p:spPr>
          <a:xfrm>
            <a:off x="0" y="4471592"/>
            <a:ext cx="889217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dirty="0"/>
              <a:t>I could be cutting discussions short so we continue in smaller group on specific topics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830194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92</Words>
  <Application>Microsoft Office PowerPoint</Application>
  <PresentationFormat>On-screen Show (16:9)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fair-gsi-folienmaster_2017_onering</vt:lpstr>
      <vt:lpstr>Super-FRS Control Workshop</vt:lpstr>
      <vt:lpstr>Old agenda</vt:lpstr>
      <vt:lpstr>Aim of the workshop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Control Workshop</dc:title>
  <dc:creator>Pietri, Stephane</dc:creator>
  <cp:lastModifiedBy>Pietri, Stephane</cp:lastModifiedBy>
  <cp:revision>7</cp:revision>
  <dcterms:created xsi:type="dcterms:W3CDTF">2024-11-06T12:43:41Z</dcterms:created>
  <dcterms:modified xsi:type="dcterms:W3CDTF">2024-11-10T15:59:51Z</dcterms:modified>
</cp:coreProperties>
</file>