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81" r:id="rId4"/>
    <p:sldId id="277" r:id="rId5"/>
    <p:sldId id="1340" r:id="rId6"/>
    <p:sldId id="1397" r:id="rId7"/>
    <p:sldId id="282" r:id="rId8"/>
    <p:sldId id="275" r:id="rId9"/>
    <p:sldId id="1391" r:id="rId10"/>
    <p:sldId id="1398" r:id="rId11"/>
    <p:sldId id="1389" r:id="rId12"/>
    <p:sldId id="1388" r:id="rId13"/>
    <p:sldId id="1335" r:id="rId14"/>
    <p:sldId id="1393" r:id="rId15"/>
    <p:sldId id="1390" r:id="rId16"/>
    <p:sldId id="1396" r:id="rId17"/>
    <p:sldId id="1395" r:id="rId18"/>
    <p:sldId id="1392" r:id="rId19"/>
    <p:sldId id="1394" r:id="rId2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mann, Stephan" initials="RS" lastIdx="1" clrIdx="0">
    <p:extLst>
      <p:ext uri="{19B8F6BF-5375-455C-9EA6-DF929625EA0E}">
        <p15:presenceInfo xmlns:p15="http://schemas.microsoft.com/office/powerpoint/2012/main" userId="S-1-5-21-839522115-515967899-725345543-19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55" autoAdjust="0"/>
  </p:normalViewPr>
  <p:slideViewPr>
    <p:cSldViewPr snapToGrid="0" snapToObjects="1">
      <p:cViewPr varScale="1">
        <p:scale>
          <a:sx n="165" d="100"/>
          <a:sy n="165" d="100"/>
        </p:scale>
        <p:origin x="28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89C1B-4BEB-CD47-8811-ED9AF25987CD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EE9F613-DD6F-F240-84F4-E91474BD659A}">
      <dgm:prSet phldrT="[Text]"/>
      <dgm:spPr/>
      <dgm:t>
        <a:bodyPr/>
        <a:lstStyle/>
        <a:p>
          <a:r>
            <a:rPr lang="de-DE" dirty="0"/>
            <a:t>FC-SPL</a:t>
          </a:r>
        </a:p>
      </dgm:t>
    </dgm:pt>
    <dgm:pt modelId="{4A1CD39E-8F62-B24B-AC42-2E1D2F86DCE3}" type="parTrans" cxnId="{A683EB19-F340-C14F-844D-CCC2AD864E44}">
      <dgm:prSet/>
      <dgm:spPr/>
      <dgm:t>
        <a:bodyPr/>
        <a:lstStyle/>
        <a:p>
          <a:endParaRPr lang="de-DE"/>
        </a:p>
      </dgm:t>
    </dgm:pt>
    <dgm:pt modelId="{EE8F3611-DCE1-3D41-AFDD-2ABADA84D54E}" type="sibTrans" cxnId="{A683EB19-F340-C14F-844D-CCC2AD864E44}">
      <dgm:prSet/>
      <dgm:spPr/>
      <dgm:t>
        <a:bodyPr/>
        <a:lstStyle/>
        <a:p>
          <a:endParaRPr lang="de-DE"/>
        </a:p>
      </dgm:t>
    </dgm:pt>
    <dgm:pt modelId="{A89C9649-0446-7A41-87B3-0BA41EC9A131}">
      <dgm:prSet phldrT="[Text]"/>
      <dgm:spPr/>
      <dgm:t>
        <a:bodyPr/>
        <a:lstStyle/>
        <a:p>
          <a:r>
            <a:rPr lang="en-GB" b="1" noProof="0" dirty="0">
              <a:latin typeface="Calibri" panose="020F0502020204030204" pitchFamily="34" charset="0"/>
              <a:cs typeface="Calibri" panose="020F0502020204030204" pitchFamily="34" charset="0"/>
            </a:rPr>
            <a:t>HEBT</a:t>
          </a:r>
        </a:p>
        <a:p>
          <a:r>
            <a:rPr lang="en-GB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</a:p>
      </dgm:t>
    </dgm:pt>
    <dgm:pt modelId="{57CF6C3F-6A1C-5A45-97A7-9CC75A58A317}" type="parTrans" cxnId="{7D43047A-BA2A-DA46-9A17-0A179BFEC177}">
      <dgm:prSet/>
      <dgm:spPr/>
      <dgm:t>
        <a:bodyPr/>
        <a:lstStyle/>
        <a:p>
          <a:endParaRPr lang="de-DE"/>
        </a:p>
      </dgm:t>
    </dgm:pt>
    <dgm:pt modelId="{D922C496-0CA6-AA45-AC06-C7261906E527}" type="sibTrans" cxnId="{7D43047A-BA2A-DA46-9A17-0A179BFEC177}">
      <dgm:prSet/>
      <dgm:spPr/>
      <dgm:t>
        <a:bodyPr/>
        <a:lstStyle/>
        <a:p>
          <a:endParaRPr lang="de-DE"/>
        </a:p>
      </dgm:t>
    </dgm:pt>
    <dgm:pt modelId="{0C055FC5-C37A-4C45-8860-B6460D59F5AF}">
      <dgm:prSet phldrT="[Text]"/>
      <dgm:spPr/>
      <dgm:t>
        <a:bodyPr/>
        <a:lstStyle/>
        <a:p>
          <a:r>
            <a:rPr lang="de-DE" b="1" dirty="0"/>
            <a:t>SFRS</a:t>
          </a:r>
        </a:p>
        <a:p>
          <a:r>
            <a:rPr lang="en-GB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dirty="0"/>
        </a:p>
      </dgm:t>
    </dgm:pt>
    <dgm:pt modelId="{858EC2B2-DF26-F141-A129-1208CAEDB9C9}" type="parTrans" cxnId="{9C13BC45-E793-A144-B0B8-EF062F041AE5}">
      <dgm:prSet/>
      <dgm:spPr/>
      <dgm:t>
        <a:bodyPr/>
        <a:lstStyle/>
        <a:p>
          <a:endParaRPr lang="de-DE"/>
        </a:p>
      </dgm:t>
    </dgm:pt>
    <dgm:pt modelId="{23AB628C-7D8C-DB45-8318-6C9074CA4491}" type="sibTrans" cxnId="{9C13BC45-E793-A144-B0B8-EF062F041AE5}">
      <dgm:prSet/>
      <dgm:spPr/>
      <dgm:t>
        <a:bodyPr/>
        <a:lstStyle/>
        <a:p>
          <a:endParaRPr lang="de-DE"/>
        </a:p>
      </dgm:t>
    </dgm:pt>
    <dgm:pt modelId="{9E932004-5ABB-DE45-AAE6-C4BECBC66E02}">
      <dgm:prSet phldrT="[Text]"/>
      <dgm:spPr/>
      <dgm:t>
        <a:bodyPr/>
        <a:lstStyle/>
        <a:p>
          <a:r>
            <a:rPr lang="de-DE" b="1" dirty="0"/>
            <a:t>SIS100</a:t>
          </a:r>
        </a:p>
        <a:p>
          <a:r>
            <a:rPr lang="en-GB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dirty="0"/>
        </a:p>
      </dgm:t>
    </dgm:pt>
    <dgm:pt modelId="{9DC53917-6EE0-AB4F-BE25-7CE6242B1BC5}" type="parTrans" cxnId="{2F7BBB3E-3F94-0542-A568-2CEBE08C6230}">
      <dgm:prSet/>
      <dgm:spPr/>
      <dgm:t>
        <a:bodyPr/>
        <a:lstStyle/>
        <a:p>
          <a:endParaRPr lang="de-DE"/>
        </a:p>
      </dgm:t>
    </dgm:pt>
    <dgm:pt modelId="{63C1D186-2DDE-2248-A783-E791CA8B65E3}" type="sibTrans" cxnId="{2F7BBB3E-3F94-0542-A568-2CEBE08C6230}">
      <dgm:prSet/>
      <dgm:spPr/>
      <dgm:t>
        <a:bodyPr/>
        <a:lstStyle/>
        <a:p>
          <a:endParaRPr lang="de-DE"/>
        </a:p>
      </dgm:t>
    </dgm:pt>
    <dgm:pt modelId="{7D928671-DEF9-0142-8BCE-6159872D85F2}">
      <dgm:prSet phldrT="[Text]"/>
      <dgm:spPr/>
      <dgm:t>
        <a:bodyPr/>
        <a:lstStyle/>
        <a:p>
          <a:r>
            <a:rPr lang="de-DE" b="1" dirty="0" err="1"/>
            <a:t>Cryo</a:t>
          </a:r>
          <a:endParaRPr lang="de-DE" b="1" dirty="0"/>
        </a:p>
        <a:p>
          <a:r>
            <a:rPr lang="en-GB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dirty="0"/>
        </a:p>
      </dgm:t>
    </dgm:pt>
    <dgm:pt modelId="{D7F825AB-10F1-F744-9AAE-EFBD16AC4ADE}" type="parTrans" cxnId="{4157E11A-DC1D-334F-B591-CA9390A78C39}">
      <dgm:prSet/>
      <dgm:spPr/>
      <dgm:t>
        <a:bodyPr/>
        <a:lstStyle/>
        <a:p>
          <a:endParaRPr lang="de-DE"/>
        </a:p>
      </dgm:t>
    </dgm:pt>
    <dgm:pt modelId="{9E75748E-A515-8D42-805D-B547C6FF1C75}" type="sibTrans" cxnId="{4157E11A-DC1D-334F-B591-CA9390A78C39}">
      <dgm:prSet/>
      <dgm:spPr/>
      <dgm:t>
        <a:bodyPr/>
        <a:lstStyle/>
        <a:p>
          <a:endParaRPr lang="de-DE"/>
        </a:p>
      </dgm:t>
    </dgm:pt>
    <dgm:pt modelId="{41F8F787-E742-E04D-802C-987DBC5B5ABF}">
      <dgm:prSet phldrT="[Text]"/>
      <dgm:spPr/>
      <dgm:t>
        <a:bodyPr/>
        <a:lstStyle/>
        <a:p>
          <a:r>
            <a:rPr lang="de-DE" b="1" dirty="0"/>
            <a:t>Controls</a:t>
          </a:r>
        </a:p>
        <a:p>
          <a:r>
            <a:rPr lang="en-GB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dirty="0"/>
        </a:p>
      </dgm:t>
    </dgm:pt>
    <dgm:pt modelId="{8A2FD999-6192-E24F-9392-6055571C041B}" type="parTrans" cxnId="{A50E523D-A9B9-ED4C-ABB2-76992F0B105F}">
      <dgm:prSet/>
      <dgm:spPr/>
      <dgm:t>
        <a:bodyPr/>
        <a:lstStyle/>
        <a:p>
          <a:endParaRPr lang="de-DE"/>
        </a:p>
      </dgm:t>
    </dgm:pt>
    <dgm:pt modelId="{15991B0A-1082-AC42-B5A6-486C8695D95B}" type="sibTrans" cxnId="{A50E523D-A9B9-ED4C-ABB2-76992F0B105F}">
      <dgm:prSet/>
      <dgm:spPr/>
      <dgm:t>
        <a:bodyPr/>
        <a:lstStyle/>
        <a:p>
          <a:endParaRPr lang="de-DE"/>
        </a:p>
      </dgm:t>
    </dgm:pt>
    <dgm:pt modelId="{0B8BCD66-FE9E-4AAD-92DE-045ED716DB55}">
      <dgm:prSet phldrT="[Text]"/>
      <dgm:spPr/>
      <dgm:t>
        <a:bodyPr/>
        <a:lstStyle/>
        <a:p>
          <a:r>
            <a:rPr lang="de-DE" b="1" dirty="0"/>
            <a:t>NUSTAR</a:t>
          </a:r>
        </a:p>
        <a:p>
          <a:r>
            <a:rPr lang="en-GB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dirty="0"/>
        </a:p>
      </dgm:t>
    </dgm:pt>
    <dgm:pt modelId="{F53D57F7-A398-4399-906D-F883D765A9DE}" type="parTrans" cxnId="{37796B45-66CF-4519-821C-F02C945BAAEF}">
      <dgm:prSet/>
      <dgm:spPr/>
      <dgm:t>
        <a:bodyPr/>
        <a:lstStyle/>
        <a:p>
          <a:endParaRPr lang="en-GB"/>
        </a:p>
      </dgm:t>
    </dgm:pt>
    <dgm:pt modelId="{DBE280CD-2128-4A63-874E-0BFD3DFA722F}" type="sibTrans" cxnId="{37796B45-66CF-4519-821C-F02C945BAAEF}">
      <dgm:prSet/>
      <dgm:spPr/>
      <dgm:t>
        <a:bodyPr/>
        <a:lstStyle/>
        <a:p>
          <a:endParaRPr lang="en-GB"/>
        </a:p>
      </dgm:t>
    </dgm:pt>
    <dgm:pt modelId="{A855CEC5-17BA-CE4D-807E-6DFCAC4B4BE7}" type="pres">
      <dgm:prSet presAssocID="{C0A89C1B-4BEB-CD47-8811-ED9AF25987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F62F9E7-2E58-7741-B4D2-469775EA3BA2}" type="pres">
      <dgm:prSet presAssocID="{EEE9F613-DD6F-F240-84F4-E91474BD659A}" presName="hierRoot1" presStyleCnt="0">
        <dgm:presLayoutVars>
          <dgm:hierBranch val="init"/>
        </dgm:presLayoutVars>
      </dgm:prSet>
      <dgm:spPr/>
    </dgm:pt>
    <dgm:pt modelId="{4688212F-0527-1345-A676-D4E04B70B341}" type="pres">
      <dgm:prSet presAssocID="{EEE9F613-DD6F-F240-84F4-E91474BD659A}" presName="rootComposite1" presStyleCnt="0"/>
      <dgm:spPr/>
    </dgm:pt>
    <dgm:pt modelId="{AC57C02C-EDB9-8A4F-A4A9-285ED19F4F67}" type="pres">
      <dgm:prSet presAssocID="{EEE9F613-DD6F-F240-84F4-E91474BD659A}" presName="rootText1" presStyleLbl="node0" presStyleIdx="0" presStyleCnt="1">
        <dgm:presLayoutVars>
          <dgm:chPref val="3"/>
        </dgm:presLayoutVars>
      </dgm:prSet>
      <dgm:spPr/>
    </dgm:pt>
    <dgm:pt modelId="{8FC1B4B8-D1B8-C84F-B74B-7B955D08EED0}" type="pres">
      <dgm:prSet presAssocID="{EEE9F613-DD6F-F240-84F4-E91474BD659A}" presName="rootConnector1" presStyleLbl="node1" presStyleIdx="0" presStyleCnt="0"/>
      <dgm:spPr/>
    </dgm:pt>
    <dgm:pt modelId="{286251EB-F591-9549-AA7C-1E2AD54E42BE}" type="pres">
      <dgm:prSet presAssocID="{EEE9F613-DD6F-F240-84F4-E91474BD659A}" presName="hierChild2" presStyleCnt="0"/>
      <dgm:spPr/>
    </dgm:pt>
    <dgm:pt modelId="{02CCB675-4220-F24C-A419-E0D7B9167F50}" type="pres">
      <dgm:prSet presAssocID="{57CF6C3F-6A1C-5A45-97A7-9CC75A58A317}" presName="Name37" presStyleLbl="parChTrans1D2" presStyleIdx="0" presStyleCnt="6"/>
      <dgm:spPr/>
    </dgm:pt>
    <dgm:pt modelId="{553B02EB-51B2-424A-8EB8-19DFEE0C43F8}" type="pres">
      <dgm:prSet presAssocID="{A89C9649-0446-7A41-87B3-0BA41EC9A131}" presName="hierRoot2" presStyleCnt="0">
        <dgm:presLayoutVars>
          <dgm:hierBranch val="init"/>
        </dgm:presLayoutVars>
      </dgm:prSet>
      <dgm:spPr/>
    </dgm:pt>
    <dgm:pt modelId="{212D359F-C7ED-074B-8893-C25AA75284E9}" type="pres">
      <dgm:prSet presAssocID="{A89C9649-0446-7A41-87B3-0BA41EC9A131}" presName="rootComposite" presStyleCnt="0"/>
      <dgm:spPr/>
    </dgm:pt>
    <dgm:pt modelId="{F456984C-B163-7745-B9CD-8918C956FC40}" type="pres">
      <dgm:prSet presAssocID="{A89C9649-0446-7A41-87B3-0BA41EC9A131}" presName="rootText" presStyleLbl="node2" presStyleIdx="0" presStyleCnt="6">
        <dgm:presLayoutVars>
          <dgm:chPref val="3"/>
        </dgm:presLayoutVars>
      </dgm:prSet>
      <dgm:spPr/>
    </dgm:pt>
    <dgm:pt modelId="{C2C3614F-2F1D-EA46-84AF-D2AED88C8576}" type="pres">
      <dgm:prSet presAssocID="{A89C9649-0446-7A41-87B3-0BA41EC9A131}" presName="rootConnector" presStyleLbl="node2" presStyleIdx="0" presStyleCnt="6"/>
      <dgm:spPr/>
    </dgm:pt>
    <dgm:pt modelId="{36D8D73D-4131-CA4C-82E0-70EA8CF0C76B}" type="pres">
      <dgm:prSet presAssocID="{A89C9649-0446-7A41-87B3-0BA41EC9A131}" presName="hierChild4" presStyleCnt="0"/>
      <dgm:spPr/>
    </dgm:pt>
    <dgm:pt modelId="{0570F3DC-A9B7-654B-8384-B4155D762B5D}" type="pres">
      <dgm:prSet presAssocID="{A89C9649-0446-7A41-87B3-0BA41EC9A131}" presName="hierChild5" presStyleCnt="0"/>
      <dgm:spPr/>
    </dgm:pt>
    <dgm:pt modelId="{B5676141-67DC-534B-966C-87BB55F4A46F}" type="pres">
      <dgm:prSet presAssocID="{858EC2B2-DF26-F141-A129-1208CAEDB9C9}" presName="Name37" presStyleLbl="parChTrans1D2" presStyleIdx="1" presStyleCnt="6"/>
      <dgm:spPr/>
    </dgm:pt>
    <dgm:pt modelId="{61B4E2A5-8039-8F4A-909A-85A3666FBC8A}" type="pres">
      <dgm:prSet presAssocID="{0C055FC5-C37A-4C45-8860-B6460D59F5AF}" presName="hierRoot2" presStyleCnt="0">
        <dgm:presLayoutVars>
          <dgm:hierBranch val="init"/>
        </dgm:presLayoutVars>
      </dgm:prSet>
      <dgm:spPr/>
    </dgm:pt>
    <dgm:pt modelId="{921BACCC-DA00-2549-BCC1-23B29C8FA8A9}" type="pres">
      <dgm:prSet presAssocID="{0C055FC5-C37A-4C45-8860-B6460D59F5AF}" presName="rootComposite" presStyleCnt="0"/>
      <dgm:spPr/>
    </dgm:pt>
    <dgm:pt modelId="{5157D4D9-5116-EF42-BB0D-FC5E467C4CB9}" type="pres">
      <dgm:prSet presAssocID="{0C055FC5-C37A-4C45-8860-B6460D59F5AF}" presName="rootText" presStyleLbl="node2" presStyleIdx="1" presStyleCnt="6">
        <dgm:presLayoutVars>
          <dgm:chPref val="3"/>
        </dgm:presLayoutVars>
      </dgm:prSet>
      <dgm:spPr/>
    </dgm:pt>
    <dgm:pt modelId="{049744FF-064D-B942-B789-D621D41FD4A1}" type="pres">
      <dgm:prSet presAssocID="{0C055FC5-C37A-4C45-8860-B6460D59F5AF}" presName="rootConnector" presStyleLbl="node2" presStyleIdx="1" presStyleCnt="6"/>
      <dgm:spPr/>
    </dgm:pt>
    <dgm:pt modelId="{1D7170E3-7FC5-BA40-AADA-3E8C80ECD1E7}" type="pres">
      <dgm:prSet presAssocID="{0C055FC5-C37A-4C45-8860-B6460D59F5AF}" presName="hierChild4" presStyleCnt="0"/>
      <dgm:spPr/>
    </dgm:pt>
    <dgm:pt modelId="{412B1B97-318D-524A-9277-D950DBD5F318}" type="pres">
      <dgm:prSet presAssocID="{0C055FC5-C37A-4C45-8860-B6460D59F5AF}" presName="hierChild5" presStyleCnt="0"/>
      <dgm:spPr/>
    </dgm:pt>
    <dgm:pt modelId="{5ADB90A0-E93A-2246-B9BF-E811AE78C820}" type="pres">
      <dgm:prSet presAssocID="{9DC53917-6EE0-AB4F-BE25-7CE6242B1BC5}" presName="Name37" presStyleLbl="parChTrans1D2" presStyleIdx="2" presStyleCnt="6"/>
      <dgm:spPr/>
    </dgm:pt>
    <dgm:pt modelId="{1FFA6074-4445-3141-BDA7-577629C027F6}" type="pres">
      <dgm:prSet presAssocID="{9E932004-5ABB-DE45-AAE6-C4BECBC66E02}" presName="hierRoot2" presStyleCnt="0">
        <dgm:presLayoutVars>
          <dgm:hierBranch val="init"/>
        </dgm:presLayoutVars>
      </dgm:prSet>
      <dgm:spPr/>
    </dgm:pt>
    <dgm:pt modelId="{5801743D-0EB5-0541-AD7B-C25E50DA40D8}" type="pres">
      <dgm:prSet presAssocID="{9E932004-5ABB-DE45-AAE6-C4BECBC66E02}" presName="rootComposite" presStyleCnt="0"/>
      <dgm:spPr/>
    </dgm:pt>
    <dgm:pt modelId="{805ADB97-2C82-5C45-A5AD-60257E532F74}" type="pres">
      <dgm:prSet presAssocID="{9E932004-5ABB-DE45-AAE6-C4BECBC66E02}" presName="rootText" presStyleLbl="node2" presStyleIdx="2" presStyleCnt="6">
        <dgm:presLayoutVars>
          <dgm:chPref val="3"/>
        </dgm:presLayoutVars>
      </dgm:prSet>
      <dgm:spPr/>
    </dgm:pt>
    <dgm:pt modelId="{239169FD-0099-0444-A614-E10B57C0BBF8}" type="pres">
      <dgm:prSet presAssocID="{9E932004-5ABB-DE45-AAE6-C4BECBC66E02}" presName="rootConnector" presStyleLbl="node2" presStyleIdx="2" presStyleCnt="6"/>
      <dgm:spPr/>
    </dgm:pt>
    <dgm:pt modelId="{BD9B125C-3557-8842-838B-89CD5A4CF3C1}" type="pres">
      <dgm:prSet presAssocID="{9E932004-5ABB-DE45-AAE6-C4BECBC66E02}" presName="hierChild4" presStyleCnt="0"/>
      <dgm:spPr/>
    </dgm:pt>
    <dgm:pt modelId="{39FD4264-4449-F44D-9123-993ACC5FB1FB}" type="pres">
      <dgm:prSet presAssocID="{9E932004-5ABB-DE45-AAE6-C4BECBC66E02}" presName="hierChild5" presStyleCnt="0"/>
      <dgm:spPr/>
    </dgm:pt>
    <dgm:pt modelId="{6FD039CB-39D5-DE4E-B1CD-B025BEA6007F}" type="pres">
      <dgm:prSet presAssocID="{D7F825AB-10F1-F744-9AAE-EFBD16AC4ADE}" presName="Name37" presStyleLbl="parChTrans1D2" presStyleIdx="3" presStyleCnt="6"/>
      <dgm:spPr/>
    </dgm:pt>
    <dgm:pt modelId="{A2F0CF17-8D4F-7E4A-9830-BF9AA2DE6270}" type="pres">
      <dgm:prSet presAssocID="{7D928671-DEF9-0142-8BCE-6159872D85F2}" presName="hierRoot2" presStyleCnt="0">
        <dgm:presLayoutVars>
          <dgm:hierBranch val="init"/>
        </dgm:presLayoutVars>
      </dgm:prSet>
      <dgm:spPr/>
    </dgm:pt>
    <dgm:pt modelId="{6D396DBE-BE24-C84C-9132-7838DB58AA06}" type="pres">
      <dgm:prSet presAssocID="{7D928671-DEF9-0142-8BCE-6159872D85F2}" presName="rootComposite" presStyleCnt="0"/>
      <dgm:spPr/>
    </dgm:pt>
    <dgm:pt modelId="{B11BDA9B-C259-2F47-8C4E-BB9A36F72B47}" type="pres">
      <dgm:prSet presAssocID="{7D928671-DEF9-0142-8BCE-6159872D85F2}" presName="rootText" presStyleLbl="node2" presStyleIdx="3" presStyleCnt="6">
        <dgm:presLayoutVars>
          <dgm:chPref val="3"/>
        </dgm:presLayoutVars>
      </dgm:prSet>
      <dgm:spPr/>
    </dgm:pt>
    <dgm:pt modelId="{56B98741-A378-9D44-9BDC-B8365285CA84}" type="pres">
      <dgm:prSet presAssocID="{7D928671-DEF9-0142-8BCE-6159872D85F2}" presName="rootConnector" presStyleLbl="node2" presStyleIdx="3" presStyleCnt="6"/>
      <dgm:spPr/>
    </dgm:pt>
    <dgm:pt modelId="{3F5E9CDC-B0F1-4F4D-9E23-A049670C1917}" type="pres">
      <dgm:prSet presAssocID="{7D928671-DEF9-0142-8BCE-6159872D85F2}" presName="hierChild4" presStyleCnt="0"/>
      <dgm:spPr/>
    </dgm:pt>
    <dgm:pt modelId="{BFF34B76-7F30-F940-903C-128EAE70A07D}" type="pres">
      <dgm:prSet presAssocID="{7D928671-DEF9-0142-8BCE-6159872D85F2}" presName="hierChild5" presStyleCnt="0"/>
      <dgm:spPr/>
    </dgm:pt>
    <dgm:pt modelId="{72E715C6-EA95-744F-8ADD-2AC00E27E34B}" type="pres">
      <dgm:prSet presAssocID="{8A2FD999-6192-E24F-9392-6055571C041B}" presName="Name37" presStyleLbl="parChTrans1D2" presStyleIdx="4" presStyleCnt="6"/>
      <dgm:spPr/>
    </dgm:pt>
    <dgm:pt modelId="{5B89EDCD-831B-CD42-8B54-E1FBB430C7ED}" type="pres">
      <dgm:prSet presAssocID="{41F8F787-E742-E04D-802C-987DBC5B5ABF}" presName="hierRoot2" presStyleCnt="0">
        <dgm:presLayoutVars>
          <dgm:hierBranch val="init"/>
        </dgm:presLayoutVars>
      </dgm:prSet>
      <dgm:spPr/>
    </dgm:pt>
    <dgm:pt modelId="{60AA9B80-DCD4-2B41-BAC0-5C9BAB869F21}" type="pres">
      <dgm:prSet presAssocID="{41F8F787-E742-E04D-802C-987DBC5B5ABF}" presName="rootComposite" presStyleCnt="0"/>
      <dgm:spPr/>
    </dgm:pt>
    <dgm:pt modelId="{073EDE75-1713-5042-B374-B1DAD58FB7E5}" type="pres">
      <dgm:prSet presAssocID="{41F8F787-E742-E04D-802C-987DBC5B5ABF}" presName="rootText" presStyleLbl="node2" presStyleIdx="4" presStyleCnt="6">
        <dgm:presLayoutVars>
          <dgm:chPref val="3"/>
        </dgm:presLayoutVars>
      </dgm:prSet>
      <dgm:spPr/>
    </dgm:pt>
    <dgm:pt modelId="{F0C312AB-1DE2-4442-B2C2-E1D00E017B2B}" type="pres">
      <dgm:prSet presAssocID="{41F8F787-E742-E04D-802C-987DBC5B5ABF}" presName="rootConnector" presStyleLbl="node2" presStyleIdx="4" presStyleCnt="6"/>
      <dgm:spPr/>
    </dgm:pt>
    <dgm:pt modelId="{C61C8E5C-CD12-2C4A-8F61-658026D45882}" type="pres">
      <dgm:prSet presAssocID="{41F8F787-E742-E04D-802C-987DBC5B5ABF}" presName="hierChild4" presStyleCnt="0"/>
      <dgm:spPr/>
    </dgm:pt>
    <dgm:pt modelId="{7144661C-7040-DD46-A5EC-78698F80E3F9}" type="pres">
      <dgm:prSet presAssocID="{41F8F787-E742-E04D-802C-987DBC5B5ABF}" presName="hierChild5" presStyleCnt="0"/>
      <dgm:spPr/>
    </dgm:pt>
    <dgm:pt modelId="{EFA76BB5-78AD-4D04-88A4-7D78EB8E64C4}" type="pres">
      <dgm:prSet presAssocID="{F53D57F7-A398-4399-906D-F883D765A9DE}" presName="Name37" presStyleLbl="parChTrans1D2" presStyleIdx="5" presStyleCnt="6"/>
      <dgm:spPr/>
    </dgm:pt>
    <dgm:pt modelId="{B0CB8CB8-CC55-4A63-83ED-4097E8E71794}" type="pres">
      <dgm:prSet presAssocID="{0B8BCD66-FE9E-4AAD-92DE-045ED716DB55}" presName="hierRoot2" presStyleCnt="0">
        <dgm:presLayoutVars>
          <dgm:hierBranch val="init"/>
        </dgm:presLayoutVars>
      </dgm:prSet>
      <dgm:spPr/>
    </dgm:pt>
    <dgm:pt modelId="{E79D0584-3BA8-421E-9935-4BDF6EFC2807}" type="pres">
      <dgm:prSet presAssocID="{0B8BCD66-FE9E-4AAD-92DE-045ED716DB55}" presName="rootComposite" presStyleCnt="0"/>
      <dgm:spPr/>
    </dgm:pt>
    <dgm:pt modelId="{E037EBB6-C6FD-486C-BBDA-81CB77DA8648}" type="pres">
      <dgm:prSet presAssocID="{0B8BCD66-FE9E-4AAD-92DE-045ED716DB55}" presName="rootText" presStyleLbl="node2" presStyleIdx="5" presStyleCnt="6">
        <dgm:presLayoutVars>
          <dgm:chPref val="3"/>
        </dgm:presLayoutVars>
      </dgm:prSet>
      <dgm:spPr/>
    </dgm:pt>
    <dgm:pt modelId="{9742C7FF-997C-43DC-93E8-99441C4F70BF}" type="pres">
      <dgm:prSet presAssocID="{0B8BCD66-FE9E-4AAD-92DE-045ED716DB55}" presName="rootConnector" presStyleLbl="node2" presStyleIdx="5" presStyleCnt="6"/>
      <dgm:spPr/>
    </dgm:pt>
    <dgm:pt modelId="{741D3556-4ADD-433F-8F22-2C08F7ED34D6}" type="pres">
      <dgm:prSet presAssocID="{0B8BCD66-FE9E-4AAD-92DE-045ED716DB55}" presName="hierChild4" presStyleCnt="0"/>
      <dgm:spPr/>
    </dgm:pt>
    <dgm:pt modelId="{9D67FB36-FBC1-498A-A853-DB3E0376F29D}" type="pres">
      <dgm:prSet presAssocID="{0B8BCD66-FE9E-4AAD-92DE-045ED716DB55}" presName="hierChild5" presStyleCnt="0"/>
      <dgm:spPr/>
    </dgm:pt>
    <dgm:pt modelId="{CCB4449D-487A-9B4C-A0A1-286C83FC0E0B}" type="pres">
      <dgm:prSet presAssocID="{EEE9F613-DD6F-F240-84F4-E91474BD659A}" presName="hierChild3" presStyleCnt="0"/>
      <dgm:spPr/>
    </dgm:pt>
  </dgm:ptLst>
  <dgm:cxnLst>
    <dgm:cxn modelId="{F4F0DE08-6FD7-CD48-92C0-A137A216F94F}" type="presOf" srcId="{8A2FD999-6192-E24F-9392-6055571C041B}" destId="{72E715C6-EA95-744F-8ADD-2AC00E27E34B}" srcOrd="0" destOrd="0" presId="urn:microsoft.com/office/officeart/2005/8/layout/orgChart1"/>
    <dgm:cxn modelId="{A683EB19-F340-C14F-844D-CCC2AD864E44}" srcId="{C0A89C1B-4BEB-CD47-8811-ED9AF25987CD}" destId="{EEE9F613-DD6F-F240-84F4-E91474BD659A}" srcOrd="0" destOrd="0" parTransId="{4A1CD39E-8F62-B24B-AC42-2E1D2F86DCE3}" sibTransId="{EE8F3611-DCE1-3D41-AFDD-2ABADA84D54E}"/>
    <dgm:cxn modelId="{4157E11A-DC1D-334F-B591-CA9390A78C39}" srcId="{EEE9F613-DD6F-F240-84F4-E91474BD659A}" destId="{7D928671-DEF9-0142-8BCE-6159872D85F2}" srcOrd="3" destOrd="0" parTransId="{D7F825AB-10F1-F744-9AAE-EFBD16AC4ADE}" sibTransId="{9E75748E-A515-8D42-805D-B547C6FF1C75}"/>
    <dgm:cxn modelId="{9D3CC023-729C-F540-904E-141EA9D41F41}" type="presOf" srcId="{9DC53917-6EE0-AB4F-BE25-7CE6242B1BC5}" destId="{5ADB90A0-E93A-2246-B9BF-E811AE78C820}" srcOrd="0" destOrd="0" presId="urn:microsoft.com/office/officeart/2005/8/layout/orgChart1"/>
    <dgm:cxn modelId="{219BE42F-86E2-E546-AD9D-AEDF0437EF7C}" type="presOf" srcId="{7D928671-DEF9-0142-8BCE-6159872D85F2}" destId="{56B98741-A378-9D44-9BDC-B8365285CA84}" srcOrd="1" destOrd="0" presId="urn:microsoft.com/office/officeart/2005/8/layout/orgChart1"/>
    <dgm:cxn modelId="{A50E523D-A9B9-ED4C-ABB2-76992F0B105F}" srcId="{EEE9F613-DD6F-F240-84F4-E91474BD659A}" destId="{41F8F787-E742-E04D-802C-987DBC5B5ABF}" srcOrd="4" destOrd="0" parTransId="{8A2FD999-6192-E24F-9392-6055571C041B}" sibTransId="{15991B0A-1082-AC42-B5A6-486C8695D95B}"/>
    <dgm:cxn modelId="{2F7BBB3E-3F94-0542-A568-2CEBE08C6230}" srcId="{EEE9F613-DD6F-F240-84F4-E91474BD659A}" destId="{9E932004-5ABB-DE45-AAE6-C4BECBC66E02}" srcOrd="2" destOrd="0" parTransId="{9DC53917-6EE0-AB4F-BE25-7CE6242B1BC5}" sibTransId="{63C1D186-2DDE-2248-A783-E791CA8B65E3}"/>
    <dgm:cxn modelId="{37796B45-66CF-4519-821C-F02C945BAAEF}" srcId="{EEE9F613-DD6F-F240-84F4-E91474BD659A}" destId="{0B8BCD66-FE9E-4AAD-92DE-045ED716DB55}" srcOrd="5" destOrd="0" parTransId="{F53D57F7-A398-4399-906D-F883D765A9DE}" sibTransId="{DBE280CD-2128-4A63-874E-0BFD3DFA722F}"/>
    <dgm:cxn modelId="{9C13BC45-E793-A144-B0B8-EF062F041AE5}" srcId="{EEE9F613-DD6F-F240-84F4-E91474BD659A}" destId="{0C055FC5-C37A-4C45-8860-B6460D59F5AF}" srcOrd="1" destOrd="0" parTransId="{858EC2B2-DF26-F141-A129-1208CAEDB9C9}" sibTransId="{23AB628C-7D8C-DB45-8318-6C9074CA4491}"/>
    <dgm:cxn modelId="{83290253-4FFA-8C46-AE81-8EDA419FC775}" type="presOf" srcId="{9E932004-5ABB-DE45-AAE6-C4BECBC66E02}" destId="{239169FD-0099-0444-A614-E10B57C0BBF8}" srcOrd="1" destOrd="0" presId="urn:microsoft.com/office/officeart/2005/8/layout/orgChart1"/>
    <dgm:cxn modelId="{05AD6D56-EE56-5A48-95F5-920326B16555}" type="presOf" srcId="{D7F825AB-10F1-F744-9AAE-EFBD16AC4ADE}" destId="{6FD039CB-39D5-DE4E-B1CD-B025BEA6007F}" srcOrd="0" destOrd="0" presId="urn:microsoft.com/office/officeart/2005/8/layout/orgChart1"/>
    <dgm:cxn modelId="{634BF872-2CC0-234D-B255-A64648AB19E3}" type="presOf" srcId="{A89C9649-0446-7A41-87B3-0BA41EC9A131}" destId="{C2C3614F-2F1D-EA46-84AF-D2AED88C8576}" srcOrd="1" destOrd="0" presId="urn:microsoft.com/office/officeart/2005/8/layout/orgChart1"/>
    <dgm:cxn modelId="{7D43047A-BA2A-DA46-9A17-0A179BFEC177}" srcId="{EEE9F613-DD6F-F240-84F4-E91474BD659A}" destId="{A89C9649-0446-7A41-87B3-0BA41EC9A131}" srcOrd="0" destOrd="0" parTransId="{57CF6C3F-6A1C-5A45-97A7-9CC75A58A317}" sibTransId="{D922C496-0CA6-AA45-AC06-C7261906E527}"/>
    <dgm:cxn modelId="{29A18F7C-B695-234E-8626-2FAFA7E9A82D}" type="presOf" srcId="{0C055FC5-C37A-4C45-8860-B6460D59F5AF}" destId="{5157D4D9-5116-EF42-BB0D-FC5E467C4CB9}" srcOrd="0" destOrd="0" presId="urn:microsoft.com/office/officeart/2005/8/layout/orgChart1"/>
    <dgm:cxn modelId="{D5EC4480-0826-3D42-B624-BEC459451F88}" type="presOf" srcId="{9E932004-5ABB-DE45-AAE6-C4BECBC66E02}" destId="{805ADB97-2C82-5C45-A5AD-60257E532F74}" srcOrd="0" destOrd="0" presId="urn:microsoft.com/office/officeart/2005/8/layout/orgChart1"/>
    <dgm:cxn modelId="{7D68F797-AC27-1E47-B26E-F96245F640E1}" type="presOf" srcId="{C0A89C1B-4BEB-CD47-8811-ED9AF25987CD}" destId="{A855CEC5-17BA-CE4D-807E-6DFCAC4B4BE7}" srcOrd="0" destOrd="0" presId="urn:microsoft.com/office/officeart/2005/8/layout/orgChart1"/>
    <dgm:cxn modelId="{A2C96599-720E-4C17-9277-A2B292814555}" type="presOf" srcId="{0B8BCD66-FE9E-4AAD-92DE-045ED716DB55}" destId="{9742C7FF-997C-43DC-93E8-99441C4F70BF}" srcOrd="1" destOrd="0" presId="urn:microsoft.com/office/officeart/2005/8/layout/orgChart1"/>
    <dgm:cxn modelId="{5161DEA2-59FF-3340-936B-3E56C7A51756}" type="presOf" srcId="{858EC2B2-DF26-F141-A129-1208CAEDB9C9}" destId="{B5676141-67DC-534B-966C-87BB55F4A46F}" srcOrd="0" destOrd="0" presId="urn:microsoft.com/office/officeart/2005/8/layout/orgChart1"/>
    <dgm:cxn modelId="{9CC835AC-0857-4163-80F2-EA5F87892B8E}" type="presOf" srcId="{F53D57F7-A398-4399-906D-F883D765A9DE}" destId="{EFA76BB5-78AD-4D04-88A4-7D78EB8E64C4}" srcOrd="0" destOrd="0" presId="urn:microsoft.com/office/officeart/2005/8/layout/orgChart1"/>
    <dgm:cxn modelId="{BB6A56AE-1B4A-E54C-AD62-F4808A51F5DE}" type="presOf" srcId="{7D928671-DEF9-0142-8BCE-6159872D85F2}" destId="{B11BDA9B-C259-2F47-8C4E-BB9A36F72B47}" srcOrd="0" destOrd="0" presId="urn:microsoft.com/office/officeart/2005/8/layout/orgChart1"/>
    <dgm:cxn modelId="{D023C9B5-3E86-1145-9448-33F46E0295CA}" type="presOf" srcId="{EEE9F613-DD6F-F240-84F4-E91474BD659A}" destId="{AC57C02C-EDB9-8A4F-A4A9-285ED19F4F67}" srcOrd="0" destOrd="0" presId="urn:microsoft.com/office/officeart/2005/8/layout/orgChart1"/>
    <dgm:cxn modelId="{330291C0-FE63-274F-87B1-DDD960080EA5}" type="presOf" srcId="{EEE9F613-DD6F-F240-84F4-E91474BD659A}" destId="{8FC1B4B8-D1B8-C84F-B74B-7B955D08EED0}" srcOrd="1" destOrd="0" presId="urn:microsoft.com/office/officeart/2005/8/layout/orgChart1"/>
    <dgm:cxn modelId="{F6F3A2CB-7800-8949-8379-68C06565DAC3}" type="presOf" srcId="{57CF6C3F-6A1C-5A45-97A7-9CC75A58A317}" destId="{02CCB675-4220-F24C-A419-E0D7B9167F50}" srcOrd="0" destOrd="0" presId="urn:microsoft.com/office/officeart/2005/8/layout/orgChart1"/>
    <dgm:cxn modelId="{C228FDEC-D758-8C4B-A243-F27FBAA00A74}" type="presOf" srcId="{0C055FC5-C37A-4C45-8860-B6460D59F5AF}" destId="{049744FF-064D-B942-B789-D621D41FD4A1}" srcOrd="1" destOrd="0" presId="urn:microsoft.com/office/officeart/2005/8/layout/orgChart1"/>
    <dgm:cxn modelId="{0EE36DF0-BC94-354F-8BF5-02186A2B88E3}" type="presOf" srcId="{A89C9649-0446-7A41-87B3-0BA41EC9A131}" destId="{F456984C-B163-7745-B9CD-8918C956FC40}" srcOrd="0" destOrd="0" presId="urn:microsoft.com/office/officeart/2005/8/layout/orgChart1"/>
    <dgm:cxn modelId="{70838FFB-D4B5-424C-B885-A79A01E8E388}" type="presOf" srcId="{41F8F787-E742-E04D-802C-987DBC5B5ABF}" destId="{F0C312AB-1DE2-4442-B2C2-E1D00E017B2B}" srcOrd="1" destOrd="0" presId="urn:microsoft.com/office/officeart/2005/8/layout/orgChart1"/>
    <dgm:cxn modelId="{FC6AB2FC-49CC-4752-8809-C88F3FF7E750}" type="presOf" srcId="{0B8BCD66-FE9E-4AAD-92DE-045ED716DB55}" destId="{E037EBB6-C6FD-486C-BBDA-81CB77DA8648}" srcOrd="0" destOrd="0" presId="urn:microsoft.com/office/officeart/2005/8/layout/orgChart1"/>
    <dgm:cxn modelId="{1945B4FD-57E0-DB4F-A914-4D0F58B0F775}" type="presOf" srcId="{41F8F787-E742-E04D-802C-987DBC5B5ABF}" destId="{073EDE75-1713-5042-B374-B1DAD58FB7E5}" srcOrd="0" destOrd="0" presId="urn:microsoft.com/office/officeart/2005/8/layout/orgChart1"/>
    <dgm:cxn modelId="{B50CEA08-99BE-F249-9B57-19D2FE3A5659}" type="presParOf" srcId="{A855CEC5-17BA-CE4D-807E-6DFCAC4B4BE7}" destId="{CF62F9E7-2E58-7741-B4D2-469775EA3BA2}" srcOrd="0" destOrd="0" presId="urn:microsoft.com/office/officeart/2005/8/layout/orgChart1"/>
    <dgm:cxn modelId="{2750DBF2-A115-AA46-B67B-B6F663EC7043}" type="presParOf" srcId="{CF62F9E7-2E58-7741-B4D2-469775EA3BA2}" destId="{4688212F-0527-1345-A676-D4E04B70B341}" srcOrd="0" destOrd="0" presId="urn:microsoft.com/office/officeart/2005/8/layout/orgChart1"/>
    <dgm:cxn modelId="{95F423DC-9081-4049-857A-8A99C02651B5}" type="presParOf" srcId="{4688212F-0527-1345-A676-D4E04B70B341}" destId="{AC57C02C-EDB9-8A4F-A4A9-285ED19F4F67}" srcOrd="0" destOrd="0" presId="urn:microsoft.com/office/officeart/2005/8/layout/orgChart1"/>
    <dgm:cxn modelId="{E0C89C56-56D4-0E4C-A38B-02095A88215B}" type="presParOf" srcId="{4688212F-0527-1345-A676-D4E04B70B341}" destId="{8FC1B4B8-D1B8-C84F-B74B-7B955D08EED0}" srcOrd="1" destOrd="0" presId="urn:microsoft.com/office/officeart/2005/8/layout/orgChart1"/>
    <dgm:cxn modelId="{B8162378-8F53-1641-95CB-BBD8B905EAAC}" type="presParOf" srcId="{CF62F9E7-2E58-7741-B4D2-469775EA3BA2}" destId="{286251EB-F591-9549-AA7C-1E2AD54E42BE}" srcOrd="1" destOrd="0" presId="urn:microsoft.com/office/officeart/2005/8/layout/orgChart1"/>
    <dgm:cxn modelId="{BE84FB19-F204-424E-BF26-B834EF29CE14}" type="presParOf" srcId="{286251EB-F591-9549-AA7C-1E2AD54E42BE}" destId="{02CCB675-4220-F24C-A419-E0D7B9167F50}" srcOrd="0" destOrd="0" presId="urn:microsoft.com/office/officeart/2005/8/layout/orgChart1"/>
    <dgm:cxn modelId="{70154A18-3B10-7942-9795-AD27E33C9563}" type="presParOf" srcId="{286251EB-F591-9549-AA7C-1E2AD54E42BE}" destId="{553B02EB-51B2-424A-8EB8-19DFEE0C43F8}" srcOrd="1" destOrd="0" presId="urn:microsoft.com/office/officeart/2005/8/layout/orgChart1"/>
    <dgm:cxn modelId="{D764E86D-5993-A840-95E2-848494CB9B49}" type="presParOf" srcId="{553B02EB-51B2-424A-8EB8-19DFEE0C43F8}" destId="{212D359F-C7ED-074B-8893-C25AA75284E9}" srcOrd="0" destOrd="0" presId="urn:microsoft.com/office/officeart/2005/8/layout/orgChart1"/>
    <dgm:cxn modelId="{52360F7A-B692-314B-B178-69F0C90C7F3D}" type="presParOf" srcId="{212D359F-C7ED-074B-8893-C25AA75284E9}" destId="{F456984C-B163-7745-B9CD-8918C956FC40}" srcOrd="0" destOrd="0" presId="urn:microsoft.com/office/officeart/2005/8/layout/orgChart1"/>
    <dgm:cxn modelId="{D6C87D73-587C-6047-AA47-A4FD3801A04A}" type="presParOf" srcId="{212D359F-C7ED-074B-8893-C25AA75284E9}" destId="{C2C3614F-2F1D-EA46-84AF-D2AED88C8576}" srcOrd="1" destOrd="0" presId="urn:microsoft.com/office/officeart/2005/8/layout/orgChart1"/>
    <dgm:cxn modelId="{F896F6D6-326A-3948-A704-02F816865F27}" type="presParOf" srcId="{553B02EB-51B2-424A-8EB8-19DFEE0C43F8}" destId="{36D8D73D-4131-CA4C-82E0-70EA8CF0C76B}" srcOrd="1" destOrd="0" presId="urn:microsoft.com/office/officeart/2005/8/layout/orgChart1"/>
    <dgm:cxn modelId="{95685E75-03CD-364C-A000-89959A4D78AC}" type="presParOf" srcId="{553B02EB-51B2-424A-8EB8-19DFEE0C43F8}" destId="{0570F3DC-A9B7-654B-8384-B4155D762B5D}" srcOrd="2" destOrd="0" presId="urn:microsoft.com/office/officeart/2005/8/layout/orgChart1"/>
    <dgm:cxn modelId="{18087B6D-0094-B545-9134-D74ACEBFB511}" type="presParOf" srcId="{286251EB-F591-9549-AA7C-1E2AD54E42BE}" destId="{B5676141-67DC-534B-966C-87BB55F4A46F}" srcOrd="2" destOrd="0" presId="urn:microsoft.com/office/officeart/2005/8/layout/orgChart1"/>
    <dgm:cxn modelId="{13DED334-35F9-7D4B-A962-BCA8D6B0DAB0}" type="presParOf" srcId="{286251EB-F591-9549-AA7C-1E2AD54E42BE}" destId="{61B4E2A5-8039-8F4A-909A-85A3666FBC8A}" srcOrd="3" destOrd="0" presId="urn:microsoft.com/office/officeart/2005/8/layout/orgChart1"/>
    <dgm:cxn modelId="{AA967C14-E3FD-764E-A45D-7B07D1807110}" type="presParOf" srcId="{61B4E2A5-8039-8F4A-909A-85A3666FBC8A}" destId="{921BACCC-DA00-2549-BCC1-23B29C8FA8A9}" srcOrd="0" destOrd="0" presId="urn:microsoft.com/office/officeart/2005/8/layout/orgChart1"/>
    <dgm:cxn modelId="{CDBDD2E3-937E-1446-A92C-05E8C9203A77}" type="presParOf" srcId="{921BACCC-DA00-2549-BCC1-23B29C8FA8A9}" destId="{5157D4D9-5116-EF42-BB0D-FC5E467C4CB9}" srcOrd="0" destOrd="0" presId="urn:microsoft.com/office/officeart/2005/8/layout/orgChart1"/>
    <dgm:cxn modelId="{247C4E92-1389-A14D-BB2B-68107126DE67}" type="presParOf" srcId="{921BACCC-DA00-2549-BCC1-23B29C8FA8A9}" destId="{049744FF-064D-B942-B789-D621D41FD4A1}" srcOrd="1" destOrd="0" presId="urn:microsoft.com/office/officeart/2005/8/layout/orgChart1"/>
    <dgm:cxn modelId="{D054EE67-FDFE-0C4B-B95E-1738ED3A78D3}" type="presParOf" srcId="{61B4E2A5-8039-8F4A-909A-85A3666FBC8A}" destId="{1D7170E3-7FC5-BA40-AADA-3E8C80ECD1E7}" srcOrd="1" destOrd="0" presId="urn:microsoft.com/office/officeart/2005/8/layout/orgChart1"/>
    <dgm:cxn modelId="{E5E7D384-C3F4-1046-9B90-AF21C6393A40}" type="presParOf" srcId="{61B4E2A5-8039-8F4A-909A-85A3666FBC8A}" destId="{412B1B97-318D-524A-9277-D950DBD5F318}" srcOrd="2" destOrd="0" presId="urn:microsoft.com/office/officeart/2005/8/layout/orgChart1"/>
    <dgm:cxn modelId="{175209BA-364E-CD4B-95AB-F0FA4C02DDCB}" type="presParOf" srcId="{286251EB-F591-9549-AA7C-1E2AD54E42BE}" destId="{5ADB90A0-E93A-2246-B9BF-E811AE78C820}" srcOrd="4" destOrd="0" presId="urn:microsoft.com/office/officeart/2005/8/layout/orgChart1"/>
    <dgm:cxn modelId="{8FCFBFC2-90DC-4740-AAA6-B17F29057E7A}" type="presParOf" srcId="{286251EB-F591-9549-AA7C-1E2AD54E42BE}" destId="{1FFA6074-4445-3141-BDA7-577629C027F6}" srcOrd="5" destOrd="0" presId="urn:microsoft.com/office/officeart/2005/8/layout/orgChart1"/>
    <dgm:cxn modelId="{BA606337-895A-1740-88E8-05D1871F5851}" type="presParOf" srcId="{1FFA6074-4445-3141-BDA7-577629C027F6}" destId="{5801743D-0EB5-0541-AD7B-C25E50DA40D8}" srcOrd="0" destOrd="0" presId="urn:microsoft.com/office/officeart/2005/8/layout/orgChart1"/>
    <dgm:cxn modelId="{54A6A33F-F311-4E4B-B3A8-EA5BE3A6DEBC}" type="presParOf" srcId="{5801743D-0EB5-0541-AD7B-C25E50DA40D8}" destId="{805ADB97-2C82-5C45-A5AD-60257E532F74}" srcOrd="0" destOrd="0" presId="urn:microsoft.com/office/officeart/2005/8/layout/orgChart1"/>
    <dgm:cxn modelId="{9DCDB317-4FB4-CD44-95A9-E42578BC54C7}" type="presParOf" srcId="{5801743D-0EB5-0541-AD7B-C25E50DA40D8}" destId="{239169FD-0099-0444-A614-E10B57C0BBF8}" srcOrd="1" destOrd="0" presId="urn:microsoft.com/office/officeart/2005/8/layout/orgChart1"/>
    <dgm:cxn modelId="{2A65430D-D914-0540-B59A-28125A34A65C}" type="presParOf" srcId="{1FFA6074-4445-3141-BDA7-577629C027F6}" destId="{BD9B125C-3557-8842-838B-89CD5A4CF3C1}" srcOrd="1" destOrd="0" presId="urn:microsoft.com/office/officeart/2005/8/layout/orgChart1"/>
    <dgm:cxn modelId="{01D5BEF0-9A03-F243-B46E-0C411779B253}" type="presParOf" srcId="{1FFA6074-4445-3141-BDA7-577629C027F6}" destId="{39FD4264-4449-F44D-9123-993ACC5FB1FB}" srcOrd="2" destOrd="0" presId="urn:microsoft.com/office/officeart/2005/8/layout/orgChart1"/>
    <dgm:cxn modelId="{38F16FCF-553D-5F4E-B9E7-2BD4F59CA703}" type="presParOf" srcId="{286251EB-F591-9549-AA7C-1E2AD54E42BE}" destId="{6FD039CB-39D5-DE4E-B1CD-B025BEA6007F}" srcOrd="6" destOrd="0" presId="urn:microsoft.com/office/officeart/2005/8/layout/orgChart1"/>
    <dgm:cxn modelId="{A23AE168-410B-4D49-9304-81810B201C9B}" type="presParOf" srcId="{286251EB-F591-9549-AA7C-1E2AD54E42BE}" destId="{A2F0CF17-8D4F-7E4A-9830-BF9AA2DE6270}" srcOrd="7" destOrd="0" presId="urn:microsoft.com/office/officeart/2005/8/layout/orgChart1"/>
    <dgm:cxn modelId="{169EEAB7-A334-7144-AD80-0152A67D5835}" type="presParOf" srcId="{A2F0CF17-8D4F-7E4A-9830-BF9AA2DE6270}" destId="{6D396DBE-BE24-C84C-9132-7838DB58AA06}" srcOrd="0" destOrd="0" presId="urn:microsoft.com/office/officeart/2005/8/layout/orgChart1"/>
    <dgm:cxn modelId="{12A64855-9215-7F4C-A56A-E95EAA9CF504}" type="presParOf" srcId="{6D396DBE-BE24-C84C-9132-7838DB58AA06}" destId="{B11BDA9B-C259-2F47-8C4E-BB9A36F72B47}" srcOrd="0" destOrd="0" presId="urn:microsoft.com/office/officeart/2005/8/layout/orgChart1"/>
    <dgm:cxn modelId="{B033103C-5ABC-7144-B358-BBF736B9C732}" type="presParOf" srcId="{6D396DBE-BE24-C84C-9132-7838DB58AA06}" destId="{56B98741-A378-9D44-9BDC-B8365285CA84}" srcOrd="1" destOrd="0" presId="urn:microsoft.com/office/officeart/2005/8/layout/orgChart1"/>
    <dgm:cxn modelId="{6E1616AA-53ED-9040-A3EF-AA5D863643C5}" type="presParOf" srcId="{A2F0CF17-8D4F-7E4A-9830-BF9AA2DE6270}" destId="{3F5E9CDC-B0F1-4F4D-9E23-A049670C1917}" srcOrd="1" destOrd="0" presId="urn:microsoft.com/office/officeart/2005/8/layout/orgChart1"/>
    <dgm:cxn modelId="{7D1E3190-531E-884D-B7F2-E6D8BCB1A7CE}" type="presParOf" srcId="{A2F0CF17-8D4F-7E4A-9830-BF9AA2DE6270}" destId="{BFF34B76-7F30-F940-903C-128EAE70A07D}" srcOrd="2" destOrd="0" presId="urn:microsoft.com/office/officeart/2005/8/layout/orgChart1"/>
    <dgm:cxn modelId="{C94272D4-D259-7C4C-BF8D-90C6CA4DE035}" type="presParOf" srcId="{286251EB-F591-9549-AA7C-1E2AD54E42BE}" destId="{72E715C6-EA95-744F-8ADD-2AC00E27E34B}" srcOrd="8" destOrd="0" presId="urn:microsoft.com/office/officeart/2005/8/layout/orgChart1"/>
    <dgm:cxn modelId="{7FC0A429-60A3-F240-9008-18559347C595}" type="presParOf" srcId="{286251EB-F591-9549-AA7C-1E2AD54E42BE}" destId="{5B89EDCD-831B-CD42-8B54-E1FBB430C7ED}" srcOrd="9" destOrd="0" presId="urn:microsoft.com/office/officeart/2005/8/layout/orgChart1"/>
    <dgm:cxn modelId="{1348CD91-552A-244C-8155-46C47FE699F1}" type="presParOf" srcId="{5B89EDCD-831B-CD42-8B54-E1FBB430C7ED}" destId="{60AA9B80-DCD4-2B41-BAC0-5C9BAB869F21}" srcOrd="0" destOrd="0" presId="urn:microsoft.com/office/officeart/2005/8/layout/orgChart1"/>
    <dgm:cxn modelId="{B71FD954-02C9-FD44-92F5-FF68303DEE57}" type="presParOf" srcId="{60AA9B80-DCD4-2B41-BAC0-5C9BAB869F21}" destId="{073EDE75-1713-5042-B374-B1DAD58FB7E5}" srcOrd="0" destOrd="0" presId="urn:microsoft.com/office/officeart/2005/8/layout/orgChart1"/>
    <dgm:cxn modelId="{DB3466B1-F749-DE49-B974-DB5206BB796D}" type="presParOf" srcId="{60AA9B80-DCD4-2B41-BAC0-5C9BAB869F21}" destId="{F0C312AB-1DE2-4442-B2C2-E1D00E017B2B}" srcOrd="1" destOrd="0" presId="urn:microsoft.com/office/officeart/2005/8/layout/orgChart1"/>
    <dgm:cxn modelId="{61D8D088-1250-B24A-865F-33367961593A}" type="presParOf" srcId="{5B89EDCD-831B-CD42-8B54-E1FBB430C7ED}" destId="{C61C8E5C-CD12-2C4A-8F61-658026D45882}" srcOrd="1" destOrd="0" presId="urn:microsoft.com/office/officeart/2005/8/layout/orgChart1"/>
    <dgm:cxn modelId="{26466726-8E7F-F24E-A5A1-E899ACFD554E}" type="presParOf" srcId="{5B89EDCD-831B-CD42-8B54-E1FBB430C7ED}" destId="{7144661C-7040-DD46-A5EC-78698F80E3F9}" srcOrd="2" destOrd="0" presId="urn:microsoft.com/office/officeart/2005/8/layout/orgChart1"/>
    <dgm:cxn modelId="{FC251AB5-6795-49D6-B708-01211161C541}" type="presParOf" srcId="{286251EB-F591-9549-AA7C-1E2AD54E42BE}" destId="{EFA76BB5-78AD-4D04-88A4-7D78EB8E64C4}" srcOrd="10" destOrd="0" presId="urn:microsoft.com/office/officeart/2005/8/layout/orgChart1"/>
    <dgm:cxn modelId="{63B2BC4F-7E7E-4AF5-9850-627EC8DBE3D9}" type="presParOf" srcId="{286251EB-F591-9549-AA7C-1E2AD54E42BE}" destId="{B0CB8CB8-CC55-4A63-83ED-4097E8E71794}" srcOrd="11" destOrd="0" presId="urn:microsoft.com/office/officeart/2005/8/layout/orgChart1"/>
    <dgm:cxn modelId="{942D27D1-F832-4E35-BD58-C519D555C065}" type="presParOf" srcId="{B0CB8CB8-CC55-4A63-83ED-4097E8E71794}" destId="{E79D0584-3BA8-421E-9935-4BDF6EFC2807}" srcOrd="0" destOrd="0" presId="urn:microsoft.com/office/officeart/2005/8/layout/orgChart1"/>
    <dgm:cxn modelId="{1A0E18D6-CAF0-4B33-9F8F-273EEC7ABE47}" type="presParOf" srcId="{E79D0584-3BA8-421E-9935-4BDF6EFC2807}" destId="{E037EBB6-C6FD-486C-BBDA-81CB77DA8648}" srcOrd="0" destOrd="0" presId="urn:microsoft.com/office/officeart/2005/8/layout/orgChart1"/>
    <dgm:cxn modelId="{64A2C3DD-44EC-4D87-B3FD-2169F2BE57E7}" type="presParOf" srcId="{E79D0584-3BA8-421E-9935-4BDF6EFC2807}" destId="{9742C7FF-997C-43DC-93E8-99441C4F70BF}" srcOrd="1" destOrd="0" presId="urn:microsoft.com/office/officeart/2005/8/layout/orgChart1"/>
    <dgm:cxn modelId="{E1FD95D1-D315-460A-BD0F-FA85F834B9D2}" type="presParOf" srcId="{B0CB8CB8-CC55-4A63-83ED-4097E8E71794}" destId="{741D3556-4ADD-433F-8F22-2C08F7ED34D6}" srcOrd="1" destOrd="0" presId="urn:microsoft.com/office/officeart/2005/8/layout/orgChart1"/>
    <dgm:cxn modelId="{1E3FE5DA-4DD7-418E-8401-5534024F4923}" type="presParOf" srcId="{B0CB8CB8-CC55-4A63-83ED-4097E8E71794}" destId="{9D67FB36-FBC1-498A-A853-DB3E0376F29D}" srcOrd="2" destOrd="0" presId="urn:microsoft.com/office/officeart/2005/8/layout/orgChart1"/>
    <dgm:cxn modelId="{58009FD6-287D-4148-97C1-F68881B47396}" type="presParOf" srcId="{CF62F9E7-2E58-7741-B4D2-469775EA3BA2}" destId="{CCB4449D-487A-9B4C-A0A1-286C83FC0E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76BB5-78AD-4D04-88A4-7D78EB8E64C4}">
      <dsp:nvSpPr>
        <dsp:cNvPr id="0" name=""/>
        <dsp:cNvSpPr/>
      </dsp:nvSpPr>
      <dsp:spPr>
        <a:xfrm>
          <a:off x="4312356" y="795893"/>
          <a:ext cx="3698330" cy="256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371"/>
              </a:lnTo>
              <a:lnTo>
                <a:pt x="3698330" y="128371"/>
              </a:lnTo>
              <a:lnTo>
                <a:pt x="3698330" y="25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E715C6-EA95-744F-8ADD-2AC00E27E34B}">
      <dsp:nvSpPr>
        <dsp:cNvPr id="0" name=""/>
        <dsp:cNvSpPr/>
      </dsp:nvSpPr>
      <dsp:spPr>
        <a:xfrm>
          <a:off x="4312356" y="795893"/>
          <a:ext cx="2218998" cy="256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371"/>
              </a:lnTo>
              <a:lnTo>
                <a:pt x="2218998" y="128371"/>
              </a:lnTo>
              <a:lnTo>
                <a:pt x="2218998" y="25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039CB-39D5-DE4E-B1CD-B025BEA6007F}">
      <dsp:nvSpPr>
        <dsp:cNvPr id="0" name=""/>
        <dsp:cNvSpPr/>
      </dsp:nvSpPr>
      <dsp:spPr>
        <a:xfrm>
          <a:off x="4312356" y="795893"/>
          <a:ext cx="739666" cy="256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371"/>
              </a:lnTo>
              <a:lnTo>
                <a:pt x="739666" y="128371"/>
              </a:lnTo>
              <a:lnTo>
                <a:pt x="739666" y="25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B90A0-E93A-2246-B9BF-E811AE78C820}">
      <dsp:nvSpPr>
        <dsp:cNvPr id="0" name=""/>
        <dsp:cNvSpPr/>
      </dsp:nvSpPr>
      <dsp:spPr>
        <a:xfrm>
          <a:off x="3572689" y="795893"/>
          <a:ext cx="739666" cy="256743"/>
        </a:xfrm>
        <a:custGeom>
          <a:avLst/>
          <a:gdLst/>
          <a:ahLst/>
          <a:cxnLst/>
          <a:rect l="0" t="0" r="0" b="0"/>
          <a:pathLst>
            <a:path>
              <a:moveTo>
                <a:pt x="739666" y="0"/>
              </a:moveTo>
              <a:lnTo>
                <a:pt x="739666" y="128371"/>
              </a:lnTo>
              <a:lnTo>
                <a:pt x="0" y="128371"/>
              </a:lnTo>
              <a:lnTo>
                <a:pt x="0" y="25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76141-67DC-534B-966C-87BB55F4A46F}">
      <dsp:nvSpPr>
        <dsp:cNvPr id="0" name=""/>
        <dsp:cNvSpPr/>
      </dsp:nvSpPr>
      <dsp:spPr>
        <a:xfrm>
          <a:off x="2093357" y="795893"/>
          <a:ext cx="2218998" cy="256743"/>
        </a:xfrm>
        <a:custGeom>
          <a:avLst/>
          <a:gdLst/>
          <a:ahLst/>
          <a:cxnLst/>
          <a:rect l="0" t="0" r="0" b="0"/>
          <a:pathLst>
            <a:path>
              <a:moveTo>
                <a:pt x="2218998" y="0"/>
              </a:moveTo>
              <a:lnTo>
                <a:pt x="2218998" y="128371"/>
              </a:lnTo>
              <a:lnTo>
                <a:pt x="0" y="128371"/>
              </a:lnTo>
              <a:lnTo>
                <a:pt x="0" y="25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CB675-4220-F24C-A419-E0D7B9167F50}">
      <dsp:nvSpPr>
        <dsp:cNvPr id="0" name=""/>
        <dsp:cNvSpPr/>
      </dsp:nvSpPr>
      <dsp:spPr>
        <a:xfrm>
          <a:off x="614025" y="795893"/>
          <a:ext cx="3698330" cy="256743"/>
        </a:xfrm>
        <a:custGeom>
          <a:avLst/>
          <a:gdLst/>
          <a:ahLst/>
          <a:cxnLst/>
          <a:rect l="0" t="0" r="0" b="0"/>
          <a:pathLst>
            <a:path>
              <a:moveTo>
                <a:pt x="3698330" y="0"/>
              </a:moveTo>
              <a:lnTo>
                <a:pt x="3698330" y="128371"/>
              </a:lnTo>
              <a:lnTo>
                <a:pt x="0" y="128371"/>
              </a:lnTo>
              <a:lnTo>
                <a:pt x="0" y="2567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7C02C-EDB9-8A4F-A4A9-285ED19F4F67}">
      <dsp:nvSpPr>
        <dsp:cNvPr id="0" name=""/>
        <dsp:cNvSpPr/>
      </dsp:nvSpPr>
      <dsp:spPr>
        <a:xfrm>
          <a:off x="3701061" y="184599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FC-SPL</a:t>
          </a:r>
        </a:p>
      </dsp:txBody>
      <dsp:txXfrm>
        <a:off x="3701061" y="184599"/>
        <a:ext cx="1222588" cy="611294"/>
      </dsp:txXfrm>
    </dsp:sp>
    <dsp:sp modelId="{F456984C-B163-7745-B9CD-8918C956FC40}">
      <dsp:nvSpPr>
        <dsp:cNvPr id="0" name=""/>
        <dsp:cNvSpPr/>
      </dsp:nvSpPr>
      <dsp:spPr>
        <a:xfrm>
          <a:off x="2730" y="1052637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Calibri" panose="020F0502020204030204" pitchFamily="34" charset="0"/>
              <a:cs typeface="Calibri" panose="020F0502020204030204" pitchFamily="34" charset="0"/>
            </a:rPr>
            <a:t>HEBT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</a:p>
      </dsp:txBody>
      <dsp:txXfrm>
        <a:off x="2730" y="1052637"/>
        <a:ext cx="1222588" cy="611294"/>
      </dsp:txXfrm>
    </dsp:sp>
    <dsp:sp modelId="{5157D4D9-5116-EF42-BB0D-FC5E467C4CB9}">
      <dsp:nvSpPr>
        <dsp:cNvPr id="0" name=""/>
        <dsp:cNvSpPr/>
      </dsp:nvSpPr>
      <dsp:spPr>
        <a:xfrm>
          <a:off x="1482063" y="1052637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SFRS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sz="1200" kern="1200" dirty="0"/>
        </a:p>
      </dsp:txBody>
      <dsp:txXfrm>
        <a:off x="1482063" y="1052637"/>
        <a:ext cx="1222588" cy="611294"/>
      </dsp:txXfrm>
    </dsp:sp>
    <dsp:sp modelId="{805ADB97-2C82-5C45-A5AD-60257E532F74}">
      <dsp:nvSpPr>
        <dsp:cNvPr id="0" name=""/>
        <dsp:cNvSpPr/>
      </dsp:nvSpPr>
      <dsp:spPr>
        <a:xfrm>
          <a:off x="2961395" y="1052637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SIS100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sz="1200" kern="1200" dirty="0"/>
        </a:p>
      </dsp:txBody>
      <dsp:txXfrm>
        <a:off x="2961395" y="1052637"/>
        <a:ext cx="1222588" cy="611294"/>
      </dsp:txXfrm>
    </dsp:sp>
    <dsp:sp modelId="{B11BDA9B-C259-2F47-8C4E-BB9A36F72B47}">
      <dsp:nvSpPr>
        <dsp:cNvPr id="0" name=""/>
        <dsp:cNvSpPr/>
      </dsp:nvSpPr>
      <dsp:spPr>
        <a:xfrm>
          <a:off x="4440727" y="1052637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 err="1"/>
            <a:t>Cryo</a:t>
          </a:r>
          <a:endParaRPr lang="de-DE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sz="1200" kern="1200" dirty="0"/>
        </a:p>
      </dsp:txBody>
      <dsp:txXfrm>
        <a:off x="4440727" y="1052637"/>
        <a:ext cx="1222588" cy="611294"/>
      </dsp:txXfrm>
    </dsp:sp>
    <dsp:sp modelId="{073EDE75-1713-5042-B374-B1DAD58FB7E5}">
      <dsp:nvSpPr>
        <dsp:cNvPr id="0" name=""/>
        <dsp:cNvSpPr/>
      </dsp:nvSpPr>
      <dsp:spPr>
        <a:xfrm>
          <a:off x="5920060" y="1052637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Controls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sz="1200" kern="1200" dirty="0"/>
        </a:p>
      </dsp:txBody>
      <dsp:txXfrm>
        <a:off x="5920060" y="1052637"/>
        <a:ext cx="1222588" cy="611294"/>
      </dsp:txXfrm>
    </dsp:sp>
    <dsp:sp modelId="{E037EBB6-C6FD-486C-BBDA-81CB77DA8648}">
      <dsp:nvSpPr>
        <dsp:cNvPr id="0" name=""/>
        <dsp:cNvSpPr/>
      </dsp:nvSpPr>
      <dsp:spPr>
        <a:xfrm>
          <a:off x="7399392" y="1052637"/>
          <a:ext cx="1222588" cy="611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NUSTAR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commissioning responsible</a:t>
          </a:r>
          <a:endParaRPr lang="de-DE" sz="1200" kern="1200" dirty="0"/>
        </a:p>
      </dsp:txBody>
      <dsp:txXfrm>
        <a:off x="7399392" y="1052637"/>
        <a:ext cx="1222588" cy="611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06.11.24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06.11.24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7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5878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04558A6-C6F7-B641-A640-AD4E6713C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5B18ECD6-07CA-8447-A867-07E633155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2F6BC6C6-1502-DA44-BF3B-055BE983D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117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FAIR Commissioning</a:t>
            </a:r>
            <a:br>
              <a:rPr lang="en-GB" sz="2800" dirty="0"/>
            </a:br>
            <a:r>
              <a:rPr lang="en-GB" sz="1400" dirty="0"/>
              <a:t>general strategy, definitions, organisation, roles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Stephan Reimann</a:t>
            </a:r>
          </a:p>
          <a:p>
            <a:r>
              <a:rPr lang="de-DE" sz="1200" dirty="0"/>
              <a:t>1</a:t>
            </a:r>
            <a:r>
              <a:rPr lang="de-DE" sz="1200" baseline="30000" dirty="0"/>
              <a:t>st</a:t>
            </a:r>
            <a:r>
              <a:rPr lang="de-DE" sz="1200" dirty="0"/>
              <a:t> FAIR Commissioning Workshop 07.11.-08.11. 2024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A21E08-0A09-43CB-867D-503256FF2124}"/>
              </a:ext>
            </a:extLst>
          </p:cNvPr>
          <p:cNvSpPr/>
          <p:nvPr/>
        </p:nvSpPr>
        <p:spPr>
          <a:xfrm>
            <a:off x="0" y="-5218"/>
            <a:ext cx="9144000" cy="5148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C93B9-78C7-4806-9E0C-4DE97989B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10" y="0"/>
            <a:ext cx="4782567" cy="5143500"/>
          </a:xfrm>
          <a:prstGeom prst="rect">
            <a:avLst/>
          </a:prstGeom>
        </p:spPr>
      </p:pic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361D8B01-6D16-42C8-9B22-66A02166ECED}"/>
              </a:ext>
            </a:extLst>
          </p:cNvPr>
          <p:cNvSpPr/>
          <p:nvPr/>
        </p:nvSpPr>
        <p:spPr>
          <a:xfrm>
            <a:off x="6470650" y="1100131"/>
            <a:ext cx="273050" cy="138882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9E793B-AC11-4378-86D4-DC9AC62E3623}"/>
              </a:ext>
            </a:extLst>
          </p:cNvPr>
          <p:cNvSpPr txBox="1"/>
          <p:nvPr/>
        </p:nvSpPr>
        <p:spPr>
          <a:xfrm>
            <a:off x="6864350" y="1570032"/>
            <a:ext cx="1745991" cy="53860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HEBT </a:t>
            </a:r>
          </a:p>
          <a:p>
            <a:pPr algn="l"/>
            <a:r>
              <a:rPr lang="en-US" sz="1050" dirty="0"/>
              <a:t>hardware commissioning</a:t>
            </a:r>
          </a:p>
        </p:txBody>
      </p:sp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id="{36B4EA48-9A10-4895-A3FA-8A9DD36B0275}"/>
              </a:ext>
            </a:extLst>
          </p:cNvPr>
          <p:cNvSpPr/>
          <p:nvPr/>
        </p:nvSpPr>
        <p:spPr>
          <a:xfrm>
            <a:off x="6470650" y="2556846"/>
            <a:ext cx="273050" cy="203830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89032B9-AA04-43AC-854B-6E0CC46F67BE}"/>
              </a:ext>
            </a:extLst>
          </p:cNvPr>
          <p:cNvSpPr txBox="1"/>
          <p:nvPr/>
        </p:nvSpPr>
        <p:spPr>
          <a:xfrm>
            <a:off x="6864350" y="3273424"/>
            <a:ext cx="1745991" cy="53860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SFRS </a:t>
            </a:r>
          </a:p>
          <a:p>
            <a:pPr algn="l"/>
            <a:r>
              <a:rPr lang="en-US" sz="1050" dirty="0"/>
              <a:t>hardware commissioning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FF7D508-BA7C-40DD-9B69-C487475F03A1}"/>
              </a:ext>
            </a:extLst>
          </p:cNvPr>
          <p:cNvSpPr txBox="1"/>
          <p:nvPr/>
        </p:nvSpPr>
        <p:spPr>
          <a:xfrm>
            <a:off x="6857239" y="4313089"/>
            <a:ext cx="1595309" cy="53091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Early Science</a:t>
            </a:r>
          </a:p>
          <a:p>
            <a:pPr algn="l"/>
            <a:r>
              <a:rPr lang="en-US" sz="1050" dirty="0"/>
              <a:t>beam commissioning</a:t>
            </a:r>
          </a:p>
        </p:txBody>
      </p:sp>
      <p:sp>
        <p:nvSpPr>
          <p:cNvPr id="16" name="Geschweifte Klammer rechts 15">
            <a:extLst>
              <a:ext uri="{FF2B5EF4-FFF2-40B4-BE49-F238E27FC236}">
                <a16:creationId xmlns:a16="http://schemas.microsoft.com/office/drawing/2014/main" id="{952F3FB3-C08D-4A57-AE5D-9B16C47761FF}"/>
              </a:ext>
            </a:extLst>
          </p:cNvPr>
          <p:cNvSpPr/>
          <p:nvPr/>
        </p:nvSpPr>
        <p:spPr>
          <a:xfrm>
            <a:off x="6470650" y="4639333"/>
            <a:ext cx="273050" cy="18152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36A3F495-557F-4A1F-B2F6-3234558DA86B}"/>
              </a:ext>
            </a:extLst>
          </p:cNvPr>
          <p:cNvSpPr/>
          <p:nvPr/>
        </p:nvSpPr>
        <p:spPr>
          <a:xfrm>
            <a:off x="6470650" y="600957"/>
            <a:ext cx="273050" cy="2413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D412F69-B05E-4085-935E-158D2F2D6ACF}"/>
              </a:ext>
            </a:extLst>
          </p:cNvPr>
          <p:cNvSpPr txBox="1"/>
          <p:nvPr/>
        </p:nvSpPr>
        <p:spPr>
          <a:xfrm>
            <a:off x="6839701" y="509994"/>
            <a:ext cx="123623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Cryo-Link </a:t>
            </a:r>
          </a:p>
        </p:txBody>
      </p:sp>
      <p:sp>
        <p:nvSpPr>
          <p:cNvPr id="19" name="Geschweifte Klammer rechts 18">
            <a:extLst>
              <a:ext uri="{FF2B5EF4-FFF2-40B4-BE49-F238E27FC236}">
                <a16:creationId xmlns:a16="http://schemas.microsoft.com/office/drawing/2014/main" id="{6681FE9F-1055-4DB3-A8F2-9C5B31CAA375}"/>
              </a:ext>
            </a:extLst>
          </p:cNvPr>
          <p:cNvSpPr/>
          <p:nvPr/>
        </p:nvSpPr>
        <p:spPr>
          <a:xfrm>
            <a:off x="6470650" y="258057"/>
            <a:ext cx="273050" cy="29845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A21BB41-C150-4F40-8954-0E59AEF37EE3}"/>
              </a:ext>
            </a:extLst>
          </p:cNvPr>
          <p:cNvSpPr txBox="1"/>
          <p:nvPr/>
        </p:nvSpPr>
        <p:spPr>
          <a:xfrm>
            <a:off x="6839701" y="213552"/>
            <a:ext cx="203132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Site &amp; Installation </a:t>
            </a:r>
          </a:p>
        </p:txBody>
      </p:sp>
      <p:sp>
        <p:nvSpPr>
          <p:cNvPr id="21" name="Geschweifte Klammer rechts 20">
            <a:extLst>
              <a:ext uri="{FF2B5EF4-FFF2-40B4-BE49-F238E27FC236}">
                <a16:creationId xmlns:a16="http://schemas.microsoft.com/office/drawing/2014/main" id="{841554B4-3154-4E9C-9E75-47A28D1820B1}"/>
              </a:ext>
            </a:extLst>
          </p:cNvPr>
          <p:cNvSpPr/>
          <p:nvPr/>
        </p:nvSpPr>
        <p:spPr>
          <a:xfrm>
            <a:off x="6470650" y="886707"/>
            <a:ext cx="273050" cy="14553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7FA4FB4-0347-4A9F-90E0-10BCF6297605}"/>
              </a:ext>
            </a:extLst>
          </p:cNvPr>
          <p:cNvSpPr txBox="1"/>
          <p:nvPr/>
        </p:nvSpPr>
        <p:spPr>
          <a:xfrm>
            <a:off x="6813988" y="776662"/>
            <a:ext cx="205703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Controls &amp; Access</a:t>
            </a:r>
            <a:br>
              <a:rPr lang="en-US" dirty="0"/>
            </a:br>
            <a:r>
              <a:rPr lang="en-US" dirty="0"/>
              <a:t>System </a:t>
            </a:r>
          </a:p>
        </p:txBody>
      </p:sp>
      <p:sp>
        <p:nvSpPr>
          <p:cNvPr id="23" name="Geschweifte Klammer rechts 22">
            <a:extLst>
              <a:ext uri="{FF2B5EF4-FFF2-40B4-BE49-F238E27FC236}">
                <a16:creationId xmlns:a16="http://schemas.microsoft.com/office/drawing/2014/main" id="{44C11004-334E-4915-BE84-2DB3E5AF5D5E}"/>
              </a:ext>
            </a:extLst>
          </p:cNvPr>
          <p:cNvSpPr/>
          <p:nvPr/>
        </p:nvSpPr>
        <p:spPr>
          <a:xfrm>
            <a:off x="6470650" y="4866752"/>
            <a:ext cx="273050" cy="2540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3114CDF-94FF-44AD-8811-6955D0732AFF}"/>
              </a:ext>
            </a:extLst>
          </p:cNvPr>
          <p:cNvSpPr txBox="1"/>
          <p:nvPr/>
        </p:nvSpPr>
        <p:spPr>
          <a:xfrm>
            <a:off x="6862105" y="4768951"/>
            <a:ext cx="94128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SIS100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033778-EFC9-8EBB-D296-C5E6A9508A71}"/>
              </a:ext>
            </a:extLst>
          </p:cNvPr>
          <p:cNvSpPr txBox="1"/>
          <p:nvPr/>
        </p:nvSpPr>
        <p:spPr>
          <a:xfrm>
            <a:off x="245212" y="2822803"/>
            <a:ext cx="2966719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detailed section-wise planning for ES-HEBT and SFRS is available for all commissioning phases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installation planning is linked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TBI commissioning milestones, are updated, linked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61EBC6-5246-0D3D-8B32-47CBE4B8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801764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83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7B5-D769-4DC9-A72C-BE313622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preparatory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9FC56-F521-4352-9B85-DA4A1C812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Commissioning Workshop for each System Type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development of a commissioning procedure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collect prerequisites and boundary conditions for each commissioning step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review resources &amp; impact on baseline schedule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write a commissioning instruction document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define a test sequence for acceptance of M11 (ready for beam)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implement test sequence in sequencer service software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1B343-8980-4D7A-8C0F-148D276F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78D50-EED9-450D-B423-3D8199F86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083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210684-A92B-1996-0EF1-D307119B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DA4703-8301-B4D8-6CC0-631758A6C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S. Reimann - 1st FAIR Commissioning Workshop 07.11.-08.11.2024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C3CA3B-A60E-A482-962D-1E9BBA895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7" y="266655"/>
            <a:ext cx="6287203" cy="538406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Commissioning Organisation 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E0E70B3C-930E-8436-0F9C-A5E035A870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998120"/>
              </p:ext>
            </p:extLst>
          </p:nvPr>
        </p:nvGraphicFramePr>
        <p:xfrm>
          <a:off x="318566" y="967939"/>
          <a:ext cx="8624712" cy="1848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BBA2BE93-8584-159D-B67F-63268AA05191}"/>
              </a:ext>
            </a:extLst>
          </p:cNvPr>
          <p:cNvSpPr txBox="1"/>
          <p:nvPr/>
        </p:nvSpPr>
        <p:spPr>
          <a:xfrm>
            <a:off x="257180" y="2692494"/>
            <a:ext cx="8686098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  F. Hagenbuck	         S. Pietri                         P. Spiller                   H. Kollmus                      R.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Bär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		       H. Albers	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95B8EF-B892-4749-8F03-B70B5A6B33AC}"/>
              </a:ext>
            </a:extLst>
          </p:cNvPr>
          <p:cNvSpPr txBox="1"/>
          <p:nvPr/>
        </p:nvSpPr>
        <p:spPr>
          <a:xfrm>
            <a:off x="5216668" y="1146003"/>
            <a:ext cx="196060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S. Reimann </a:t>
            </a:r>
          </a:p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(deputy V.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Kamerdzhiev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55DA514-DBD0-6A34-E2BD-6DA0DCAE80C5}"/>
              </a:ext>
            </a:extLst>
          </p:cNvPr>
          <p:cNvSpPr txBox="1"/>
          <p:nvPr/>
        </p:nvSpPr>
        <p:spPr>
          <a:xfrm>
            <a:off x="317637" y="3238556"/>
            <a:ext cx="8625641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Commissioning responsible: 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	participation in bi-weekly commissioning meeting</a:t>
            </a:r>
          </a:p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	responsible for planning (Planisware &amp; commissioning workshops), preparation, execution of commissioning</a:t>
            </a:r>
          </a:p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	coordinates work package leaders</a:t>
            </a:r>
          </a:p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l"/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Machine-SPL/SSPL: </a:t>
            </a:r>
          </a:p>
          <a:p>
            <a:pPr algn="l"/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declares/ signs readiness for beam commissioning (or operation in case of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and Controls)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453DFD-EB74-43A4-8335-07DAB9617E25}"/>
              </a:ext>
            </a:extLst>
          </p:cNvPr>
          <p:cNvCxnSpPr>
            <a:cxnSpLocks/>
          </p:cNvCxnSpPr>
          <p:nvPr/>
        </p:nvCxnSpPr>
        <p:spPr>
          <a:xfrm>
            <a:off x="8360615" y="1896532"/>
            <a:ext cx="7833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0CBD9D-43AE-482F-AE71-358038C151F3}"/>
              </a:ext>
            </a:extLst>
          </p:cNvPr>
          <p:cNvSpPr txBox="1"/>
          <p:nvPr/>
        </p:nvSpPr>
        <p:spPr>
          <a:xfrm>
            <a:off x="8286040" y="1512496"/>
            <a:ext cx="837089" cy="4154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050" dirty="0"/>
              <a:t>safety &amp;</a:t>
            </a:r>
          </a:p>
          <a:p>
            <a:pPr algn="l"/>
            <a:r>
              <a:rPr lang="en-GB" sz="1050" dirty="0"/>
              <a:t>beyond FS</a:t>
            </a:r>
          </a:p>
        </p:txBody>
      </p:sp>
    </p:spTree>
    <p:extLst>
      <p:ext uri="{BB962C8B-B14F-4D97-AF65-F5344CB8AC3E}">
        <p14:creationId xmlns:p14="http://schemas.microsoft.com/office/powerpoint/2010/main" val="285804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B9451DD-BD8D-415E-98CF-928BC5DC1F8C}"/>
              </a:ext>
            </a:extLst>
          </p:cNvPr>
          <p:cNvSpPr txBox="1"/>
          <p:nvPr/>
        </p:nvSpPr>
        <p:spPr>
          <a:xfrm>
            <a:off x="334919" y="1192430"/>
            <a:ext cx="4750038" cy="35702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Commissioning Coordinator (CC)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 rotated weekly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general coordination, weekly planning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host of daily coordination meetings / briefings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on-call over nights &amp; weekends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Commissioner in Charge per Machine (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 rotated 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day to day coordination with WPLs / tech. dep.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on-call over nights &amp; weekends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Definition of daily tasks for tech. groups &amp; shift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Safety Responsible Persons (STVs)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for tunnels and supply areas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working permits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definition of safety measures (e.g.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Freischaltung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room access control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208068-103A-D0A5-EB1D-7E0A479F9422}"/>
              </a:ext>
            </a:extLst>
          </p:cNvPr>
          <p:cNvSpPr txBox="1"/>
          <p:nvPr/>
        </p:nvSpPr>
        <p:spPr>
          <a:xfrm>
            <a:off x="5138818" y="1192430"/>
            <a:ext cx="3557632" cy="3108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Steering is done in weekly Commissioning Meeting hosted by FC-SPL or deputy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work schedule is determined by CC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all commissioning activity must be registered in the commissioning meeting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all work in tunnels and supply rooms must be registered in the commissioning meeting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working permits are only granted by STVs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20107F-CA85-A2EC-3E80-272478560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53C226-00B4-44D1-FE46-AF6896311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BD618B08-2EE3-D3E1-3D97-16EB27B3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58" y="355540"/>
            <a:ext cx="6700979" cy="590668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Main Roles during Commissioning </a:t>
            </a:r>
          </a:p>
          <a:p>
            <a:r>
              <a:rPr lang="en-GB" sz="1100" dirty="0">
                <a:latin typeface="Calibri" panose="020F0502020204030204" pitchFamily="34" charset="0"/>
                <a:cs typeface="Calibri" panose="020F0502020204030204" pitchFamily="34" charset="0"/>
              </a:rPr>
              <a:t>(execution phase)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AEB63-AECA-402C-A5EB-B554A53936C8}"/>
              </a:ext>
            </a:extLst>
          </p:cNvPr>
          <p:cNvSpPr txBox="1"/>
          <p:nvPr/>
        </p:nvSpPr>
        <p:spPr>
          <a:xfrm>
            <a:off x="5084957" y="4420074"/>
            <a:ext cx="383111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central coordination via FAIR Control Centre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3380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5E48-4C07-46BD-905C-6CC2D149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First 3 major Commissioning Milestones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195F1-6A65-4CEC-B4DC-AA8E89920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655FF-9813-43E6-A5F7-EE6E5B99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64151" y="4908703"/>
            <a:ext cx="3136599" cy="267868"/>
          </a:xfrm>
        </p:spPr>
        <p:txBody>
          <a:bodyPr/>
          <a:lstStyle/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F555B-7329-426C-83E7-250A4E600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036939"/>
            <a:ext cx="5373826" cy="382312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6B2BE6-4A4E-44E8-B05E-B9AC706B7C69}"/>
              </a:ext>
            </a:extLst>
          </p:cNvPr>
          <p:cNvSpPr txBox="1">
            <a:spLocks/>
          </p:cNvSpPr>
          <p:nvPr/>
        </p:nvSpPr>
        <p:spPr>
          <a:xfrm>
            <a:off x="5919426" y="1277384"/>
            <a:ext cx="2756488" cy="2399266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1</a:t>
            </a:r>
            <a:r>
              <a:rPr lang="en-GB" sz="1400" b="1" baseline="30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 Cryogenic Plant “Cryo2” (building K0720A) &amp; parts of main supply building H0719A </a:t>
            </a:r>
          </a:p>
          <a:p>
            <a:endParaRPr lang="en-GB" sz="1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Q1/2026 FAIR Control Centre and new Main Control Room</a:t>
            </a:r>
            <a:b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Q3 first beam in GSI from FCC</a:t>
            </a:r>
          </a:p>
          <a:p>
            <a:endParaRPr lang="en-GB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Q4/2026 First Beam Event T1S1</a:t>
            </a:r>
          </a:p>
          <a:p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charset="2"/>
              <a:buNone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24E97E9D-E574-91B0-063F-5502964221FC}"/>
              </a:ext>
            </a:extLst>
          </p:cNvPr>
          <p:cNvSpPr/>
          <p:nvPr/>
        </p:nvSpPr>
        <p:spPr>
          <a:xfrm>
            <a:off x="3603625" y="2606675"/>
            <a:ext cx="371475" cy="203200"/>
          </a:xfrm>
          <a:custGeom>
            <a:avLst/>
            <a:gdLst>
              <a:gd name="connsiteX0" fmla="*/ 0 w 371475"/>
              <a:gd name="connsiteY0" fmla="*/ 79375 h 203200"/>
              <a:gd name="connsiteX1" fmla="*/ 342900 w 371475"/>
              <a:gd name="connsiteY1" fmla="*/ 0 h 203200"/>
              <a:gd name="connsiteX2" fmla="*/ 371475 w 371475"/>
              <a:gd name="connsiteY2" fmla="*/ 98425 h 203200"/>
              <a:gd name="connsiteX3" fmla="*/ 346075 w 371475"/>
              <a:gd name="connsiteY3" fmla="*/ 127000 h 203200"/>
              <a:gd name="connsiteX4" fmla="*/ 47625 w 371475"/>
              <a:gd name="connsiteY4" fmla="*/ 203200 h 203200"/>
              <a:gd name="connsiteX5" fmla="*/ 0 w 371475"/>
              <a:gd name="connsiteY5" fmla="*/ 79375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475" h="203200">
                <a:moveTo>
                  <a:pt x="0" y="79375"/>
                </a:moveTo>
                <a:lnTo>
                  <a:pt x="342900" y="0"/>
                </a:lnTo>
                <a:lnTo>
                  <a:pt x="371475" y="98425"/>
                </a:lnTo>
                <a:lnTo>
                  <a:pt x="346075" y="127000"/>
                </a:lnTo>
                <a:lnTo>
                  <a:pt x="47625" y="203200"/>
                </a:lnTo>
                <a:lnTo>
                  <a:pt x="0" y="7937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35739D91-4B80-71F6-31FC-48FEA84B12A8}"/>
              </a:ext>
            </a:extLst>
          </p:cNvPr>
          <p:cNvSpPr/>
          <p:nvPr/>
        </p:nvSpPr>
        <p:spPr>
          <a:xfrm>
            <a:off x="2959100" y="2381250"/>
            <a:ext cx="708025" cy="701675"/>
          </a:xfrm>
          <a:custGeom>
            <a:avLst/>
            <a:gdLst>
              <a:gd name="connsiteX0" fmla="*/ 0 w 708025"/>
              <a:gd name="connsiteY0" fmla="*/ 19050 h 701675"/>
              <a:gd name="connsiteX1" fmla="*/ 73025 w 708025"/>
              <a:gd name="connsiteY1" fmla="*/ 22225 h 701675"/>
              <a:gd name="connsiteX2" fmla="*/ 215900 w 708025"/>
              <a:gd name="connsiteY2" fmla="*/ 0 h 701675"/>
              <a:gd name="connsiteX3" fmla="*/ 708025 w 708025"/>
              <a:gd name="connsiteY3" fmla="*/ 485775 h 701675"/>
              <a:gd name="connsiteX4" fmla="*/ 679450 w 708025"/>
              <a:gd name="connsiteY4" fmla="*/ 701675 h 701675"/>
              <a:gd name="connsiteX5" fmla="*/ 0 w 708025"/>
              <a:gd name="connsiteY5" fmla="*/ 19050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25" h="701675">
                <a:moveTo>
                  <a:pt x="0" y="19050"/>
                </a:moveTo>
                <a:lnTo>
                  <a:pt x="73025" y="22225"/>
                </a:lnTo>
                <a:lnTo>
                  <a:pt x="215900" y="0"/>
                </a:lnTo>
                <a:lnTo>
                  <a:pt x="708025" y="485775"/>
                </a:lnTo>
                <a:lnTo>
                  <a:pt x="679450" y="701675"/>
                </a:lnTo>
                <a:lnTo>
                  <a:pt x="0" y="1905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BF78D0C5-643C-08EE-19C8-C7023740C855}"/>
              </a:ext>
            </a:extLst>
          </p:cNvPr>
          <p:cNvSpPr/>
          <p:nvPr/>
        </p:nvSpPr>
        <p:spPr>
          <a:xfrm>
            <a:off x="2527300" y="2746375"/>
            <a:ext cx="250825" cy="209550"/>
          </a:xfrm>
          <a:custGeom>
            <a:avLst/>
            <a:gdLst>
              <a:gd name="connsiteX0" fmla="*/ 57150 w 250825"/>
              <a:gd name="connsiteY0" fmla="*/ 0 h 209550"/>
              <a:gd name="connsiteX1" fmla="*/ 0 w 250825"/>
              <a:gd name="connsiteY1" fmla="*/ 0 h 209550"/>
              <a:gd name="connsiteX2" fmla="*/ 3175 w 250825"/>
              <a:gd name="connsiteY2" fmla="*/ 101600 h 209550"/>
              <a:gd name="connsiteX3" fmla="*/ 57150 w 250825"/>
              <a:gd name="connsiteY3" fmla="*/ 174625 h 209550"/>
              <a:gd name="connsiteX4" fmla="*/ 146050 w 250825"/>
              <a:gd name="connsiteY4" fmla="*/ 209550 h 209550"/>
              <a:gd name="connsiteX5" fmla="*/ 250825 w 250825"/>
              <a:gd name="connsiteY5" fmla="*/ 209550 h 209550"/>
              <a:gd name="connsiteX6" fmla="*/ 241300 w 250825"/>
              <a:gd name="connsiteY6" fmla="*/ 133350 h 209550"/>
              <a:gd name="connsiteX7" fmla="*/ 165100 w 250825"/>
              <a:gd name="connsiteY7" fmla="*/ 139700 h 209550"/>
              <a:gd name="connsiteX8" fmla="*/ 111125 w 250825"/>
              <a:gd name="connsiteY8" fmla="*/ 101600 h 209550"/>
              <a:gd name="connsiteX9" fmla="*/ 57150 w 250825"/>
              <a:gd name="connsiteY9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0825" h="209550">
                <a:moveTo>
                  <a:pt x="57150" y="0"/>
                </a:moveTo>
                <a:lnTo>
                  <a:pt x="0" y="0"/>
                </a:lnTo>
                <a:cubicBezTo>
                  <a:pt x="1058" y="33867"/>
                  <a:pt x="2117" y="67733"/>
                  <a:pt x="3175" y="101600"/>
                </a:cubicBezTo>
                <a:lnTo>
                  <a:pt x="57150" y="174625"/>
                </a:lnTo>
                <a:lnTo>
                  <a:pt x="146050" y="209550"/>
                </a:lnTo>
                <a:lnTo>
                  <a:pt x="250825" y="209550"/>
                </a:lnTo>
                <a:lnTo>
                  <a:pt x="241300" y="133350"/>
                </a:lnTo>
                <a:lnTo>
                  <a:pt x="165100" y="139700"/>
                </a:lnTo>
                <a:lnTo>
                  <a:pt x="111125" y="101600"/>
                </a:lnTo>
                <a:lnTo>
                  <a:pt x="5715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770A7B-3DC5-96AE-F203-E3F604C6791F}"/>
              </a:ext>
            </a:extLst>
          </p:cNvPr>
          <p:cNvSpPr/>
          <p:nvPr/>
        </p:nvSpPr>
        <p:spPr>
          <a:xfrm>
            <a:off x="1172306" y="3540369"/>
            <a:ext cx="231112" cy="1666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9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0F264A5-D954-5AB8-4192-CCEC309851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3880"/>
          <a:stretch/>
        </p:blipFill>
        <p:spPr>
          <a:xfrm>
            <a:off x="0" y="-713918"/>
            <a:ext cx="9144000" cy="5857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22CE4-81D3-45B0-9E10-E27AC78E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/>
              <a:t>E.o.P</a:t>
            </a:r>
            <a:r>
              <a:rPr lang="en-GB" sz="32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615FD-5B6E-4537-91BD-5644121E7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520D82-D9AD-4A8D-8C16-395406FA7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032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D19BD-6581-A7F3-C9A5-87EDB2DF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Sections of HEBT (ES)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620F3F8-677B-BD48-03D0-35FC0A9E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1300680"/>
            <a:ext cx="8420100" cy="3251752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D89025-BD1B-C87D-2308-4DA92B30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FF4B9E-85BC-4505-9404-377A48892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559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6FC49-4C16-F588-9034-A2152B0FA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Sections of </a:t>
            </a:r>
            <a:r>
              <a:rPr lang="en-GB" dirty="0" err="1"/>
              <a:t>SuperFRS</a:t>
            </a:r>
            <a:endParaRPr lang="en-GB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3760B56-6E65-B48D-1968-3B3A92974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1240361"/>
            <a:ext cx="8420100" cy="337239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E31FE3-3653-92FF-C812-802A84A2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A94DD6-8D27-D32D-AF7C-1FB06F823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872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5492F-4681-47E1-B0B0-FBEB10239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B98DA-0863-42B2-93A7-EBE19BDAE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CFD7E-F37D-4705-B325-FD242404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6417" cy="49144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B10DA09-E9A6-7930-C263-9A25E8E0C921}"/>
              </a:ext>
            </a:extLst>
          </p:cNvPr>
          <p:cNvSpPr txBox="1"/>
          <p:nvPr/>
        </p:nvSpPr>
        <p:spPr>
          <a:xfrm>
            <a:off x="5760720" y="2245360"/>
            <a:ext cx="112082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Buildings</a:t>
            </a:r>
          </a:p>
        </p:txBody>
      </p:sp>
    </p:spTree>
    <p:extLst>
      <p:ext uri="{BB962C8B-B14F-4D97-AF65-F5344CB8AC3E}">
        <p14:creationId xmlns:p14="http://schemas.microsoft.com/office/powerpoint/2010/main" val="11950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E3290B-EC9F-898E-6211-1741EA2E5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5DCD89-583E-3D29-F0AE-528461BA3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Reimann - 1st FAIR Commissioning Workshop 07.11.-08.11.2024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C616DD-9AB1-079B-6933-700BE2097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9360" cy="49245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700CE00-463D-0E48-6327-34E323021057}"/>
              </a:ext>
            </a:extLst>
          </p:cNvPr>
          <p:cNvSpPr txBox="1"/>
          <p:nvPr/>
        </p:nvSpPr>
        <p:spPr>
          <a:xfrm>
            <a:off x="5760720" y="2245360"/>
            <a:ext cx="115935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NE Areas</a:t>
            </a:r>
          </a:p>
        </p:txBody>
      </p:sp>
    </p:spTree>
    <p:extLst>
      <p:ext uri="{BB962C8B-B14F-4D97-AF65-F5344CB8AC3E}">
        <p14:creationId xmlns:p14="http://schemas.microsoft.com/office/powerpoint/2010/main" val="16615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r>
              <a:rPr lang="de-DE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63658-D5DB-431E-BA73-316A0850B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F7825-2663-4B6F-8694-7F39DAD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B8C03C-581E-465E-B5D2-683865708AC2}"/>
              </a:ext>
            </a:extLst>
          </p:cNvPr>
          <p:cNvSpPr txBox="1">
            <a:spLocks/>
          </p:cNvSpPr>
          <p:nvPr/>
        </p:nvSpPr>
        <p:spPr>
          <a:xfrm>
            <a:off x="138447" y="1106280"/>
            <a:ext cx="3436740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FAIR 2028 &amp; Project Stages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Strategic Schedule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Commissioning Phases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Chains, Sections, Systems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Status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Organisation of the Subproject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Preparatory Activities</a:t>
            </a:r>
          </a:p>
          <a:p>
            <a:pPr marL="400050" indent="-400050" algn="l">
              <a:buFont typeface="+mj-lt"/>
              <a:buAutoNum type="alphaL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Roles in Execution Phase</a:t>
            </a:r>
          </a:p>
          <a:p>
            <a:pPr marL="400050" indent="-400050" algn="l">
              <a:buFont typeface="+mj-lt"/>
              <a:buAutoNum type="alphaL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appendix: buildings &amp; NE-areas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Wingdings" charset="2"/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CBF9861-ECCF-C608-2427-0587296E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6" r="3010" b="10351"/>
          <a:stretch/>
        </p:blipFill>
        <p:spPr>
          <a:xfrm>
            <a:off x="3737747" y="1106280"/>
            <a:ext cx="5264013" cy="3677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37F2BFD-4A4D-DD8E-EBD0-4031317CF38F}"/>
              </a:ext>
            </a:extLst>
          </p:cNvPr>
          <p:cNvSpPr txBox="1"/>
          <p:nvPr/>
        </p:nvSpPr>
        <p:spPr>
          <a:xfrm>
            <a:off x="3737747" y="4564308"/>
            <a:ext cx="1733167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800" dirty="0">
                <a:latin typeface="Calibri" panose="020F0502020204030204" pitchFamily="34" charset="0"/>
                <a:cs typeface="Calibri" panose="020F0502020204030204" pitchFamily="34" charset="0"/>
              </a:rPr>
              <a:t>NUSTAR - visualisation - </a:t>
            </a:r>
            <a:r>
              <a:rPr lang="en-GB" sz="800" dirty="0" err="1">
                <a:latin typeface="Calibri" panose="020F0502020204030204" pitchFamily="34" charset="0"/>
                <a:cs typeface="Calibri" panose="020F0502020204030204" pitchFamily="34" charset="0"/>
              </a:rPr>
              <a:t>zeitenrausch</a:t>
            </a: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2B075-19F6-2524-0E5E-6C29ECE4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2028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E0F270-8672-3A5F-AA9C-D8F0337B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5938F8-9D24-7A45-B207-3268D88A4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/>
          </a:p>
        </p:txBody>
      </p:sp>
      <p:pic>
        <p:nvPicPr>
          <p:cNvPr id="30" name="Image 5">
            <a:extLst>
              <a:ext uri="{FF2B5EF4-FFF2-40B4-BE49-F238E27FC236}">
                <a16:creationId xmlns:a16="http://schemas.microsoft.com/office/drawing/2014/main" id="{691C6E85-3816-EBA9-BF08-DD8A745E0B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56" y="957070"/>
            <a:ext cx="5535461" cy="39633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Pfeil nach links 30">
            <a:extLst>
              <a:ext uri="{FF2B5EF4-FFF2-40B4-BE49-F238E27FC236}">
                <a16:creationId xmlns:a16="http://schemas.microsoft.com/office/drawing/2014/main" id="{EDCD9B21-65DD-126E-6E34-D8F4885756CE}"/>
              </a:ext>
            </a:extLst>
          </p:cNvPr>
          <p:cNvSpPr/>
          <p:nvPr/>
        </p:nvSpPr>
        <p:spPr>
          <a:xfrm>
            <a:off x="5530700" y="2903220"/>
            <a:ext cx="1738251" cy="525780"/>
          </a:xfrm>
          <a:prstGeom prst="leftArrow">
            <a:avLst/>
          </a:prstGeom>
          <a:solidFill>
            <a:srgbClr val="25B2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dirty="0" err="1"/>
              <a:t>until</a:t>
            </a:r>
            <a:r>
              <a:rPr lang="de-DE" sz="1400" dirty="0"/>
              <a:t> 2028</a:t>
            </a:r>
          </a:p>
        </p:txBody>
      </p:sp>
      <p:sp>
        <p:nvSpPr>
          <p:cNvPr id="32" name="Pfeil nach links 31">
            <a:extLst>
              <a:ext uri="{FF2B5EF4-FFF2-40B4-BE49-F238E27FC236}">
                <a16:creationId xmlns:a16="http://schemas.microsoft.com/office/drawing/2014/main" id="{F5372846-7027-8166-A9E0-7CEFB3F0E4DB}"/>
              </a:ext>
            </a:extLst>
          </p:cNvPr>
          <p:cNvSpPr/>
          <p:nvPr/>
        </p:nvSpPr>
        <p:spPr>
          <a:xfrm>
            <a:off x="5530699" y="3462038"/>
            <a:ext cx="1738251" cy="525781"/>
          </a:xfrm>
          <a:prstGeom prst="leftArrow">
            <a:avLst/>
          </a:prstGeom>
          <a:gradFill flip="none" rotWithShape="1">
            <a:gsLst>
              <a:gs pos="0">
                <a:srgbClr val="FFFF00"/>
              </a:gs>
              <a:gs pos="64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/>
              <a:t>after 2028</a:t>
            </a:r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1DBD5D4-05B0-4899-EE28-B6AB35036AD6}"/>
              </a:ext>
            </a:extLst>
          </p:cNvPr>
          <p:cNvCxnSpPr>
            <a:cxnSpLocks/>
          </p:cNvCxnSpPr>
          <p:nvPr/>
        </p:nvCxnSpPr>
        <p:spPr>
          <a:xfrm flipH="1">
            <a:off x="1733490" y="957070"/>
            <a:ext cx="2106990" cy="3874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Grafik 33" descr="Ein Bild, das Grafiken, Schrift, Logo, Symbol enthält.&#10;&#10;Automatisch generierte Beschreibung">
            <a:extLst>
              <a:ext uri="{FF2B5EF4-FFF2-40B4-BE49-F238E27FC236}">
                <a16:creationId xmlns:a16="http://schemas.microsoft.com/office/drawing/2014/main" id="{D4177A99-8820-21D1-D3E1-05336A372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72" y="4535344"/>
            <a:ext cx="443515" cy="369596"/>
          </a:xfrm>
          <a:prstGeom prst="rect">
            <a:avLst/>
          </a:prstGeom>
        </p:spPr>
      </p:pic>
      <p:pic>
        <p:nvPicPr>
          <p:cNvPr id="35" name="Grafik 34" descr="Ein Bild, das Mond enthält.&#10;&#10;Automatisch generierte Beschreibung">
            <a:extLst>
              <a:ext uri="{FF2B5EF4-FFF2-40B4-BE49-F238E27FC236}">
                <a16:creationId xmlns:a16="http://schemas.microsoft.com/office/drawing/2014/main" id="{36675118-BB75-EEB0-23B5-67896BFA8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49" y="4560788"/>
            <a:ext cx="602551" cy="2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61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3ADD1-AB66-4700-8973-A1DC817F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FAIR Stages – Intermediate Objectives</a:t>
            </a:r>
          </a:p>
        </p:txBody>
      </p:sp>
      <p:pic>
        <p:nvPicPr>
          <p:cNvPr id="45" name="Inhaltsplatzhalter 44">
            <a:extLst>
              <a:ext uri="{FF2B5EF4-FFF2-40B4-BE49-F238E27FC236}">
                <a16:creationId xmlns:a16="http://schemas.microsoft.com/office/drawing/2014/main" id="{65117BDF-C198-47DE-8B63-6B49968E8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903" y="1509338"/>
            <a:ext cx="3252487" cy="3403766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39B91F43-3893-4144-8872-8CD9FAAE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338"/>
            <a:ext cx="3252487" cy="3403765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28DBFD08-6FDA-4430-8B5C-5234E6DEC0DA}"/>
              </a:ext>
            </a:extLst>
          </p:cNvPr>
          <p:cNvSpPr txBox="1"/>
          <p:nvPr/>
        </p:nvSpPr>
        <p:spPr>
          <a:xfrm>
            <a:off x="1134480" y="980535"/>
            <a:ext cx="227196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FAIR Early Science (ES)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5D33D1BE-DB05-4434-9CC7-C5B7A8CA60E1}"/>
              </a:ext>
            </a:extLst>
          </p:cNvPr>
          <p:cNvSpPr txBox="1"/>
          <p:nvPr/>
        </p:nvSpPr>
        <p:spPr>
          <a:xfrm>
            <a:off x="5172861" y="1015354"/>
            <a:ext cx="220733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FAIR First Science (FS)</a:t>
            </a: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D986CBA2-403B-4AA3-8D15-7EB0BD14A65F}"/>
              </a:ext>
            </a:extLst>
          </p:cNvPr>
          <p:cNvGrpSpPr/>
          <p:nvPr/>
        </p:nvGrpSpPr>
        <p:grpSpPr>
          <a:xfrm>
            <a:off x="6065104" y="2980108"/>
            <a:ext cx="1087719" cy="422173"/>
            <a:chOff x="5670468" y="2980108"/>
            <a:chExt cx="1087719" cy="422173"/>
          </a:xfrm>
        </p:grpSpPr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93D69E80-06F2-45A0-B5AE-56082E205C61}"/>
                </a:ext>
              </a:extLst>
            </p:cNvPr>
            <p:cNvCxnSpPr>
              <a:cxnSpLocks/>
            </p:cNvCxnSpPr>
            <p:nvPr/>
          </p:nvCxnSpPr>
          <p:spPr>
            <a:xfrm>
              <a:off x="5670468" y="3164774"/>
              <a:ext cx="510638" cy="237507"/>
            </a:xfrm>
            <a:prstGeom prst="line">
              <a:avLst/>
            </a:prstGeom>
            <a:ln w="76200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5259B350-E427-4C42-810E-B0934F25EA18}"/>
                </a:ext>
              </a:extLst>
            </p:cNvPr>
            <p:cNvSpPr txBox="1"/>
            <p:nvPr/>
          </p:nvSpPr>
          <p:spPr>
            <a:xfrm>
              <a:off x="5861788" y="2980108"/>
              <a:ext cx="896399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+ CBM</a:t>
              </a:r>
            </a:p>
          </p:txBody>
        </p:sp>
      </p:grpSp>
      <p:sp>
        <p:nvSpPr>
          <p:cNvPr id="73" name="Textfeld 72">
            <a:extLst>
              <a:ext uri="{FF2B5EF4-FFF2-40B4-BE49-F238E27FC236}">
                <a16:creationId xmlns:a16="http://schemas.microsoft.com/office/drawing/2014/main" id="{103F72B1-78B5-4414-A76C-B7438402D2A2}"/>
              </a:ext>
            </a:extLst>
          </p:cNvPr>
          <p:cNvSpPr txBox="1"/>
          <p:nvPr/>
        </p:nvSpPr>
        <p:spPr>
          <a:xfrm>
            <a:off x="184067" y="2021336"/>
            <a:ext cx="132183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HEBT (ES)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SFRS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E7B15B1C-74B0-4808-A374-529D9E29C13D}"/>
              </a:ext>
            </a:extLst>
          </p:cNvPr>
          <p:cNvSpPr txBox="1"/>
          <p:nvPr/>
        </p:nvSpPr>
        <p:spPr>
          <a:xfrm>
            <a:off x="4038381" y="1509338"/>
            <a:ext cx="1443665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HEBT (ES)</a:t>
            </a:r>
          </a:p>
          <a:p>
            <a:pPr algn="l"/>
            <a:r>
              <a:rPr lang="en-US" dirty="0">
                <a:solidFill>
                  <a:srgbClr val="92D050"/>
                </a:solidFill>
              </a:rPr>
              <a:t>HEBT (FS</a:t>
            </a:r>
            <a:r>
              <a:rPr lang="en-US" dirty="0">
                <a:solidFill>
                  <a:srgbClr val="7030A0"/>
                </a:solidFill>
              </a:rPr>
              <a:t>+</a:t>
            </a:r>
            <a:r>
              <a:rPr lang="en-US" dirty="0">
                <a:solidFill>
                  <a:srgbClr val="92D050"/>
                </a:solidFill>
              </a:rPr>
              <a:t>)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SFRS</a:t>
            </a:r>
          </a:p>
          <a:p>
            <a:pPr algn="l"/>
            <a:r>
              <a:rPr lang="en-US" dirty="0">
                <a:solidFill>
                  <a:srgbClr val="00B050"/>
                </a:solidFill>
              </a:rPr>
              <a:t>SIS100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778B4-1B7A-4307-A582-000F992C0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0EA6B-ECCB-48F0-B8A5-7525CA91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075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3870C-8BD9-4096-95ED-F72AB427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FAIR – HEBT Tunnel 30.10.2024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990218-CF7B-40B4-93D5-7F7051F1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5" y="1162327"/>
            <a:ext cx="3252487" cy="3403765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B2128DB4-1210-460C-9B7B-47ED53E549F3}"/>
              </a:ext>
            </a:extLst>
          </p:cNvPr>
          <p:cNvSpPr/>
          <p:nvPr/>
        </p:nvSpPr>
        <p:spPr>
          <a:xfrm rot="10346511">
            <a:off x="1880407" y="2644577"/>
            <a:ext cx="176646" cy="1143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FE3224-1B49-4546-A61A-62EC928A1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7F841-A982-4E06-8760-C28804DA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264C300-2539-10FE-F762-EEA147A9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8" r="5522"/>
          <a:stretch/>
        </p:blipFill>
        <p:spPr>
          <a:xfrm>
            <a:off x="3773057" y="1162327"/>
            <a:ext cx="5195456" cy="3523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31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1691-E278-F433-B48A-C0EBB4C90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7410D-9C56-79DE-1DC1-93DE555C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FAIR – HEBT Tunnel 30.10.2024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F347D9-5F91-C4D4-195E-B1EA59C66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5" y="1162327"/>
            <a:ext cx="3252487" cy="34037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5887B-C9CF-672C-6CC0-14A580E3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54B6B-A80C-4259-259F-28AA1748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155F55-F124-0FF4-7946-ABBCF2BE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23" r="5422"/>
          <a:stretch/>
        </p:blipFill>
        <p:spPr>
          <a:xfrm>
            <a:off x="3868339" y="1082020"/>
            <a:ext cx="5062889" cy="3752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feil: nach rechts 7">
            <a:extLst>
              <a:ext uri="{FF2B5EF4-FFF2-40B4-BE49-F238E27FC236}">
                <a16:creationId xmlns:a16="http://schemas.microsoft.com/office/drawing/2014/main" id="{19FABA17-664E-596E-8907-47856890A883}"/>
              </a:ext>
            </a:extLst>
          </p:cNvPr>
          <p:cNvSpPr/>
          <p:nvPr/>
        </p:nvSpPr>
        <p:spPr>
          <a:xfrm rot="17658151">
            <a:off x="2415191" y="3750169"/>
            <a:ext cx="176646" cy="1143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6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3696BA2-6B63-44C0-8394-4FB04C0C3DD8}"/>
              </a:ext>
            </a:extLst>
          </p:cNvPr>
          <p:cNvCxnSpPr>
            <a:cxnSpLocks/>
          </p:cNvCxnSpPr>
          <p:nvPr/>
        </p:nvCxnSpPr>
        <p:spPr>
          <a:xfrm>
            <a:off x="7090208" y="1107828"/>
            <a:ext cx="0" cy="37255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F9200D8-1A34-4A94-8D22-32C933C24149}"/>
              </a:ext>
            </a:extLst>
          </p:cNvPr>
          <p:cNvCxnSpPr>
            <a:cxnSpLocks/>
          </p:cNvCxnSpPr>
          <p:nvPr/>
        </p:nvCxnSpPr>
        <p:spPr>
          <a:xfrm>
            <a:off x="5014547" y="1107828"/>
            <a:ext cx="0" cy="37255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D2C35A5B-002B-467C-95DB-7572539E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commissioning – strategic schedule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E12BE664-C17E-4DF9-8A10-595E2A5FA716}"/>
              </a:ext>
            </a:extLst>
          </p:cNvPr>
          <p:cNvSpPr/>
          <p:nvPr/>
        </p:nvSpPr>
        <p:spPr>
          <a:xfrm>
            <a:off x="4324580" y="2256293"/>
            <a:ext cx="2096020" cy="321746"/>
          </a:xfrm>
          <a:prstGeom prst="rect">
            <a:avLst/>
          </a:prstGeom>
          <a:solidFill>
            <a:srgbClr val="00B05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Arial"/>
              </a:rPr>
              <a:t>Injector Controls Upgrade: finalization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257296-4C14-4109-9FF5-60A373A2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5CBDDA-5CCF-8748-8988-9DC6C8981774}" type="slidenum">
              <a:rPr lang="de-DE"/>
              <a:pPr defTabSz="685800"/>
              <a:t>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6BB7D5-3592-438F-A88F-72A7B3893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S. Reimann - 1st FAIR Commissioning Workshop 07.11.-08.11.2024</a:t>
            </a:r>
            <a:endParaRPr lang="de-DE"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BD007B-ED5E-4ACF-89B0-E71DF4CBD553}"/>
              </a:ext>
            </a:extLst>
          </p:cNvPr>
          <p:cNvSpPr txBox="1"/>
          <p:nvPr/>
        </p:nvSpPr>
        <p:spPr>
          <a:xfrm>
            <a:off x="238306" y="1107827"/>
            <a:ext cx="7448193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Arial"/>
              </a:rPr>
              <a:t>2024	2025			2026			2027			2028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659B256-FB19-4587-BD72-342249B67229}"/>
              </a:ext>
            </a:extLst>
          </p:cNvPr>
          <p:cNvCxnSpPr/>
          <p:nvPr/>
        </p:nvCxnSpPr>
        <p:spPr>
          <a:xfrm>
            <a:off x="-70339" y="4833356"/>
            <a:ext cx="921433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C372955-2A79-44E6-BDE0-5D8FE817A329}"/>
              </a:ext>
            </a:extLst>
          </p:cNvPr>
          <p:cNvCxnSpPr>
            <a:cxnSpLocks/>
          </p:cNvCxnSpPr>
          <p:nvPr/>
        </p:nvCxnSpPr>
        <p:spPr>
          <a:xfrm>
            <a:off x="949570" y="1107828"/>
            <a:ext cx="0" cy="37255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0DC8009-35E6-4007-8283-168366214EEC}"/>
              </a:ext>
            </a:extLst>
          </p:cNvPr>
          <p:cNvCxnSpPr>
            <a:cxnSpLocks/>
          </p:cNvCxnSpPr>
          <p:nvPr/>
        </p:nvCxnSpPr>
        <p:spPr>
          <a:xfrm>
            <a:off x="2986454" y="1107828"/>
            <a:ext cx="0" cy="37255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C846F818-8332-40B4-B2CE-9A36A523E536}"/>
              </a:ext>
            </a:extLst>
          </p:cNvPr>
          <p:cNvSpPr/>
          <p:nvPr/>
        </p:nvSpPr>
        <p:spPr>
          <a:xfrm>
            <a:off x="2632523" y="2972807"/>
            <a:ext cx="3635150" cy="2737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rgbClr val="FFC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288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HEBT-ES HW-Commissioning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D67E5B0-CEB5-4692-A3A5-A84E2C4AAEF4}"/>
              </a:ext>
            </a:extLst>
          </p:cNvPr>
          <p:cNvSpPr/>
          <p:nvPr/>
        </p:nvSpPr>
        <p:spPr>
          <a:xfrm>
            <a:off x="977074" y="1643677"/>
            <a:ext cx="1076713" cy="18233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Arial"/>
              </a:rPr>
              <a:t>Beam Time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6C2972B-18B8-49CA-9F8D-95B019503D30}"/>
              </a:ext>
            </a:extLst>
          </p:cNvPr>
          <p:cNvSpPr/>
          <p:nvPr/>
        </p:nvSpPr>
        <p:spPr>
          <a:xfrm>
            <a:off x="6277255" y="1646666"/>
            <a:ext cx="774176" cy="18233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Arial"/>
              </a:rPr>
              <a:t>Beam Time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1281775-E833-4BF6-81C2-6730F01DD722}"/>
              </a:ext>
            </a:extLst>
          </p:cNvPr>
          <p:cNvSpPr/>
          <p:nvPr/>
        </p:nvSpPr>
        <p:spPr>
          <a:xfrm>
            <a:off x="8310083" y="1641348"/>
            <a:ext cx="774176" cy="18233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Arial"/>
              </a:rPr>
              <a:t>Beam Time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DF2ECE1-6BCE-4A4A-A4E5-DB4C1267663C}"/>
              </a:ext>
            </a:extLst>
          </p:cNvPr>
          <p:cNvSpPr/>
          <p:nvPr/>
        </p:nvSpPr>
        <p:spPr>
          <a:xfrm>
            <a:off x="3045759" y="4176195"/>
            <a:ext cx="5238029" cy="2737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rgbClr val="FFC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35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 HW-Commissioning</a:t>
            </a:r>
            <a:endParaRPr lang="en-US" sz="135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A2DBA87-8791-4577-8B01-BDDEE30370AD}"/>
              </a:ext>
            </a:extLst>
          </p:cNvPr>
          <p:cNvSpPr/>
          <p:nvPr/>
        </p:nvSpPr>
        <p:spPr>
          <a:xfrm>
            <a:off x="3045759" y="3852536"/>
            <a:ext cx="5238028" cy="2737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rgbClr val="FFC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HEBT-FS HW-Commissioning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ECC32C6-4DC9-41CC-9EF4-15FD888FB6DA}"/>
              </a:ext>
            </a:extLst>
          </p:cNvPr>
          <p:cNvSpPr/>
          <p:nvPr/>
        </p:nvSpPr>
        <p:spPr>
          <a:xfrm>
            <a:off x="3336883" y="3278580"/>
            <a:ext cx="2930789" cy="2737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rgbClr val="FFC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90" rIns="3960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SFRS HW-Commissioning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D0A1D26-D6EC-4B83-A567-3CBDCB425B7A}"/>
              </a:ext>
            </a:extLst>
          </p:cNvPr>
          <p:cNvSpPr/>
          <p:nvPr/>
        </p:nvSpPr>
        <p:spPr>
          <a:xfrm>
            <a:off x="3179784" y="1895777"/>
            <a:ext cx="924882" cy="32174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88" dirty="0">
                <a:solidFill>
                  <a:prstClr val="white"/>
                </a:solidFill>
                <a:latin typeface="Arial"/>
              </a:rPr>
              <a:t>move to MCR &amp; commissioning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B5A401A-C7B2-4697-956D-539A9041A249}"/>
              </a:ext>
            </a:extLst>
          </p:cNvPr>
          <p:cNvSpPr/>
          <p:nvPr/>
        </p:nvSpPr>
        <p:spPr>
          <a:xfrm>
            <a:off x="1" y="2254702"/>
            <a:ext cx="3440568" cy="32174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Arial"/>
              </a:rPr>
              <a:t>Injector Controls Upgrade: 1</a:t>
            </a:r>
            <a:r>
              <a:rPr lang="en-US" sz="900" baseline="30000" dirty="0">
                <a:solidFill>
                  <a:prstClr val="white"/>
                </a:solidFill>
                <a:latin typeface="Arial"/>
              </a:rPr>
              <a:t>st</a:t>
            </a:r>
            <a:r>
              <a:rPr lang="en-US" sz="900" dirty="0">
                <a:solidFill>
                  <a:prstClr val="white"/>
                </a:solidFill>
                <a:latin typeface="Arial"/>
              </a:rPr>
              <a:t> version of new production system</a:t>
            </a:r>
          </a:p>
        </p:txBody>
      </p:sp>
      <p:sp>
        <p:nvSpPr>
          <p:cNvPr id="25" name="Raute 24">
            <a:extLst>
              <a:ext uri="{FF2B5EF4-FFF2-40B4-BE49-F238E27FC236}">
                <a16:creationId xmlns:a16="http://schemas.microsoft.com/office/drawing/2014/main" id="{26604F0A-9D43-4DBD-A40B-2C480674E603}"/>
              </a:ext>
            </a:extLst>
          </p:cNvPr>
          <p:cNvSpPr/>
          <p:nvPr/>
        </p:nvSpPr>
        <p:spPr>
          <a:xfrm>
            <a:off x="4238515" y="1856315"/>
            <a:ext cx="172130" cy="172130"/>
          </a:xfrm>
          <a:prstGeom prst="diamond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Raute 26">
            <a:extLst>
              <a:ext uri="{FF2B5EF4-FFF2-40B4-BE49-F238E27FC236}">
                <a16:creationId xmlns:a16="http://schemas.microsoft.com/office/drawing/2014/main" id="{460A196A-176B-4EE4-BDB4-CEA9EB87709A}"/>
              </a:ext>
            </a:extLst>
          </p:cNvPr>
          <p:cNvSpPr/>
          <p:nvPr/>
        </p:nvSpPr>
        <p:spPr>
          <a:xfrm>
            <a:off x="4238515" y="2332354"/>
            <a:ext cx="172130" cy="172130"/>
          </a:xfrm>
          <a:prstGeom prst="diamond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D241C69-6B25-48AA-9190-641E88283759}"/>
              </a:ext>
            </a:extLst>
          </p:cNvPr>
          <p:cNvSpPr/>
          <p:nvPr/>
        </p:nvSpPr>
        <p:spPr>
          <a:xfrm>
            <a:off x="6267675" y="3278580"/>
            <a:ext cx="774176" cy="27376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75" dirty="0">
                <a:solidFill>
                  <a:prstClr val="white"/>
                </a:solidFill>
                <a:latin typeface="Arial"/>
              </a:rPr>
              <a:t>ES Beam Commissioning</a:t>
            </a:r>
          </a:p>
        </p:txBody>
      </p:sp>
      <p:sp>
        <p:nvSpPr>
          <p:cNvPr id="29" name="Raute 28">
            <a:extLst>
              <a:ext uri="{FF2B5EF4-FFF2-40B4-BE49-F238E27FC236}">
                <a16:creationId xmlns:a16="http://schemas.microsoft.com/office/drawing/2014/main" id="{89BA4A0A-74EA-4673-A917-ADBC718DCCD0}"/>
              </a:ext>
            </a:extLst>
          </p:cNvPr>
          <p:cNvSpPr/>
          <p:nvPr/>
        </p:nvSpPr>
        <p:spPr>
          <a:xfrm>
            <a:off x="6951417" y="3329396"/>
            <a:ext cx="172130" cy="172130"/>
          </a:xfrm>
          <a:prstGeom prst="diamond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74902F7F-0530-4890-A47C-FC44186D16F9}"/>
              </a:ext>
            </a:extLst>
          </p:cNvPr>
          <p:cNvSpPr/>
          <p:nvPr/>
        </p:nvSpPr>
        <p:spPr>
          <a:xfrm>
            <a:off x="8283787" y="4180001"/>
            <a:ext cx="774176" cy="27376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75" dirty="0">
                <a:solidFill>
                  <a:prstClr val="white"/>
                </a:solidFill>
                <a:latin typeface="Arial"/>
              </a:rPr>
              <a:t>FS Beam Commissioning</a:t>
            </a:r>
          </a:p>
        </p:txBody>
      </p:sp>
      <p:sp>
        <p:nvSpPr>
          <p:cNvPr id="31" name="Raute 30">
            <a:extLst>
              <a:ext uri="{FF2B5EF4-FFF2-40B4-BE49-F238E27FC236}">
                <a16:creationId xmlns:a16="http://schemas.microsoft.com/office/drawing/2014/main" id="{EEFA889D-C1DB-4AD4-990B-1663B7FECB43}"/>
              </a:ext>
            </a:extLst>
          </p:cNvPr>
          <p:cNvSpPr/>
          <p:nvPr/>
        </p:nvSpPr>
        <p:spPr>
          <a:xfrm>
            <a:off x="8965873" y="4241240"/>
            <a:ext cx="172130" cy="172130"/>
          </a:xfrm>
          <a:prstGeom prst="diamond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7381126-875C-4E16-A812-EA792920E8A9}"/>
              </a:ext>
            </a:extLst>
          </p:cNvPr>
          <p:cNvSpPr txBox="1"/>
          <p:nvPr/>
        </p:nvSpPr>
        <p:spPr>
          <a:xfrm>
            <a:off x="4066739" y="2060456"/>
            <a:ext cx="980076" cy="18466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685800"/>
            <a:r>
              <a:rPr lang="en-US" sz="750" dirty="0">
                <a:solidFill>
                  <a:prstClr val="black"/>
                </a:solidFill>
                <a:latin typeface="Arial"/>
              </a:rPr>
              <a:t>operation from FCC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CFC6A9E-2E73-4506-89C7-9ECA610D208E}"/>
              </a:ext>
            </a:extLst>
          </p:cNvPr>
          <p:cNvSpPr txBox="1"/>
          <p:nvPr/>
        </p:nvSpPr>
        <p:spPr>
          <a:xfrm>
            <a:off x="3991257" y="2643486"/>
            <a:ext cx="941604" cy="30008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685800"/>
            <a:r>
              <a:rPr lang="en-US" sz="750" dirty="0">
                <a:solidFill>
                  <a:prstClr val="black"/>
                </a:solidFill>
                <a:latin typeface="Arial"/>
              </a:rPr>
              <a:t>UNILAC operation </a:t>
            </a:r>
            <a:br>
              <a:rPr lang="en-US" sz="750" dirty="0">
                <a:solidFill>
                  <a:prstClr val="black"/>
                </a:solidFill>
                <a:latin typeface="Arial"/>
              </a:rPr>
            </a:br>
            <a:r>
              <a:rPr lang="en-US" sz="750" dirty="0">
                <a:solidFill>
                  <a:prstClr val="black"/>
                </a:solidFill>
                <a:latin typeface="Arial"/>
              </a:rPr>
              <a:t>with new CS</a:t>
            </a:r>
          </a:p>
        </p:txBody>
      </p: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BEB517A0-AC82-41E8-8668-B1CD257205FF}"/>
              </a:ext>
            </a:extLst>
          </p:cNvPr>
          <p:cNvCxnSpPr>
            <a:cxnSpLocks/>
            <a:stCxn id="32" idx="0"/>
            <a:endCxn id="25" idx="3"/>
          </p:cNvCxnSpPr>
          <p:nvPr/>
        </p:nvCxnSpPr>
        <p:spPr>
          <a:xfrm rot="16200000" flipV="1">
            <a:off x="4424673" y="1928352"/>
            <a:ext cx="118076" cy="14613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0175BD3A-58E7-4828-845B-238C8B13B4F2}"/>
              </a:ext>
            </a:extLst>
          </p:cNvPr>
          <p:cNvCxnSpPr>
            <a:cxnSpLocks/>
            <a:stCxn id="33" idx="1"/>
            <a:endCxn id="27" idx="1"/>
          </p:cNvCxnSpPr>
          <p:nvPr/>
        </p:nvCxnSpPr>
        <p:spPr>
          <a:xfrm rot="10800000" flipH="1">
            <a:off x="3991257" y="2418419"/>
            <a:ext cx="247258" cy="375108"/>
          </a:xfrm>
          <a:prstGeom prst="bentConnector3">
            <a:avLst>
              <a:gd name="adj1" fmla="val -53884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C8E0FE99-5DD4-4680-A1A3-E179ABCBA1F8}"/>
              </a:ext>
            </a:extLst>
          </p:cNvPr>
          <p:cNvSpPr/>
          <p:nvPr/>
        </p:nvSpPr>
        <p:spPr>
          <a:xfrm>
            <a:off x="1" y="1900509"/>
            <a:ext cx="2437892" cy="32174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88" dirty="0">
                <a:solidFill>
                  <a:prstClr val="white"/>
                </a:solidFill>
                <a:latin typeface="Arial"/>
              </a:rPr>
              <a:t>FCC Construction &amp; Procurement of Interior equipment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2F3D1C08-EDAF-4F6F-8EC8-6A5D1D759246}"/>
              </a:ext>
            </a:extLst>
          </p:cNvPr>
          <p:cNvSpPr/>
          <p:nvPr/>
        </p:nvSpPr>
        <p:spPr>
          <a:xfrm>
            <a:off x="1841196" y="2966370"/>
            <a:ext cx="864158" cy="273762"/>
          </a:xfrm>
          <a:prstGeom prst="rect">
            <a:avLst/>
          </a:prstGeom>
          <a:gradFill>
            <a:gsLst>
              <a:gs pos="32000">
                <a:srgbClr val="00B0F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825" dirty="0" err="1">
                <a:solidFill>
                  <a:prstClr val="white"/>
                </a:solidFill>
                <a:latin typeface="Arial"/>
              </a:rPr>
              <a:t>Cryo</a:t>
            </a:r>
            <a:r>
              <a:rPr lang="en-US" sz="825" dirty="0">
                <a:solidFill>
                  <a:prstClr val="white"/>
                </a:solidFill>
                <a:latin typeface="Arial"/>
              </a:rPr>
              <a:t> 2 </a:t>
            </a:r>
            <a:br>
              <a:rPr lang="en-US" sz="825" dirty="0">
                <a:solidFill>
                  <a:prstClr val="white"/>
                </a:solidFill>
                <a:latin typeface="Arial"/>
              </a:rPr>
            </a:br>
            <a:r>
              <a:rPr lang="en-US" sz="825" dirty="0">
                <a:solidFill>
                  <a:prstClr val="white"/>
                </a:solidFill>
                <a:latin typeface="Arial"/>
              </a:rPr>
              <a:t>Commissioning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AA795A7F-E472-4DFF-A5AE-DB75C70B69CB}"/>
              </a:ext>
            </a:extLst>
          </p:cNvPr>
          <p:cNvSpPr/>
          <p:nvPr/>
        </p:nvSpPr>
        <p:spPr>
          <a:xfrm>
            <a:off x="5170449" y="3574685"/>
            <a:ext cx="1250146" cy="185688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00B0F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00" dirty="0">
                <a:solidFill>
                  <a:prstClr val="black"/>
                </a:solidFill>
                <a:latin typeface="Arial"/>
              </a:rPr>
              <a:t>SFRS Cooldown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0A93F569-A32C-4C65-A17C-25738496128D}"/>
              </a:ext>
            </a:extLst>
          </p:cNvPr>
          <p:cNvSpPr/>
          <p:nvPr/>
        </p:nvSpPr>
        <p:spPr>
          <a:xfrm>
            <a:off x="6963815" y="4480025"/>
            <a:ext cx="945061" cy="185688"/>
          </a:xfrm>
          <a:prstGeom prst="rect">
            <a:avLst/>
          </a:prstGeom>
          <a:gradFill>
            <a:gsLst>
              <a:gs pos="66000">
                <a:srgbClr val="00B0F0"/>
              </a:gs>
              <a:gs pos="33000">
                <a:srgbClr val="00B0F0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00" dirty="0">
                <a:solidFill>
                  <a:prstClr val="black"/>
                </a:solidFill>
                <a:latin typeface="Arial"/>
              </a:rPr>
              <a:t>SIS100 Cooldown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03339178-CE3F-4586-95B7-D70C295694C1}"/>
              </a:ext>
            </a:extLst>
          </p:cNvPr>
          <p:cNvSpPr/>
          <p:nvPr/>
        </p:nvSpPr>
        <p:spPr>
          <a:xfrm>
            <a:off x="2" y="2604756"/>
            <a:ext cx="3440567" cy="184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Arial"/>
              </a:rPr>
              <a:t>Controls &amp; BI Digitization UNILAC, SIS18, ESR, Cryring, HEBT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4897433-1E1A-C700-6CDD-C4490C2F7BC8}"/>
              </a:ext>
            </a:extLst>
          </p:cNvPr>
          <p:cNvSpPr/>
          <p:nvPr/>
        </p:nvSpPr>
        <p:spPr>
          <a:xfrm>
            <a:off x="5561448" y="3327673"/>
            <a:ext cx="657869" cy="1738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75" dirty="0">
                <a:solidFill>
                  <a:prstClr val="white"/>
                </a:solidFill>
                <a:latin typeface="Arial"/>
              </a:rPr>
              <a:t>Dry-Runs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1947190-892F-DE1F-359B-8D8206188B10}"/>
              </a:ext>
            </a:extLst>
          </p:cNvPr>
          <p:cNvSpPr/>
          <p:nvPr/>
        </p:nvSpPr>
        <p:spPr>
          <a:xfrm>
            <a:off x="5316504" y="3024741"/>
            <a:ext cx="908291" cy="1738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75" dirty="0">
                <a:solidFill>
                  <a:prstClr val="white"/>
                </a:solidFill>
                <a:latin typeface="Arial"/>
              </a:rPr>
              <a:t>Dry-Runs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80F4B9-8BEC-128F-E40F-40A9210F2936}"/>
              </a:ext>
            </a:extLst>
          </p:cNvPr>
          <p:cNvSpPr/>
          <p:nvPr/>
        </p:nvSpPr>
        <p:spPr>
          <a:xfrm>
            <a:off x="7322026" y="3906082"/>
            <a:ext cx="872399" cy="18301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75" dirty="0">
                <a:solidFill>
                  <a:prstClr val="white"/>
                </a:solidFill>
                <a:latin typeface="Arial"/>
              </a:rPr>
              <a:t>Dry-Runs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6129C4A-1993-D0EA-4E3F-223DFF7DAC89}"/>
              </a:ext>
            </a:extLst>
          </p:cNvPr>
          <p:cNvSpPr/>
          <p:nvPr/>
        </p:nvSpPr>
        <p:spPr>
          <a:xfrm>
            <a:off x="7322026" y="4226149"/>
            <a:ext cx="872395" cy="187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675" dirty="0">
                <a:solidFill>
                  <a:prstClr val="white"/>
                </a:solidFill>
                <a:latin typeface="Arial"/>
              </a:rPr>
              <a:t>Dry-Runs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9BD7A5CF-3E51-4ECB-AA16-A43DC4480F4F}"/>
              </a:ext>
            </a:extLst>
          </p:cNvPr>
          <p:cNvSpPr/>
          <p:nvPr/>
        </p:nvSpPr>
        <p:spPr>
          <a:xfrm>
            <a:off x="4324580" y="1633538"/>
            <a:ext cx="624704" cy="18233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50" dirty="0">
                <a:solidFill>
                  <a:prstClr val="white"/>
                </a:solidFill>
                <a:latin typeface="Arial"/>
              </a:rPr>
              <a:t>Beam Time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4B68152-56E0-4EFF-B258-34D204C00AE5}"/>
              </a:ext>
            </a:extLst>
          </p:cNvPr>
          <p:cNvSpPr/>
          <p:nvPr/>
        </p:nvSpPr>
        <p:spPr>
          <a:xfrm>
            <a:off x="2497374" y="1896419"/>
            <a:ext cx="622930" cy="32174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788" dirty="0">
                <a:solidFill>
                  <a:prstClr val="white"/>
                </a:solidFill>
                <a:latin typeface="Arial"/>
              </a:rPr>
              <a:t>equipment</a:t>
            </a:r>
          </a:p>
          <a:p>
            <a:pPr algn="ctr" defTabSz="685800"/>
            <a:r>
              <a:rPr lang="en-US" sz="788" dirty="0">
                <a:solidFill>
                  <a:prstClr val="white"/>
                </a:solidFill>
                <a:latin typeface="Arial"/>
              </a:rPr>
              <a:t>Installation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F99EB348-E52C-4555-BCB2-09A77FD63D4D}"/>
              </a:ext>
            </a:extLst>
          </p:cNvPr>
          <p:cNvSpPr/>
          <p:nvPr/>
        </p:nvSpPr>
        <p:spPr>
          <a:xfrm>
            <a:off x="3089939" y="1629103"/>
            <a:ext cx="81873" cy="18233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75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20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Commissioning phases for accelerators and detectors</a:t>
            </a:r>
            <a:endParaRPr lang="en-US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804427" y="981059"/>
          <a:ext cx="8243675" cy="34131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1761">
                  <a:extLst>
                    <a:ext uri="{9D8B030D-6E8A-4147-A177-3AD203B41FA5}">
                      <a16:colId xmlns:a16="http://schemas.microsoft.com/office/drawing/2014/main" val="3695519733"/>
                    </a:ext>
                  </a:extLst>
                </a:gridCol>
                <a:gridCol w="1577013">
                  <a:extLst>
                    <a:ext uri="{9D8B030D-6E8A-4147-A177-3AD203B41FA5}">
                      <a16:colId xmlns:a16="http://schemas.microsoft.com/office/drawing/2014/main" val="1942404353"/>
                    </a:ext>
                  </a:extLst>
                </a:gridCol>
                <a:gridCol w="3707843">
                  <a:extLst>
                    <a:ext uri="{9D8B030D-6E8A-4147-A177-3AD203B41FA5}">
                      <a16:colId xmlns:a16="http://schemas.microsoft.com/office/drawing/2014/main" val="661342224"/>
                    </a:ext>
                  </a:extLst>
                </a:gridCol>
                <a:gridCol w="2597058">
                  <a:extLst>
                    <a:ext uri="{9D8B030D-6E8A-4147-A177-3AD203B41FA5}">
                      <a16:colId xmlns:a16="http://schemas.microsoft.com/office/drawing/2014/main" val="2215023803"/>
                    </a:ext>
                  </a:extLst>
                </a:gridCol>
              </a:tblGrid>
              <a:tr h="30423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commissioning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accelerators &amp; transfer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lines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9361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D1</a:t>
                      </a:r>
                    </a:p>
                    <a:p>
                      <a:pPr algn="ctr"/>
                      <a:r>
                        <a:rPr kumimoji="0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M103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7EEB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HW-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commissioning</a:t>
                      </a:r>
                    </a:p>
                  </a:txBody>
                  <a:tcPr>
                    <a:solidFill>
                      <a:srgbClr val="F7EEB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system tests in tunnel and supply areas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 system not needed (only in limited aspects)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TBI not needed, site power is sufficient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7EEB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detector tests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tests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individual components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install.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service &amp; controls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7E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08969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lvl="0"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D2</a:t>
                      </a:r>
                    </a:p>
                    <a:p>
                      <a:pPr algn="ctr"/>
                      <a:r>
                        <a:rPr kumimoji="0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M104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9E4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remote &amp; system commissioning</a:t>
                      </a:r>
                    </a:p>
                  </a:txBody>
                  <a:tcPr>
                    <a:solidFill>
                      <a:srgbClr val="F9E48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system test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(vertical system integration test)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remote testing from MCR (sequences, checklists)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TBI (phase 5 and 6), control system integration and timing is needed, access control &amp; STVs needed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9E48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tests (with HV, gas, ...)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pre-test of DAQ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control</a:t>
                      </a:r>
                    </a:p>
                  </a:txBody>
                  <a:tcPr>
                    <a:solidFill>
                      <a:srgbClr val="F9E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53864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D3</a:t>
                      </a:r>
                    </a:p>
                    <a:p>
                      <a:pPr algn="ctr"/>
                      <a:r>
                        <a:rPr kumimoji="0" lang="en-US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M105M11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ED8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integration</a:t>
                      </a:r>
                    </a:p>
                  </a:txBody>
                  <a:tcPr>
                    <a:solidFill>
                      <a:srgbClr val="FED85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(3.1)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 system tests &amp; (3.2) full Dry-Runs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 system and accelerator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models for pilot beam scenarios fully available, PAS commissioning done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ED85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detector test and DAQ using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cosmics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E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3719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  <a:p>
                      <a:pPr algn="ctr"/>
                      <a:r>
                        <a:rPr lang="en-US" sz="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M12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pilot beam </a:t>
                      </a: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commissioning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pilot beam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commissioning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(completion parameters)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 permit</a:t>
                      </a:r>
                    </a:p>
                    <a:p>
                      <a:pPr marL="285750" marR="0" lvl="0" indent="-28575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commissioning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pilot beam 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258441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E583B52-F2E0-4C4F-B0DB-D04C6B8463CD}"/>
              </a:ext>
            </a:extLst>
          </p:cNvPr>
          <p:cNvGrpSpPr/>
          <p:nvPr/>
        </p:nvGrpSpPr>
        <p:grpSpPr>
          <a:xfrm>
            <a:off x="231913" y="934712"/>
            <a:ext cx="304800" cy="388134"/>
            <a:chOff x="231913" y="1011690"/>
            <a:chExt cx="304800" cy="78198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E3E43B-81B7-D044-B3B1-98A9787ACB80}"/>
                </a:ext>
              </a:extLst>
            </p:cNvPr>
            <p:cNvSpPr/>
            <p:nvPr/>
          </p:nvSpPr>
          <p:spPr>
            <a:xfrm>
              <a:off x="231913" y="1011690"/>
              <a:ext cx="304800" cy="7088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9221EF7-C434-024A-925C-39503127830A}"/>
                </a:ext>
              </a:extLst>
            </p:cNvPr>
            <p:cNvSpPr txBox="1"/>
            <p:nvPr/>
          </p:nvSpPr>
          <p:spPr>
            <a:xfrm rot="16200000">
              <a:off x="-16285" y="1290384"/>
              <a:ext cx="775757" cy="2308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78"/>
              <a:r>
                <a:rPr lang="en-US" sz="9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inst.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68E8CD8-5485-BD49-BFF5-787D9F33BA0E}"/>
              </a:ext>
            </a:extLst>
          </p:cNvPr>
          <p:cNvGrpSpPr/>
          <p:nvPr/>
        </p:nvGrpSpPr>
        <p:grpSpPr>
          <a:xfrm>
            <a:off x="231915" y="1316689"/>
            <a:ext cx="304800" cy="2203007"/>
            <a:chOff x="231913" y="1742661"/>
            <a:chExt cx="304800" cy="2025552"/>
          </a:xfrm>
          <a:solidFill>
            <a:schemeClr val="accent3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9FAEBA2-CD64-094F-95F1-9E8929AF69CD}"/>
                </a:ext>
              </a:extLst>
            </p:cNvPr>
            <p:cNvSpPr/>
            <p:nvPr/>
          </p:nvSpPr>
          <p:spPr>
            <a:xfrm>
              <a:off x="231913" y="1742661"/>
              <a:ext cx="304800" cy="202555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 dirty="0">
                <a:solidFill>
                  <a:prstClr val="white"/>
                </a:solidFill>
                <a:highlight>
                  <a:srgbClr val="008000"/>
                </a:highlight>
                <a:latin typeface="Arial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9FF5BC6-E2D5-EA44-8F4A-F8CC2CABD832}"/>
                </a:ext>
              </a:extLst>
            </p:cNvPr>
            <p:cNvSpPr txBox="1"/>
            <p:nvPr/>
          </p:nvSpPr>
          <p:spPr>
            <a:xfrm rot="16200000">
              <a:off x="-409730" y="2652489"/>
              <a:ext cx="1556564" cy="23083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78"/>
              <a:r>
                <a:rPr lang="en-US" sz="9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Commissioning without Beam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2125FC4-582F-CF4D-8B22-676403859702}"/>
              </a:ext>
            </a:extLst>
          </p:cNvPr>
          <p:cNvGrpSpPr/>
          <p:nvPr/>
        </p:nvGrpSpPr>
        <p:grpSpPr>
          <a:xfrm>
            <a:off x="99470" y="3482420"/>
            <a:ext cx="582561" cy="1438685"/>
            <a:chOff x="99470" y="3727132"/>
            <a:chExt cx="582561" cy="1193327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84C443B-996E-A744-A8CE-818F69DA56E4}"/>
                </a:ext>
              </a:extLst>
            </p:cNvPr>
            <p:cNvSpPr/>
            <p:nvPr/>
          </p:nvSpPr>
          <p:spPr>
            <a:xfrm>
              <a:off x="231913" y="3788162"/>
              <a:ext cx="304800" cy="6827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Dreieck 9">
              <a:extLst>
                <a:ext uri="{FF2B5EF4-FFF2-40B4-BE49-F238E27FC236}">
                  <a16:creationId xmlns:a16="http://schemas.microsoft.com/office/drawing/2014/main" id="{598F3E89-26D0-E348-A329-62EE12EC3A19}"/>
                </a:ext>
              </a:extLst>
            </p:cNvPr>
            <p:cNvSpPr/>
            <p:nvPr/>
          </p:nvSpPr>
          <p:spPr>
            <a:xfrm rot="10800000">
              <a:off x="99470" y="4431251"/>
              <a:ext cx="582561" cy="48920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53A2FF8-CFC5-D448-950D-6B38DB6CDA0C}"/>
                </a:ext>
              </a:extLst>
            </p:cNvPr>
            <p:cNvSpPr txBox="1"/>
            <p:nvPr/>
          </p:nvSpPr>
          <p:spPr>
            <a:xfrm rot="16200000">
              <a:off x="-148135" y="4128407"/>
              <a:ext cx="1033382" cy="2308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78"/>
              <a:r>
                <a:rPr lang="en-US" sz="9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Commissioning  </a:t>
              </a:r>
            </a:p>
          </p:txBody>
        </p:sp>
      </p:grp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802468" y="4159042"/>
          <a:ext cx="8243676" cy="64008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71233">
                  <a:extLst>
                    <a:ext uri="{9D8B030D-6E8A-4147-A177-3AD203B41FA5}">
                      <a16:colId xmlns:a16="http://schemas.microsoft.com/office/drawing/2014/main" val="3734570972"/>
                    </a:ext>
                  </a:extLst>
                </a:gridCol>
                <a:gridCol w="1576374">
                  <a:extLst>
                    <a:ext uri="{9D8B030D-6E8A-4147-A177-3AD203B41FA5}">
                      <a16:colId xmlns:a16="http://schemas.microsoft.com/office/drawing/2014/main" val="2561462074"/>
                    </a:ext>
                  </a:extLst>
                </a:gridCol>
                <a:gridCol w="6296069">
                  <a:extLst>
                    <a:ext uri="{9D8B030D-6E8A-4147-A177-3AD203B41FA5}">
                      <a16:colId xmlns:a16="http://schemas.microsoft.com/office/drawing/2014/main" val="81483318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commission &amp; operation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 with PCP-beam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respectively status quo beam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commissioning of advanced systems and complex operation modes / intensity ramp-up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 development towards FAIR design parameters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09382"/>
                  </a:ext>
                </a:extLst>
              </a:tr>
            </a:tbl>
          </a:graphicData>
        </a:graphic>
      </p:graphicFrame>
      <p:cxnSp>
        <p:nvCxnSpPr>
          <p:cNvPr id="19" name="Gerader Verbinder 18"/>
          <p:cNvCxnSpPr>
            <a:cxnSpLocks/>
          </p:cNvCxnSpPr>
          <p:nvPr/>
        </p:nvCxnSpPr>
        <p:spPr>
          <a:xfrm flipH="1">
            <a:off x="804427" y="4159042"/>
            <a:ext cx="824563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7918815" y="4178806"/>
            <a:ext cx="1170513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78"/>
            <a:r>
              <a:rPr lang="en-US" sz="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handover to operations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S. Reimann - 1st FAIR Commissioning Workshop 07.11.-08.11.2024</a:t>
            </a:r>
            <a:endParaRPr lang="de-DE" dirty="0">
              <a:latin typeface="Arial"/>
            </a:endParaRP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0F7DA427-22C8-E7F0-F9EA-0699FCEC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882BA8C-F9B4-1340-CBC3-BB69882AF36F}"/>
              </a:ext>
            </a:extLst>
          </p:cNvPr>
          <p:cNvSpPr txBox="1"/>
          <p:nvPr/>
        </p:nvSpPr>
        <p:spPr>
          <a:xfrm>
            <a:off x="6543343" y="4737627"/>
            <a:ext cx="2589170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900" dirty="0"/>
              <a:t>color-codes aligned with responsibility matrices</a:t>
            </a:r>
          </a:p>
        </p:txBody>
      </p:sp>
    </p:spTree>
    <p:extLst>
      <p:ext uri="{BB962C8B-B14F-4D97-AF65-F5344CB8AC3E}">
        <p14:creationId xmlns:p14="http://schemas.microsoft.com/office/powerpoint/2010/main" val="343146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8FC9-070E-4FC0-9EC5-ED3D2917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Chains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Sections  Systems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05A-52D8-4C83-991D-A80179DC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5966D-BD2A-4855-B456-5A3EF0264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S. Reimann - 1st FAIR Commissioning Workshop 07.11.-08.11.2024</a:t>
            </a:r>
            <a:endParaRPr lang="de-DE" dirty="0"/>
          </a:p>
        </p:txBody>
      </p:sp>
      <p:sp>
        <p:nvSpPr>
          <p:cNvPr id="106" name="Rechteck 3">
            <a:extLst>
              <a:ext uri="{FF2B5EF4-FFF2-40B4-BE49-F238E27FC236}">
                <a16:creationId xmlns:a16="http://schemas.microsoft.com/office/drawing/2014/main" id="{6DEDA010-BF10-4D00-932B-F12DDF979971}"/>
              </a:ext>
            </a:extLst>
          </p:cNvPr>
          <p:cNvSpPr/>
          <p:nvPr/>
        </p:nvSpPr>
        <p:spPr>
          <a:xfrm>
            <a:off x="1463947" y="1210668"/>
            <a:ext cx="7343351" cy="43542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(UNILAC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SIS18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)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HEBT  SFRS  HEB  NUSTAR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hteck 9">
            <a:extLst>
              <a:ext uri="{FF2B5EF4-FFF2-40B4-BE49-F238E27FC236}">
                <a16:creationId xmlns:a16="http://schemas.microsoft.com/office/drawing/2014/main" id="{4DE26308-62E9-401D-B0A3-56BFEADCFFA6}"/>
              </a:ext>
            </a:extLst>
          </p:cNvPr>
          <p:cNvSpPr/>
          <p:nvPr/>
        </p:nvSpPr>
        <p:spPr>
          <a:xfrm>
            <a:off x="1463948" y="1687724"/>
            <a:ext cx="611473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T1S1</a:t>
            </a:r>
          </a:p>
        </p:txBody>
      </p:sp>
      <p:sp>
        <p:nvSpPr>
          <p:cNvPr id="108" name="Rechteck 10">
            <a:extLst>
              <a:ext uri="{FF2B5EF4-FFF2-40B4-BE49-F238E27FC236}">
                <a16:creationId xmlns:a16="http://schemas.microsoft.com/office/drawing/2014/main" id="{65BE637B-D164-437C-BE22-0D6097A3C9F8}"/>
              </a:ext>
            </a:extLst>
          </p:cNvPr>
          <p:cNvSpPr/>
          <p:nvPr/>
        </p:nvSpPr>
        <p:spPr>
          <a:xfrm>
            <a:off x="2116956" y="1690276"/>
            <a:ext cx="611473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T1S2</a:t>
            </a:r>
          </a:p>
        </p:txBody>
      </p:sp>
      <p:sp>
        <p:nvSpPr>
          <p:cNvPr id="109" name="Rechteck 11">
            <a:extLst>
              <a:ext uri="{FF2B5EF4-FFF2-40B4-BE49-F238E27FC236}">
                <a16:creationId xmlns:a16="http://schemas.microsoft.com/office/drawing/2014/main" id="{4775A909-7CED-430B-ABBB-F8CC8D732D15}"/>
              </a:ext>
            </a:extLst>
          </p:cNvPr>
          <p:cNvSpPr/>
          <p:nvPr/>
        </p:nvSpPr>
        <p:spPr>
          <a:xfrm>
            <a:off x="2766430" y="1690276"/>
            <a:ext cx="611473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TSX1</a:t>
            </a:r>
          </a:p>
        </p:txBody>
      </p:sp>
      <p:sp>
        <p:nvSpPr>
          <p:cNvPr id="110" name="Rechteck 12">
            <a:extLst>
              <a:ext uri="{FF2B5EF4-FFF2-40B4-BE49-F238E27FC236}">
                <a16:creationId xmlns:a16="http://schemas.microsoft.com/office/drawing/2014/main" id="{2133997B-BFE6-4E9C-B453-7CD82B33DF43}"/>
              </a:ext>
            </a:extLst>
          </p:cNvPr>
          <p:cNvSpPr/>
          <p:nvPr/>
        </p:nvSpPr>
        <p:spPr>
          <a:xfrm>
            <a:off x="4711272" y="1683642"/>
            <a:ext cx="611473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FTF1</a:t>
            </a:r>
          </a:p>
        </p:txBody>
      </p:sp>
      <p:sp>
        <p:nvSpPr>
          <p:cNvPr id="111" name="Rechteck 13">
            <a:extLst>
              <a:ext uri="{FF2B5EF4-FFF2-40B4-BE49-F238E27FC236}">
                <a16:creationId xmlns:a16="http://schemas.microsoft.com/office/drawing/2014/main" id="{C3B33542-3DC4-486A-9024-E68B225FD210}"/>
              </a:ext>
            </a:extLst>
          </p:cNvPr>
          <p:cNvSpPr/>
          <p:nvPr/>
        </p:nvSpPr>
        <p:spPr>
          <a:xfrm>
            <a:off x="5370697" y="1683642"/>
            <a:ext cx="755406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FPF0-4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Rechteck 14">
            <a:extLst>
              <a:ext uri="{FF2B5EF4-FFF2-40B4-BE49-F238E27FC236}">
                <a16:creationId xmlns:a16="http://schemas.microsoft.com/office/drawing/2014/main" id="{202019D6-20F1-4049-AE9D-C95ABAE175BD}"/>
              </a:ext>
            </a:extLst>
          </p:cNvPr>
          <p:cNvSpPr/>
          <p:nvPr/>
        </p:nvSpPr>
        <p:spPr>
          <a:xfrm>
            <a:off x="6163982" y="1683642"/>
            <a:ext cx="826578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FMF1-3</a:t>
            </a:r>
          </a:p>
        </p:txBody>
      </p:sp>
      <p:sp>
        <p:nvSpPr>
          <p:cNvPr id="113" name="Rechteck 15">
            <a:extLst>
              <a:ext uri="{FF2B5EF4-FFF2-40B4-BE49-F238E27FC236}">
                <a16:creationId xmlns:a16="http://schemas.microsoft.com/office/drawing/2014/main" id="{F0AF94A8-28E5-4E74-8855-42F329BBA3FD}"/>
              </a:ext>
            </a:extLst>
          </p:cNvPr>
          <p:cNvSpPr/>
          <p:nvPr/>
        </p:nvSpPr>
        <p:spPr>
          <a:xfrm>
            <a:off x="7028439" y="1683642"/>
            <a:ext cx="826578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FHF1-2</a:t>
            </a:r>
          </a:p>
        </p:txBody>
      </p:sp>
      <p:sp>
        <p:nvSpPr>
          <p:cNvPr id="114" name="Rechteck 16">
            <a:extLst>
              <a:ext uri="{FF2B5EF4-FFF2-40B4-BE49-F238E27FC236}">
                <a16:creationId xmlns:a16="http://schemas.microsoft.com/office/drawing/2014/main" id="{4DB8372D-4DEE-4DDA-A2FB-F8FF9B5FF843}"/>
              </a:ext>
            </a:extLst>
          </p:cNvPr>
          <p:cNvSpPr/>
          <p:nvPr/>
        </p:nvSpPr>
        <p:spPr>
          <a:xfrm>
            <a:off x="3414133" y="1683642"/>
            <a:ext cx="611473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TSF1</a:t>
            </a:r>
          </a:p>
        </p:txBody>
      </p:sp>
      <p:sp>
        <p:nvSpPr>
          <p:cNvPr id="115" name="Rechteck 17">
            <a:extLst>
              <a:ext uri="{FF2B5EF4-FFF2-40B4-BE49-F238E27FC236}">
                <a16:creationId xmlns:a16="http://schemas.microsoft.com/office/drawing/2014/main" id="{CCCEE26A-B2DF-4BEC-9D1F-6A32F0776960}"/>
              </a:ext>
            </a:extLst>
          </p:cNvPr>
          <p:cNvSpPr/>
          <p:nvPr/>
        </p:nvSpPr>
        <p:spPr>
          <a:xfrm>
            <a:off x="4067141" y="1683642"/>
            <a:ext cx="611473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T1F2</a:t>
            </a:r>
          </a:p>
        </p:txBody>
      </p:sp>
      <p:sp>
        <p:nvSpPr>
          <p:cNvPr id="116" name="Rechteck 18">
            <a:extLst>
              <a:ext uri="{FF2B5EF4-FFF2-40B4-BE49-F238E27FC236}">
                <a16:creationId xmlns:a16="http://schemas.microsoft.com/office/drawing/2014/main" id="{372F2324-F5DA-4FE2-8FF7-F6ED57577D34}"/>
              </a:ext>
            </a:extLst>
          </p:cNvPr>
          <p:cNvSpPr/>
          <p:nvPr/>
        </p:nvSpPr>
        <p:spPr>
          <a:xfrm>
            <a:off x="7892896" y="1679068"/>
            <a:ext cx="914402" cy="25853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NUSTAR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feld 20">
            <a:extLst>
              <a:ext uri="{FF2B5EF4-FFF2-40B4-BE49-F238E27FC236}">
                <a16:creationId xmlns:a16="http://schemas.microsoft.com/office/drawing/2014/main" id="{B089CAD7-B8C9-4AD4-A175-2A05E10EC0C4}"/>
              </a:ext>
            </a:extLst>
          </p:cNvPr>
          <p:cNvSpPr txBox="1"/>
          <p:nvPr/>
        </p:nvSpPr>
        <p:spPr>
          <a:xfrm>
            <a:off x="465184" y="1247933"/>
            <a:ext cx="65274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feld 21">
            <a:extLst>
              <a:ext uri="{FF2B5EF4-FFF2-40B4-BE49-F238E27FC236}">
                <a16:creationId xmlns:a16="http://schemas.microsoft.com/office/drawing/2014/main" id="{D506BE91-0E61-45BF-8E10-9AE832138EFB}"/>
              </a:ext>
            </a:extLst>
          </p:cNvPr>
          <p:cNvSpPr txBox="1"/>
          <p:nvPr/>
        </p:nvSpPr>
        <p:spPr>
          <a:xfrm>
            <a:off x="465184" y="1610260"/>
            <a:ext cx="88036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echteck 3">
            <a:extLst>
              <a:ext uri="{FF2B5EF4-FFF2-40B4-BE49-F238E27FC236}">
                <a16:creationId xmlns:a16="http://schemas.microsoft.com/office/drawing/2014/main" id="{128E9AEA-1211-426F-B7FE-BBEFECEB19D4}"/>
              </a:ext>
            </a:extLst>
          </p:cNvPr>
          <p:cNvSpPr/>
          <p:nvPr/>
        </p:nvSpPr>
        <p:spPr>
          <a:xfrm>
            <a:off x="1194634" y="3033883"/>
            <a:ext cx="7826828" cy="43542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T1S1</a:t>
            </a:r>
          </a:p>
        </p:txBody>
      </p:sp>
      <p:sp>
        <p:nvSpPr>
          <p:cNvPr id="120" name="Textfeld 16">
            <a:extLst>
              <a:ext uri="{FF2B5EF4-FFF2-40B4-BE49-F238E27FC236}">
                <a16:creationId xmlns:a16="http://schemas.microsoft.com/office/drawing/2014/main" id="{5A8DDA3E-105D-4F3B-A0D0-74C099B5BDFA}"/>
              </a:ext>
            </a:extLst>
          </p:cNvPr>
          <p:cNvSpPr txBox="1"/>
          <p:nvPr/>
        </p:nvSpPr>
        <p:spPr>
          <a:xfrm>
            <a:off x="92637" y="3009896"/>
            <a:ext cx="80021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Rechteck 17">
            <a:extLst>
              <a:ext uri="{FF2B5EF4-FFF2-40B4-BE49-F238E27FC236}">
                <a16:creationId xmlns:a16="http://schemas.microsoft.com/office/drawing/2014/main" id="{B9014C6C-9501-4C8B-BAE2-FB2C41A550A0}"/>
              </a:ext>
            </a:extLst>
          </p:cNvPr>
          <p:cNvSpPr/>
          <p:nvPr/>
        </p:nvSpPr>
        <p:spPr>
          <a:xfrm>
            <a:off x="1194635" y="3476504"/>
            <a:ext cx="7826828" cy="43542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2" name="Rechteck 18">
            <a:extLst>
              <a:ext uri="{FF2B5EF4-FFF2-40B4-BE49-F238E27FC236}">
                <a16:creationId xmlns:a16="http://schemas.microsoft.com/office/drawing/2014/main" id="{1247F08F-2E79-4BF4-94D8-1BF4B4F17E3A}"/>
              </a:ext>
            </a:extLst>
          </p:cNvPr>
          <p:cNvSpPr/>
          <p:nvPr/>
        </p:nvSpPr>
        <p:spPr>
          <a:xfrm>
            <a:off x="1301744" y="3573780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DIP</a:t>
            </a:r>
          </a:p>
        </p:txBody>
      </p:sp>
      <p:sp>
        <p:nvSpPr>
          <p:cNvPr id="123" name="Rechteck 19">
            <a:extLst>
              <a:ext uri="{FF2B5EF4-FFF2-40B4-BE49-F238E27FC236}">
                <a16:creationId xmlns:a16="http://schemas.microsoft.com/office/drawing/2014/main" id="{7CB5C667-97E3-4BAF-9FBF-329664B38CE5}"/>
              </a:ext>
            </a:extLst>
          </p:cNvPr>
          <p:cNvSpPr/>
          <p:nvPr/>
        </p:nvSpPr>
        <p:spPr>
          <a:xfrm>
            <a:off x="5038265" y="3573780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DIP</a:t>
            </a:r>
          </a:p>
        </p:txBody>
      </p:sp>
      <p:sp>
        <p:nvSpPr>
          <p:cNvPr id="124" name="Rechteck 20">
            <a:extLst>
              <a:ext uri="{FF2B5EF4-FFF2-40B4-BE49-F238E27FC236}">
                <a16:creationId xmlns:a16="http://schemas.microsoft.com/office/drawing/2014/main" id="{A1E112A7-4FD0-417A-9D96-B14A41529A1B}"/>
              </a:ext>
            </a:extLst>
          </p:cNvPr>
          <p:cNvSpPr/>
          <p:nvPr/>
        </p:nvSpPr>
        <p:spPr>
          <a:xfrm>
            <a:off x="1976657" y="3573780"/>
            <a:ext cx="567804" cy="25853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VAC</a:t>
            </a:r>
          </a:p>
        </p:txBody>
      </p:sp>
      <p:sp>
        <p:nvSpPr>
          <p:cNvPr id="125" name="Rechteck 21">
            <a:extLst>
              <a:ext uri="{FF2B5EF4-FFF2-40B4-BE49-F238E27FC236}">
                <a16:creationId xmlns:a16="http://schemas.microsoft.com/office/drawing/2014/main" id="{EC51F40A-E6FF-4EBD-A741-ED8B2B57A2B2}"/>
              </a:ext>
            </a:extLst>
          </p:cNvPr>
          <p:cNvSpPr/>
          <p:nvPr/>
        </p:nvSpPr>
        <p:spPr>
          <a:xfrm>
            <a:off x="2651570" y="3573780"/>
            <a:ext cx="567804" cy="25853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DIAG</a:t>
            </a:r>
          </a:p>
        </p:txBody>
      </p:sp>
      <p:sp>
        <p:nvSpPr>
          <p:cNvPr id="126" name="Rechteck 22">
            <a:extLst>
              <a:ext uri="{FF2B5EF4-FFF2-40B4-BE49-F238E27FC236}">
                <a16:creationId xmlns:a16="http://schemas.microsoft.com/office/drawing/2014/main" id="{3879FFE8-1E49-4F4C-9AD9-5065C5ACB100}"/>
              </a:ext>
            </a:extLst>
          </p:cNvPr>
          <p:cNvSpPr/>
          <p:nvPr/>
        </p:nvSpPr>
        <p:spPr>
          <a:xfrm>
            <a:off x="3331924" y="3582699"/>
            <a:ext cx="668501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QUAD</a:t>
            </a:r>
          </a:p>
        </p:txBody>
      </p:sp>
      <p:sp>
        <p:nvSpPr>
          <p:cNvPr id="127" name="Rechteck 23">
            <a:extLst>
              <a:ext uri="{FF2B5EF4-FFF2-40B4-BE49-F238E27FC236}">
                <a16:creationId xmlns:a16="http://schemas.microsoft.com/office/drawing/2014/main" id="{BD0597BC-AE81-4C97-B339-AFC61FA003B4}"/>
              </a:ext>
            </a:extLst>
          </p:cNvPr>
          <p:cNvSpPr/>
          <p:nvPr/>
        </p:nvSpPr>
        <p:spPr>
          <a:xfrm>
            <a:off x="6494229" y="3573779"/>
            <a:ext cx="567804" cy="25853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VAC</a:t>
            </a:r>
          </a:p>
        </p:txBody>
      </p:sp>
      <p:sp>
        <p:nvSpPr>
          <p:cNvPr id="128" name="Rechteck 24">
            <a:extLst>
              <a:ext uri="{FF2B5EF4-FFF2-40B4-BE49-F238E27FC236}">
                <a16:creationId xmlns:a16="http://schemas.microsoft.com/office/drawing/2014/main" id="{D565FA42-8AAA-400B-A13A-6108EDDA068B}"/>
              </a:ext>
            </a:extLst>
          </p:cNvPr>
          <p:cNvSpPr/>
          <p:nvPr/>
        </p:nvSpPr>
        <p:spPr>
          <a:xfrm>
            <a:off x="4292644" y="3573779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DIP</a:t>
            </a:r>
          </a:p>
        </p:txBody>
      </p:sp>
      <p:sp>
        <p:nvSpPr>
          <p:cNvPr id="129" name="Rechteck 25">
            <a:extLst>
              <a:ext uri="{FF2B5EF4-FFF2-40B4-BE49-F238E27FC236}">
                <a16:creationId xmlns:a16="http://schemas.microsoft.com/office/drawing/2014/main" id="{AC6933A9-0B11-4A93-9263-C3A7DEED02E5}"/>
              </a:ext>
            </a:extLst>
          </p:cNvPr>
          <p:cNvSpPr/>
          <p:nvPr/>
        </p:nvSpPr>
        <p:spPr>
          <a:xfrm>
            <a:off x="5748608" y="3575756"/>
            <a:ext cx="567804" cy="25853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DIAG</a:t>
            </a:r>
          </a:p>
        </p:txBody>
      </p:sp>
      <p:sp>
        <p:nvSpPr>
          <p:cNvPr id="130" name="Rechteck 26">
            <a:extLst>
              <a:ext uri="{FF2B5EF4-FFF2-40B4-BE49-F238E27FC236}">
                <a16:creationId xmlns:a16="http://schemas.microsoft.com/office/drawing/2014/main" id="{2ED63FB7-6A77-42EA-BF60-65690052214E}"/>
              </a:ext>
            </a:extLst>
          </p:cNvPr>
          <p:cNvSpPr/>
          <p:nvPr/>
        </p:nvSpPr>
        <p:spPr>
          <a:xfrm>
            <a:off x="7186490" y="3571585"/>
            <a:ext cx="668501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QUAD</a:t>
            </a:r>
          </a:p>
        </p:txBody>
      </p:sp>
      <p:sp>
        <p:nvSpPr>
          <p:cNvPr id="131" name="Textfeld 27">
            <a:extLst>
              <a:ext uri="{FF2B5EF4-FFF2-40B4-BE49-F238E27FC236}">
                <a16:creationId xmlns:a16="http://schemas.microsoft.com/office/drawing/2014/main" id="{AAB5A250-EAEB-4491-8A94-725913919E86}"/>
              </a:ext>
            </a:extLst>
          </p:cNvPr>
          <p:cNvSpPr txBox="1"/>
          <p:nvPr/>
        </p:nvSpPr>
        <p:spPr>
          <a:xfrm>
            <a:off x="92637" y="3447996"/>
            <a:ext cx="1104790" cy="49244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pPr algn="l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(tunnel area part)</a:t>
            </a:r>
            <a:endParaRPr lang="en-GB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Rechteck 28">
            <a:extLst>
              <a:ext uri="{FF2B5EF4-FFF2-40B4-BE49-F238E27FC236}">
                <a16:creationId xmlns:a16="http://schemas.microsoft.com/office/drawing/2014/main" id="{9186322C-5B66-4E96-B8D9-8FC9A71086DD}"/>
              </a:ext>
            </a:extLst>
          </p:cNvPr>
          <p:cNvSpPr/>
          <p:nvPr/>
        </p:nvSpPr>
        <p:spPr>
          <a:xfrm>
            <a:off x="1497250" y="4216438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PS</a:t>
            </a:r>
          </a:p>
        </p:txBody>
      </p:sp>
      <p:sp>
        <p:nvSpPr>
          <p:cNvPr id="133" name="Rechteck 29">
            <a:extLst>
              <a:ext uri="{FF2B5EF4-FFF2-40B4-BE49-F238E27FC236}">
                <a16:creationId xmlns:a16="http://schemas.microsoft.com/office/drawing/2014/main" id="{23048BB4-F901-48E1-BB14-D8E5F9B15732}"/>
              </a:ext>
            </a:extLst>
          </p:cNvPr>
          <p:cNvSpPr/>
          <p:nvPr/>
        </p:nvSpPr>
        <p:spPr>
          <a:xfrm>
            <a:off x="3505228" y="4216438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PS</a:t>
            </a:r>
          </a:p>
        </p:txBody>
      </p:sp>
      <p:sp>
        <p:nvSpPr>
          <p:cNvPr id="134" name="Rechteck 30">
            <a:extLst>
              <a:ext uri="{FF2B5EF4-FFF2-40B4-BE49-F238E27FC236}">
                <a16:creationId xmlns:a16="http://schemas.microsoft.com/office/drawing/2014/main" id="{868C919C-6A8E-4BD7-9DCD-7C1D436368F7}"/>
              </a:ext>
            </a:extLst>
          </p:cNvPr>
          <p:cNvSpPr/>
          <p:nvPr/>
        </p:nvSpPr>
        <p:spPr>
          <a:xfrm>
            <a:off x="5180804" y="4216438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PS</a:t>
            </a:r>
          </a:p>
        </p:txBody>
      </p:sp>
      <p:cxnSp>
        <p:nvCxnSpPr>
          <p:cNvPr id="135" name="Gewinkelte Verbindung 32">
            <a:extLst>
              <a:ext uri="{FF2B5EF4-FFF2-40B4-BE49-F238E27FC236}">
                <a16:creationId xmlns:a16="http://schemas.microsoft.com/office/drawing/2014/main" id="{CF12C02B-7979-4B40-895B-F6E0621C6BEA}"/>
              </a:ext>
            </a:extLst>
          </p:cNvPr>
          <p:cNvCxnSpPr>
            <a:cxnSpLocks/>
            <a:stCxn id="134" idx="0"/>
            <a:endCxn id="128" idx="2"/>
          </p:cNvCxnSpPr>
          <p:nvPr/>
        </p:nvCxnSpPr>
        <p:spPr>
          <a:xfrm rot="16200000" flipV="1">
            <a:off x="4828565" y="3580297"/>
            <a:ext cx="384123" cy="888160"/>
          </a:xfrm>
          <a:prstGeom prst="bentConnector3">
            <a:avLst>
              <a:gd name="adj1" fmla="val 30871"/>
            </a:avLst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hteck 34">
            <a:extLst>
              <a:ext uri="{FF2B5EF4-FFF2-40B4-BE49-F238E27FC236}">
                <a16:creationId xmlns:a16="http://schemas.microsoft.com/office/drawing/2014/main" id="{8FA4C780-332F-431B-8080-40F7409BDC5A}"/>
              </a:ext>
            </a:extLst>
          </p:cNvPr>
          <p:cNvSpPr/>
          <p:nvPr/>
        </p:nvSpPr>
        <p:spPr>
          <a:xfrm>
            <a:off x="4356934" y="4216438"/>
            <a:ext cx="567804" cy="258536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DAC</a:t>
            </a:r>
          </a:p>
        </p:txBody>
      </p:sp>
      <p:cxnSp>
        <p:nvCxnSpPr>
          <p:cNvPr id="137" name="Gewinkelte Verbindung 36">
            <a:extLst>
              <a:ext uri="{FF2B5EF4-FFF2-40B4-BE49-F238E27FC236}">
                <a16:creationId xmlns:a16="http://schemas.microsoft.com/office/drawing/2014/main" id="{E500447A-52F2-4186-B322-FB690F2BD6B7}"/>
              </a:ext>
            </a:extLst>
          </p:cNvPr>
          <p:cNvCxnSpPr>
            <a:stCxn id="136" idx="0"/>
            <a:endCxn id="129" idx="2"/>
          </p:cNvCxnSpPr>
          <p:nvPr/>
        </p:nvCxnSpPr>
        <p:spPr>
          <a:xfrm rot="5400000" flipH="1" flipV="1">
            <a:off x="5145600" y="3329528"/>
            <a:ext cx="382146" cy="1391674"/>
          </a:xfrm>
          <a:prstGeom prst="bentConnector3">
            <a:avLst>
              <a:gd name="adj1" fmla="val 15105"/>
            </a:avLst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Gewinkelte Verbindung 39">
            <a:extLst>
              <a:ext uri="{FF2B5EF4-FFF2-40B4-BE49-F238E27FC236}">
                <a16:creationId xmlns:a16="http://schemas.microsoft.com/office/drawing/2014/main" id="{44C6CD27-7995-4C79-B424-D3F0A1B5B883}"/>
              </a:ext>
            </a:extLst>
          </p:cNvPr>
          <p:cNvCxnSpPr>
            <a:stCxn id="134" idx="0"/>
            <a:endCxn id="123" idx="2"/>
          </p:cNvCxnSpPr>
          <p:nvPr/>
        </p:nvCxnSpPr>
        <p:spPr>
          <a:xfrm rot="16200000" flipV="1">
            <a:off x="5201376" y="3953107"/>
            <a:ext cx="384122" cy="142539"/>
          </a:xfrm>
          <a:prstGeom prst="bentConnector3">
            <a:avLst>
              <a:gd name="adj1" fmla="val 54959"/>
            </a:avLst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Gewinkelte Verbindung 41">
            <a:extLst>
              <a:ext uri="{FF2B5EF4-FFF2-40B4-BE49-F238E27FC236}">
                <a16:creationId xmlns:a16="http://schemas.microsoft.com/office/drawing/2014/main" id="{1FFFD528-333F-490C-8D29-CF930A44E131}"/>
              </a:ext>
            </a:extLst>
          </p:cNvPr>
          <p:cNvCxnSpPr>
            <a:stCxn id="136" idx="0"/>
            <a:endCxn id="125" idx="2"/>
          </p:cNvCxnSpPr>
          <p:nvPr/>
        </p:nvCxnSpPr>
        <p:spPr>
          <a:xfrm rot="16200000" flipV="1">
            <a:off x="3596093" y="3171695"/>
            <a:ext cx="384122" cy="1705364"/>
          </a:xfrm>
          <a:prstGeom prst="bentConnector3">
            <a:avLst>
              <a:gd name="adj1" fmla="val 15284"/>
            </a:avLst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Gewinkelte Verbindung 43">
            <a:extLst>
              <a:ext uri="{FF2B5EF4-FFF2-40B4-BE49-F238E27FC236}">
                <a16:creationId xmlns:a16="http://schemas.microsoft.com/office/drawing/2014/main" id="{B359AA76-1FF4-4A19-9429-411D57DB578B}"/>
              </a:ext>
            </a:extLst>
          </p:cNvPr>
          <p:cNvCxnSpPr>
            <a:stCxn id="132" idx="0"/>
            <a:endCxn id="122" idx="2"/>
          </p:cNvCxnSpPr>
          <p:nvPr/>
        </p:nvCxnSpPr>
        <p:spPr>
          <a:xfrm rot="16200000" flipV="1">
            <a:off x="1491338" y="3926624"/>
            <a:ext cx="384122" cy="195506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winkelte Verbindung 45">
            <a:extLst>
              <a:ext uri="{FF2B5EF4-FFF2-40B4-BE49-F238E27FC236}">
                <a16:creationId xmlns:a16="http://schemas.microsoft.com/office/drawing/2014/main" id="{CCFF8531-A9B3-4C81-B125-8B361F68B857}"/>
              </a:ext>
            </a:extLst>
          </p:cNvPr>
          <p:cNvCxnSpPr>
            <a:stCxn id="133" idx="0"/>
            <a:endCxn id="126" idx="2"/>
          </p:cNvCxnSpPr>
          <p:nvPr/>
        </p:nvCxnSpPr>
        <p:spPr>
          <a:xfrm rot="16200000" flipV="1">
            <a:off x="3540052" y="3967359"/>
            <a:ext cx="375203" cy="122955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Rechteck 46">
            <a:extLst>
              <a:ext uri="{FF2B5EF4-FFF2-40B4-BE49-F238E27FC236}">
                <a16:creationId xmlns:a16="http://schemas.microsoft.com/office/drawing/2014/main" id="{D1603007-318C-4F8B-891B-4328C90016C0}"/>
              </a:ext>
            </a:extLst>
          </p:cNvPr>
          <p:cNvSpPr/>
          <p:nvPr/>
        </p:nvSpPr>
        <p:spPr>
          <a:xfrm>
            <a:off x="7062033" y="4216438"/>
            <a:ext cx="567804" cy="258536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PS</a:t>
            </a:r>
          </a:p>
        </p:txBody>
      </p:sp>
      <p:cxnSp>
        <p:nvCxnSpPr>
          <p:cNvPr id="143" name="Gewinkelte Verbindung 48">
            <a:extLst>
              <a:ext uri="{FF2B5EF4-FFF2-40B4-BE49-F238E27FC236}">
                <a16:creationId xmlns:a16="http://schemas.microsoft.com/office/drawing/2014/main" id="{89688F8A-BD9E-423E-B75A-36B4C333D837}"/>
              </a:ext>
            </a:extLst>
          </p:cNvPr>
          <p:cNvCxnSpPr>
            <a:stCxn id="142" idx="0"/>
            <a:endCxn id="130" idx="2"/>
          </p:cNvCxnSpPr>
          <p:nvPr/>
        </p:nvCxnSpPr>
        <p:spPr>
          <a:xfrm rot="5400000" flipH="1" flipV="1">
            <a:off x="7240180" y="3935877"/>
            <a:ext cx="386317" cy="174806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hteck 49">
            <a:extLst>
              <a:ext uri="{FF2B5EF4-FFF2-40B4-BE49-F238E27FC236}">
                <a16:creationId xmlns:a16="http://schemas.microsoft.com/office/drawing/2014/main" id="{44C05E21-3B85-416A-B5AF-C09250503811}"/>
              </a:ext>
            </a:extLst>
          </p:cNvPr>
          <p:cNvSpPr/>
          <p:nvPr/>
        </p:nvSpPr>
        <p:spPr>
          <a:xfrm>
            <a:off x="8000102" y="3571585"/>
            <a:ext cx="567804" cy="25853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SPEC</a:t>
            </a:r>
          </a:p>
        </p:txBody>
      </p:sp>
      <p:cxnSp>
        <p:nvCxnSpPr>
          <p:cNvPr id="145" name="Gerade Verbindung 53">
            <a:extLst>
              <a:ext uri="{FF2B5EF4-FFF2-40B4-BE49-F238E27FC236}">
                <a16:creationId xmlns:a16="http://schemas.microsoft.com/office/drawing/2014/main" id="{AC6ADCF7-DE0B-40C5-BCF5-667EDC9668AB}"/>
              </a:ext>
            </a:extLst>
          </p:cNvPr>
          <p:cNvCxnSpPr/>
          <p:nvPr/>
        </p:nvCxnSpPr>
        <p:spPr>
          <a:xfrm>
            <a:off x="1194634" y="4615680"/>
            <a:ext cx="128723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Gerade Verbindung 57">
            <a:extLst>
              <a:ext uri="{FF2B5EF4-FFF2-40B4-BE49-F238E27FC236}">
                <a16:creationId xmlns:a16="http://schemas.microsoft.com/office/drawing/2014/main" id="{02707E0E-60B6-4B67-8263-9713B393D094}"/>
              </a:ext>
            </a:extLst>
          </p:cNvPr>
          <p:cNvCxnSpPr/>
          <p:nvPr/>
        </p:nvCxnSpPr>
        <p:spPr>
          <a:xfrm>
            <a:off x="4576546" y="4615680"/>
            <a:ext cx="191768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Gerade Verbindung 58">
            <a:extLst>
              <a:ext uri="{FF2B5EF4-FFF2-40B4-BE49-F238E27FC236}">
                <a16:creationId xmlns:a16="http://schemas.microsoft.com/office/drawing/2014/main" id="{AC2CF801-EE06-463D-BC60-00323EAD735E}"/>
              </a:ext>
            </a:extLst>
          </p:cNvPr>
          <p:cNvCxnSpPr/>
          <p:nvPr/>
        </p:nvCxnSpPr>
        <p:spPr>
          <a:xfrm>
            <a:off x="6842089" y="4615680"/>
            <a:ext cx="191768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chteck 59">
            <a:extLst>
              <a:ext uri="{FF2B5EF4-FFF2-40B4-BE49-F238E27FC236}">
                <a16:creationId xmlns:a16="http://schemas.microsoft.com/office/drawing/2014/main" id="{6197B171-9FA9-4D94-A5E5-81B625D5D514}"/>
              </a:ext>
            </a:extLst>
          </p:cNvPr>
          <p:cNvSpPr/>
          <p:nvPr/>
        </p:nvSpPr>
        <p:spPr>
          <a:xfrm>
            <a:off x="7978482" y="4471823"/>
            <a:ext cx="567804" cy="2585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/>
              <a:t>TBI</a:t>
            </a:r>
          </a:p>
        </p:txBody>
      </p:sp>
      <p:cxnSp>
        <p:nvCxnSpPr>
          <p:cNvPr id="149" name="Gerade Verbindung 62">
            <a:extLst>
              <a:ext uri="{FF2B5EF4-FFF2-40B4-BE49-F238E27FC236}">
                <a16:creationId xmlns:a16="http://schemas.microsoft.com/office/drawing/2014/main" id="{D633A4EC-D43A-495B-9FDE-C4E5489A3641}"/>
              </a:ext>
            </a:extLst>
          </p:cNvPr>
          <p:cNvCxnSpPr>
            <a:cxnSpLocks/>
          </p:cNvCxnSpPr>
          <p:nvPr/>
        </p:nvCxnSpPr>
        <p:spPr>
          <a:xfrm>
            <a:off x="2392062" y="4615680"/>
            <a:ext cx="21844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65">
            <a:extLst>
              <a:ext uri="{FF2B5EF4-FFF2-40B4-BE49-F238E27FC236}">
                <a16:creationId xmlns:a16="http://schemas.microsoft.com/office/drawing/2014/main" id="{93917371-5173-49DD-AB23-9B946F6C5EBD}"/>
              </a:ext>
            </a:extLst>
          </p:cNvPr>
          <p:cNvCxnSpPr>
            <a:cxnSpLocks/>
          </p:cNvCxnSpPr>
          <p:nvPr/>
        </p:nvCxnSpPr>
        <p:spPr>
          <a:xfrm>
            <a:off x="5620208" y="4615680"/>
            <a:ext cx="21844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winkelte Verbindung 67">
            <a:extLst>
              <a:ext uri="{FF2B5EF4-FFF2-40B4-BE49-F238E27FC236}">
                <a16:creationId xmlns:a16="http://schemas.microsoft.com/office/drawing/2014/main" id="{A98771A5-23AF-43AC-961C-5E1E4D24C550}"/>
              </a:ext>
            </a:extLst>
          </p:cNvPr>
          <p:cNvCxnSpPr>
            <a:endCxn id="134" idx="3"/>
          </p:cNvCxnSpPr>
          <p:nvPr/>
        </p:nvCxnSpPr>
        <p:spPr>
          <a:xfrm rot="5400000" flipH="1" flipV="1">
            <a:off x="5549421" y="4416493"/>
            <a:ext cx="269974" cy="128400"/>
          </a:xfrm>
          <a:prstGeom prst="bentConnector4">
            <a:avLst>
              <a:gd name="adj1" fmla="val 26059"/>
              <a:gd name="adj2" fmla="val 278037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Gewinkelte Verbindung 69">
            <a:extLst>
              <a:ext uri="{FF2B5EF4-FFF2-40B4-BE49-F238E27FC236}">
                <a16:creationId xmlns:a16="http://schemas.microsoft.com/office/drawing/2014/main" id="{B3309310-E12E-4931-87E4-6A1665A6C43D}"/>
              </a:ext>
            </a:extLst>
          </p:cNvPr>
          <p:cNvCxnSpPr/>
          <p:nvPr/>
        </p:nvCxnSpPr>
        <p:spPr>
          <a:xfrm rot="16200000" flipV="1">
            <a:off x="1933532" y="4157149"/>
            <a:ext cx="785559" cy="13150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Gewinkelte Verbindung 73">
            <a:extLst>
              <a:ext uri="{FF2B5EF4-FFF2-40B4-BE49-F238E27FC236}">
                <a16:creationId xmlns:a16="http://schemas.microsoft.com/office/drawing/2014/main" id="{1956AF9F-6EA9-43AF-8914-76A7B8951142}"/>
              </a:ext>
            </a:extLst>
          </p:cNvPr>
          <p:cNvCxnSpPr>
            <a:endCxn id="133" idx="1"/>
          </p:cNvCxnSpPr>
          <p:nvPr/>
        </p:nvCxnSpPr>
        <p:spPr>
          <a:xfrm rot="10800000">
            <a:off x="3505229" y="4345706"/>
            <a:ext cx="1076247" cy="269974"/>
          </a:xfrm>
          <a:prstGeom prst="bentConnector3">
            <a:avLst>
              <a:gd name="adj1" fmla="val 12124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Gewinkelte Verbindung 75">
            <a:extLst>
              <a:ext uri="{FF2B5EF4-FFF2-40B4-BE49-F238E27FC236}">
                <a16:creationId xmlns:a16="http://schemas.microsoft.com/office/drawing/2014/main" id="{542A22B1-F989-432C-9EA2-335FC7E61118}"/>
              </a:ext>
            </a:extLst>
          </p:cNvPr>
          <p:cNvCxnSpPr>
            <a:endCxn id="130" idx="3"/>
          </p:cNvCxnSpPr>
          <p:nvPr/>
        </p:nvCxnSpPr>
        <p:spPr>
          <a:xfrm rot="5400000" flipH="1" flipV="1">
            <a:off x="7370547" y="4131237"/>
            <a:ext cx="914827" cy="54061"/>
          </a:xfrm>
          <a:prstGeom prst="bentConnector4">
            <a:avLst>
              <a:gd name="adj1" fmla="val 42935"/>
              <a:gd name="adj2" fmla="val 287936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feld 80">
            <a:extLst>
              <a:ext uri="{FF2B5EF4-FFF2-40B4-BE49-F238E27FC236}">
                <a16:creationId xmlns:a16="http://schemas.microsoft.com/office/drawing/2014/main" id="{6369586B-90E8-47A4-8A2D-A2CA231D0079}"/>
              </a:ext>
            </a:extLst>
          </p:cNvPr>
          <p:cNvSpPr txBox="1"/>
          <p:nvPr/>
        </p:nvSpPr>
        <p:spPr>
          <a:xfrm>
            <a:off x="93051" y="4062525"/>
            <a:ext cx="1104790" cy="49244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pPr algn="l"/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(supply area part)</a:t>
            </a:r>
            <a:endParaRPr lang="en-GB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7" name="Connector: Elbow 156">
            <a:extLst>
              <a:ext uri="{FF2B5EF4-FFF2-40B4-BE49-F238E27FC236}">
                <a16:creationId xmlns:a16="http://schemas.microsoft.com/office/drawing/2014/main" id="{5FF46C33-99EC-46A4-AC4A-D71235822682}"/>
              </a:ext>
            </a:extLst>
          </p:cNvPr>
          <p:cNvCxnSpPr>
            <a:stCxn id="107" idx="2"/>
            <a:endCxn id="119" idx="0"/>
          </p:cNvCxnSpPr>
          <p:nvPr/>
        </p:nvCxnSpPr>
        <p:spPr>
          <a:xfrm rot="16200000" flipH="1">
            <a:off x="2895056" y="820890"/>
            <a:ext cx="1087621" cy="333836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31297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1128</Words>
  <Application>Microsoft Macintosh PowerPoint</Application>
  <PresentationFormat>Bildschirmpräsentation (16:9)</PresentationFormat>
  <Paragraphs>267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fair-gsi-folienmaster_2017_onering</vt:lpstr>
      <vt:lpstr>FAIR Commissioning general strategy, definitions, organisation, roles</vt:lpstr>
      <vt:lpstr>Outline </vt:lpstr>
      <vt:lpstr>FAIR 2028</vt:lpstr>
      <vt:lpstr>FAIR Stages – Intermediate Objectives</vt:lpstr>
      <vt:lpstr>FAIR – HEBT Tunnel 30.10.2024</vt:lpstr>
      <vt:lpstr>FAIR – HEBT Tunnel 30.10.2024</vt:lpstr>
      <vt:lpstr>FAIR commissioning – strategic schedule</vt:lpstr>
      <vt:lpstr> Commissioning phases for accelerators and detectors</vt:lpstr>
      <vt:lpstr>Chains  Sections  Systems</vt:lpstr>
      <vt:lpstr>PowerPoint-Präsentation</vt:lpstr>
      <vt:lpstr>Ongoing preparatory Activities</vt:lpstr>
      <vt:lpstr>PowerPoint-Präsentation</vt:lpstr>
      <vt:lpstr>Main Roles during Commissioning  (execution phase)</vt:lpstr>
      <vt:lpstr>First 3 major Commissioning Milestones</vt:lpstr>
      <vt:lpstr>E.o.P.</vt:lpstr>
      <vt:lpstr>Sections of HEBT (ES)</vt:lpstr>
      <vt:lpstr>Sections of SuperFRS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Stephan Reimann</cp:lastModifiedBy>
  <cp:revision>41</cp:revision>
  <dcterms:created xsi:type="dcterms:W3CDTF">2023-07-06T07:39:51Z</dcterms:created>
  <dcterms:modified xsi:type="dcterms:W3CDTF">2024-11-06T21:24:42Z</dcterms:modified>
</cp:coreProperties>
</file>