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 autoAdjust="0"/>
    <p:restoredTop sz="94655" autoAdjust="0"/>
  </p:normalViewPr>
  <p:slideViewPr>
    <p:cSldViewPr snapToGrid="0" snapToObjects="1">
      <p:cViewPr varScale="1">
        <p:scale>
          <a:sx n="165" d="100"/>
          <a:sy n="165" d="100"/>
        </p:scale>
        <p:origin x="51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07.11.24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07.11.24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gsi.de/event/20583/timetable/#2024110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baseline="30000" dirty="0"/>
              <a:t>st</a:t>
            </a:r>
            <a:r>
              <a:rPr lang="de-DE" dirty="0"/>
              <a:t> FAIR Commissioning Workshop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 &amp; Goals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8314-8CED-4C98-B55C-56FF5127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DE33-FE5F-41B2-82E8-415E5B13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construction work is in its final stages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Installation of technical building infrastructure is ongoing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Installation of accelerator components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 been underway since beginning of 2024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cryogenic plant to be set in operation next year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 are approaching the start of the final project phase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Commissioning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It is now the right time to align our efforts and focus to make this final phase a success.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699C-ED42-4C08-A297-59AAD061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General Information &amp;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A6FF-F620-4EAB-982A-7CA85A33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1182029"/>
            <a:ext cx="8180250" cy="3583675"/>
          </a:xfrm>
        </p:spPr>
        <p:txBody>
          <a:bodyPr/>
          <a:lstStyle/>
          <a:p>
            <a:pPr marL="0" indent="0">
              <a:buNone/>
            </a:pPr>
            <a:r>
              <a:rPr lang="en-GB" sz="16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				Thursday							Friday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 		9:00								8:30		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lunch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		12:50 – 13:50						12:00 – 13:00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6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 		17:20								16:15 </a:t>
            </a:r>
            <a:r>
              <a:rPr lang="en-GB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to GSI leaves 16:30!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dinner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	18:00 – 21:00</a:t>
            </a:r>
          </a:p>
          <a:p>
            <a:pPr marL="0" indent="0">
              <a:buNone/>
            </a:pP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soft-drinks, beer and house wine are only included until 21:00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	Group-Photo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1</a:t>
            </a:r>
            <a:r>
              <a:rPr lang="en-GB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coffee break on Friday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Rooms available from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3 pm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Check-Out: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11 am</a:t>
            </a:r>
          </a:p>
          <a:p>
            <a:pPr marL="0" indent="0">
              <a:buNone/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6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noProof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https://indico.gsi.de/event/20583/timetable/#20241107</a:t>
            </a:r>
            <a:endParaRPr lang="en-GB" sz="1600" noProof="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DD9BE-C86A-4020-B609-B07A28F0B086}"/>
              </a:ext>
            </a:extLst>
          </p:cNvPr>
          <p:cNvSpPr/>
          <p:nvPr/>
        </p:nvSpPr>
        <p:spPr>
          <a:xfrm>
            <a:off x="557561" y="1043411"/>
            <a:ext cx="7545659" cy="21235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5719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7866-F901-472D-8419-4F4BAF8B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– Thursday 07.11.2025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2C37395-2B3A-6BDA-DEBB-E29D9D21F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899" y="1087438"/>
            <a:ext cx="5059302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58B3-9C4F-44BA-82FC-56940533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– Thursday 07.11.2025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3391115-BC3C-1246-1BC3-4376975D5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939" y="1087438"/>
            <a:ext cx="4705221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59D5-0565-40AF-9763-50669AE2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– Friday 08.11.2025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C30ABAE-5B4C-9876-8F0D-E38F9BCA1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000" y="1087438"/>
            <a:ext cx="5047099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F5C2-8FD2-4FC0-ABB2-FDFF6B71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– Friday 08.11.2025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7F6EB4D-A36E-428A-A625-A45B519E6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405" y="1087438"/>
            <a:ext cx="4766290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462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222</Words>
  <Application>Microsoft Macintosh PowerPoint</Application>
  <PresentationFormat>Bildschirmpräsentation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fair-gsi-folienmaster_2017_onering</vt:lpstr>
      <vt:lpstr>1st FAIR Commissioning Workshop</vt:lpstr>
      <vt:lpstr>Why are we here?</vt:lpstr>
      <vt:lpstr>General Information &amp; Agenda</vt:lpstr>
      <vt:lpstr>Agenda – Thursday 07.11.2025</vt:lpstr>
      <vt:lpstr>Agenda – Thursday 07.11.2025</vt:lpstr>
      <vt:lpstr>Agenda – Friday 08.11.2025</vt:lpstr>
      <vt:lpstr>Agenda – Friday 08.11.2025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Stephan Reimann</cp:lastModifiedBy>
  <cp:revision>39</cp:revision>
  <dcterms:created xsi:type="dcterms:W3CDTF">2023-07-06T07:39:51Z</dcterms:created>
  <dcterms:modified xsi:type="dcterms:W3CDTF">2024-11-07T07:51:56Z</dcterms:modified>
</cp:coreProperties>
</file>