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396" r:id="rId3"/>
    <p:sldId id="399" r:id="rId4"/>
    <p:sldId id="402" r:id="rId5"/>
    <p:sldId id="398" r:id="rId6"/>
    <p:sldId id="259" r:id="rId7"/>
    <p:sldId id="404" r:id="rId8"/>
    <p:sldId id="405" r:id="rId9"/>
    <p:sldId id="267" r:id="rId10"/>
    <p:sldId id="395" r:id="rId11"/>
    <p:sldId id="301" r:id="rId12"/>
    <p:sldId id="400" r:id="rId13"/>
    <p:sldId id="401" r:id="rId14"/>
    <p:sldId id="407" r:id="rId15"/>
    <p:sldId id="406" r:id="rId16"/>
    <p:sldId id="403" r:id="rId17"/>
    <p:sldId id="285" r:id="rId1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9595"/>
    <a:srgbClr val="004BA1"/>
    <a:srgbClr val="FDEADA"/>
    <a:srgbClr val="FF3399"/>
    <a:srgbClr val="D0D8E8"/>
    <a:srgbClr val="FF0000"/>
    <a:srgbClr val="EBF1DE"/>
    <a:srgbClr val="BFBFFB"/>
    <a:srgbClr val="CD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36" autoAdjust="0"/>
    <p:restoredTop sz="94655" autoAdjust="0"/>
  </p:normalViewPr>
  <p:slideViewPr>
    <p:cSldViewPr snapToGrid="0" snapToObjects="1">
      <p:cViewPr varScale="1">
        <p:scale>
          <a:sx n="107" d="100"/>
          <a:sy n="107" d="100"/>
        </p:scale>
        <p:origin x="90" y="77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28.10.2024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28.10.2024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7377274" cy="155864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548" y="4950517"/>
            <a:ext cx="8120551" cy="207749"/>
          </a:xfrm>
          <a:prstGeom prst="rect">
            <a:avLst/>
          </a:prstGeom>
          <a:noFill/>
        </p:spPr>
        <p:txBody>
          <a:bodyPr wrap="square" lIns="36000" rtlCol="0" anchor="ctr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AAA12-609F-4028-A111-A79E232BB6C6}" type="slidenum">
              <a:rPr lang="de-DE" sz="750" smtClean="0">
                <a:solidFill>
                  <a:srgbClr val="333333"/>
                </a:solidFill>
                <a:latin typeface="+mn-lt"/>
                <a:cs typeface="Arial"/>
              </a:rPr>
              <a:pPr/>
              <a:t>‹Nr.›</a:t>
            </a:fld>
            <a:r>
              <a:rPr lang="de-DE" sz="750" dirty="0">
                <a:solidFill>
                  <a:srgbClr val="333333"/>
                </a:solidFill>
                <a:latin typeface="+mn-lt"/>
                <a:cs typeface="Arial"/>
              </a:rPr>
              <a:t>			GSI </a:t>
            </a:r>
            <a:r>
              <a:rPr lang="de-DE" sz="750" dirty="0" err="1">
                <a:solidFill>
                  <a:srgbClr val="333333"/>
                </a:solidFill>
                <a:latin typeface="+mn-lt"/>
                <a:cs typeface="Arial"/>
              </a:rPr>
              <a:t>Helmholtzzentrum</a:t>
            </a:r>
            <a:r>
              <a:rPr lang="de-DE" sz="750" dirty="0">
                <a:solidFill>
                  <a:srgbClr val="333333"/>
                </a:solidFill>
                <a:latin typeface="+mn-lt"/>
                <a:cs typeface="Arial"/>
              </a:rPr>
              <a:t> für Schwerionenforschung GmbH 			   Abel Blazevic 	          	     	                  a.blazevic@gsi.de   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46224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3CEF332-9214-4B6E-B003-8FEA625BAE6B}"/>
              </a:ext>
            </a:extLst>
          </p:cNvPr>
          <p:cNvGrpSpPr/>
          <p:nvPr userDrawn="1"/>
        </p:nvGrpSpPr>
        <p:grpSpPr>
          <a:xfrm>
            <a:off x="8127695" y="4944659"/>
            <a:ext cx="1016305" cy="208442"/>
            <a:chOff x="4889619" y="2275010"/>
            <a:chExt cx="1085053" cy="222542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FEDC15F-A676-4C92-8C0B-55814F85CE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37213" y="2275010"/>
              <a:ext cx="537459" cy="222542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88A81B5E-47CB-4718-A0E0-E339CFFD954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89619" y="2275010"/>
              <a:ext cx="586944" cy="212290"/>
            </a:xfrm>
            <a:prstGeom prst="rect">
              <a:avLst/>
            </a:prstGeom>
          </p:spPr>
        </p:pic>
      </p:grp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C62895B1-5A47-4F3E-A946-1051BD410432}"/>
              </a:ext>
            </a:extLst>
          </p:cNvPr>
          <p:cNvCxnSpPr/>
          <p:nvPr userDrawn="1"/>
        </p:nvCxnSpPr>
        <p:spPr>
          <a:xfrm>
            <a:off x="8063629" y="4953740"/>
            <a:ext cx="1087515" cy="0"/>
          </a:xfrm>
          <a:prstGeom prst="line">
            <a:avLst/>
          </a:prstGeom>
          <a:ln w="6350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30.png"/><Relationship Id="rId4" Type="http://schemas.openxmlformats.org/officeDocument/2006/relationships/image" Target="../media/image2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1.jpg"/><Relationship Id="rId3" Type="http://schemas.openxmlformats.org/officeDocument/2006/relationships/image" Target="../media/image3.svg"/><Relationship Id="rId7" Type="http://schemas.openxmlformats.org/officeDocument/2006/relationships/image" Target="../media/image36.png"/><Relationship Id="rId12" Type="http://schemas.openxmlformats.org/officeDocument/2006/relationships/image" Target="../media/image4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39.png"/><Relationship Id="rId5" Type="http://schemas.openxmlformats.org/officeDocument/2006/relationships/image" Target="../media/image34.sv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73150" y="2772908"/>
            <a:ext cx="4475694" cy="584900"/>
          </a:xfrm>
        </p:spPr>
        <p:txBody>
          <a:bodyPr/>
          <a:lstStyle/>
          <a:p>
            <a:r>
              <a:rPr lang="en-US" sz="2200" b="0" dirty="0">
                <a:solidFill>
                  <a:schemeClr val="tx2"/>
                </a:solidFill>
              </a:rPr>
              <a:t>The </a:t>
            </a:r>
            <a:r>
              <a:rPr lang="en-US" sz="2200" dirty="0" err="1">
                <a:solidFill>
                  <a:schemeClr val="tx2"/>
                </a:solidFill>
              </a:rPr>
              <a:t>iLIGHT</a:t>
            </a:r>
            <a:r>
              <a:rPr lang="en-US" sz="2200" b="0" dirty="0">
                <a:solidFill>
                  <a:schemeClr val="tx2"/>
                </a:solidFill>
              </a:rPr>
              <a:t> project </a:t>
            </a:r>
            <a:br>
              <a:rPr lang="en-US" sz="2200" dirty="0"/>
            </a:br>
            <a:r>
              <a:rPr lang="en-US" sz="2200" dirty="0"/>
              <a:t>Demonstrating injection of laser accelerated ions into SIS18 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LIGHT Workshop, 30.10.2024</a:t>
            </a:r>
          </a:p>
          <a:p>
            <a:r>
              <a:rPr lang="en-US" sz="1100" dirty="0"/>
              <a:t>Abel </a:t>
            </a:r>
            <a:r>
              <a:rPr lang="en-US" sz="1100" dirty="0" err="1"/>
              <a:t>Blažević</a:t>
            </a:r>
            <a:r>
              <a:rPr lang="en-US" sz="1100" dirty="0"/>
              <a:t> for PPH and LIGHT collaboration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FC05B5F-CC87-41F4-8E49-07F9ADC80761}"/>
              </a:ext>
            </a:extLst>
          </p:cNvPr>
          <p:cNvSpPr txBox="1"/>
          <p:nvPr/>
        </p:nvSpPr>
        <p:spPr>
          <a:xfrm>
            <a:off x="8076348" y="4362556"/>
            <a:ext cx="958917" cy="55399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00" i="1" dirty="0" err="1">
                <a:solidFill>
                  <a:schemeClr val="tx2"/>
                </a:solidFill>
              </a:rPr>
              <a:t>Courtesy</a:t>
            </a:r>
            <a:r>
              <a:rPr lang="de-DE" sz="1000" i="1" dirty="0">
                <a:solidFill>
                  <a:schemeClr val="tx2"/>
                </a:solidFill>
              </a:rPr>
              <a:t> </a:t>
            </a:r>
            <a:r>
              <a:rPr lang="de-DE" sz="1000" i="1" dirty="0" err="1">
                <a:solidFill>
                  <a:schemeClr val="tx2"/>
                </a:solidFill>
              </a:rPr>
              <a:t>to</a:t>
            </a:r>
            <a:r>
              <a:rPr lang="de-DE" sz="1000" i="1" dirty="0">
                <a:solidFill>
                  <a:schemeClr val="tx2"/>
                </a:solidFill>
              </a:rPr>
              <a:t>:</a:t>
            </a:r>
          </a:p>
          <a:p>
            <a:pPr algn="l"/>
            <a:r>
              <a:rPr lang="de-DE" sz="1000" i="1" dirty="0">
                <a:solidFill>
                  <a:schemeClr val="tx2"/>
                </a:solidFill>
              </a:rPr>
              <a:t>M. Metternich</a:t>
            </a:r>
          </a:p>
          <a:p>
            <a:pPr algn="l"/>
            <a:r>
              <a:rPr lang="de-DE" sz="1000" i="1" dirty="0">
                <a:solidFill>
                  <a:schemeClr val="tx2"/>
                </a:solidFill>
              </a:rPr>
              <a:t>S. Ratschow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rafik 234">
            <a:extLst>
              <a:ext uri="{FF2B5EF4-FFF2-40B4-BE49-F238E27FC236}">
                <a16:creationId xmlns:a16="http://schemas.microsoft.com/office/drawing/2014/main" id="{97150F4D-5C0B-41A4-A383-9FF1B9144C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123" y="2021123"/>
            <a:ext cx="2698619" cy="20239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Transport Simulation</a:t>
            </a:r>
          </a:p>
        </p:txBody>
      </p:sp>
      <p:sp>
        <p:nvSpPr>
          <p:cNvPr id="197" name="Rechteck 196">
            <a:extLst>
              <a:ext uri="{FF2B5EF4-FFF2-40B4-BE49-F238E27FC236}">
                <a16:creationId xmlns:a16="http://schemas.microsoft.com/office/drawing/2014/main" id="{59273B21-5E68-491C-BC55-F7869A78DE87}"/>
              </a:ext>
            </a:extLst>
          </p:cNvPr>
          <p:cNvSpPr/>
          <p:nvPr/>
        </p:nvSpPr>
        <p:spPr>
          <a:xfrm>
            <a:off x="136021" y="2614650"/>
            <a:ext cx="150433" cy="1002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" name="Rechteck 199">
            <a:extLst>
              <a:ext uri="{FF2B5EF4-FFF2-40B4-BE49-F238E27FC236}">
                <a16:creationId xmlns:a16="http://schemas.microsoft.com/office/drawing/2014/main" id="{F18DA1B0-4E83-43DC-829D-11158A973035}"/>
              </a:ext>
            </a:extLst>
          </p:cNvPr>
          <p:cNvSpPr/>
          <p:nvPr/>
        </p:nvSpPr>
        <p:spPr>
          <a:xfrm>
            <a:off x="213042" y="3504585"/>
            <a:ext cx="1363501" cy="477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88C3791-E182-4D99-B990-AE0A2BCCEA2C}"/>
              </a:ext>
            </a:extLst>
          </p:cNvPr>
          <p:cNvGrpSpPr/>
          <p:nvPr/>
        </p:nvGrpSpPr>
        <p:grpSpPr>
          <a:xfrm>
            <a:off x="1737366" y="1803013"/>
            <a:ext cx="4494532" cy="2867433"/>
            <a:chOff x="1737366" y="1803013"/>
            <a:chExt cx="4494532" cy="2867433"/>
          </a:xfrm>
        </p:grpSpPr>
        <p:sp>
          <p:nvSpPr>
            <p:cNvPr id="38" name="CustomShape 24">
              <a:extLst>
                <a:ext uri="{FF2B5EF4-FFF2-40B4-BE49-F238E27FC236}">
                  <a16:creationId xmlns:a16="http://schemas.microsoft.com/office/drawing/2014/main" id="{4CB8C486-1E51-4E30-A116-ADA333DD4072}"/>
                </a:ext>
              </a:extLst>
            </p:cNvPr>
            <p:cNvSpPr/>
            <p:nvPr/>
          </p:nvSpPr>
          <p:spPr>
            <a:xfrm>
              <a:off x="1737366" y="3952338"/>
              <a:ext cx="649230" cy="47708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Bogen 38">
              <a:extLst>
                <a:ext uri="{FF2B5EF4-FFF2-40B4-BE49-F238E27FC236}">
                  <a16:creationId xmlns:a16="http://schemas.microsoft.com/office/drawing/2014/main" id="{84891D91-98B9-4A0F-8A2A-A5BA35102D83}"/>
                </a:ext>
              </a:extLst>
            </p:cNvPr>
            <p:cNvSpPr/>
            <p:nvPr/>
          </p:nvSpPr>
          <p:spPr>
            <a:xfrm rot="16862097">
              <a:off x="2258904" y="4194029"/>
              <a:ext cx="135549" cy="177079"/>
            </a:xfrm>
            <a:prstGeom prst="arc">
              <a:avLst>
                <a:gd name="adj1" fmla="val 15416670"/>
                <a:gd name="adj2" fmla="val 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Bogen 39">
              <a:extLst>
                <a:ext uri="{FF2B5EF4-FFF2-40B4-BE49-F238E27FC236}">
                  <a16:creationId xmlns:a16="http://schemas.microsoft.com/office/drawing/2014/main" id="{916A2D52-55FA-42C1-886D-1883B2B52FFB}"/>
                </a:ext>
              </a:extLst>
            </p:cNvPr>
            <p:cNvSpPr/>
            <p:nvPr/>
          </p:nvSpPr>
          <p:spPr>
            <a:xfrm rot="9875845">
              <a:off x="2243847" y="4071829"/>
              <a:ext cx="139146" cy="130956"/>
            </a:xfrm>
            <a:prstGeom prst="arc">
              <a:avLst>
                <a:gd name="adj1" fmla="val 15930225"/>
                <a:gd name="adj2" fmla="val 217401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CustomShape 22">
              <a:extLst>
                <a:ext uri="{FF2B5EF4-FFF2-40B4-BE49-F238E27FC236}">
                  <a16:creationId xmlns:a16="http://schemas.microsoft.com/office/drawing/2014/main" id="{EABFDD65-2032-4C5B-A739-5609C742C861}"/>
                </a:ext>
              </a:extLst>
            </p:cNvPr>
            <p:cNvSpPr/>
            <p:nvPr/>
          </p:nvSpPr>
          <p:spPr>
            <a:xfrm>
              <a:off x="4085236" y="3794522"/>
              <a:ext cx="848649" cy="662197"/>
            </a:xfrm>
            <a:custGeom>
              <a:avLst/>
              <a:gdLst/>
              <a:ahLst/>
              <a:cxnLst/>
              <a:rect l="l" t="t" r="r" b="b"/>
              <a:pathLst>
                <a:path w="1135" h="794">
                  <a:moveTo>
                    <a:pt x="0" y="0"/>
                  </a:moveTo>
                  <a:lnTo>
                    <a:pt x="567" y="0"/>
                  </a:lnTo>
                  <a:lnTo>
                    <a:pt x="1135" y="0"/>
                  </a:lnTo>
                  <a:lnTo>
                    <a:pt x="1135" y="794"/>
                  </a:lnTo>
                  <a:lnTo>
                    <a:pt x="567" y="794"/>
                  </a:lnTo>
                  <a:lnTo>
                    <a:pt x="0" y="7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CustomShape 23">
              <a:extLst>
                <a:ext uri="{FF2B5EF4-FFF2-40B4-BE49-F238E27FC236}">
                  <a16:creationId xmlns:a16="http://schemas.microsoft.com/office/drawing/2014/main" id="{308FAF49-13DA-4BDC-B853-8141C3525DD2}"/>
                </a:ext>
              </a:extLst>
            </p:cNvPr>
            <p:cNvSpPr/>
            <p:nvPr/>
          </p:nvSpPr>
          <p:spPr>
            <a:xfrm>
              <a:off x="4541754" y="2462080"/>
              <a:ext cx="576795" cy="1344962"/>
            </a:xfrm>
            <a:custGeom>
              <a:avLst/>
              <a:gdLst/>
              <a:ahLst/>
              <a:cxnLst/>
              <a:rect l="l" t="t" r="r" b="b"/>
              <a:pathLst>
                <a:path w="775" h="1612">
                  <a:moveTo>
                    <a:pt x="161" y="1612"/>
                  </a:moveTo>
                  <a:lnTo>
                    <a:pt x="468" y="913"/>
                  </a:lnTo>
                  <a:lnTo>
                    <a:pt x="775" y="215"/>
                  </a:lnTo>
                  <a:lnTo>
                    <a:pt x="716" y="0"/>
                  </a:lnTo>
                  <a:lnTo>
                    <a:pt x="358" y="806"/>
                  </a:lnTo>
                  <a:lnTo>
                    <a:pt x="0" y="1612"/>
                  </a:lnTo>
                  <a:lnTo>
                    <a:pt x="161" y="161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" name="CustomShape 25">
              <a:extLst>
                <a:ext uri="{FF2B5EF4-FFF2-40B4-BE49-F238E27FC236}">
                  <a16:creationId xmlns:a16="http://schemas.microsoft.com/office/drawing/2014/main" id="{0CDEB18A-ACEA-4BCA-8288-78E577461123}"/>
                </a:ext>
              </a:extLst>
            </p:cNvPr>
            <p:cNvSpPr/>
            <p:nvPr/>
          </p:nvSpPr>
          <p:spPr>
            <a:xfrm>
              <a:off x="5950708" y="3027250"/>
              <a:ext cx="142187" cy="225352"/>
            </a:xfrm>
            <a:custGeom>
              <a:avLst/>
              <a:gdLst/>
              <a:ahLst/>
              <a:cxnLst/>
              <a:rect l="l" t="t" r="r" b="b"/>
              <a:pathLst>
                <a:path w="193" h="271">
                  <a:moveTo>
                    <a:pt x="54" y="0"/>
                  </a:moveTo>
                  <a:lnTo>
                    <a:pt x="193" y="30"/>
                  </a:lnTo>
                  <a:lnTo>
                    <a:pt x="139" y="271"/>
                  </a:lnTo>
                  <a:lnTo>
                    <a:pt x="0" y="241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" name="CustomShape 27">
              <a:extLst>
                <a:ext uri="{FF2B5EF4-FFF2-40B4-BE49-F238E27FC236}">
                  <a16:creationId xmlns:a16="http://schemas.microsoft.com/office/drawing/2014/main" id="{513141E6-9722-4ACB-B93A-1ACA32DBDEB8}"/>
                </a:ext>
              </a:extLst>
            </p:cNvPr>
            <p:cNvSpPr/>
            <p:nvPr/>
          </p:nvSpPr>
          <p:spPr>
            <a:xfrm>
              <a:off x="2662713" y="3875296"/>
              <a:ext cx="542813" cy="26783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" name="CustomShape 28">
              <a:extLst>
                <a:ext uri="{FF2B5EF4-FFF2-40B4-BE49-F238E27FC236}">
                  <a16:creationId xmlns:a16="http://schemas.microsoft.com/office/drawing/2014/main" id="{7E333441-1294-4E69-9CAF-5AA982A7EADE}"/>
                </a:ext>
              </a:extLst>
            </p:cNvPr>
            <p:cNvSpPr/>
            <p:nvPr/>
          </p:nvSpPr>
          <p:spPr>
            <a:xfrm>
              <a:off x="5045667" y="1803013"/>
              <a:ext cx="1186231" cy="1224684"/>
            </a:xfrm>
            <a:custGeom>
              <a:avLst/>
              <a:gdLst/>
              <a:ahLst/>
              <a:cxnLst/>
              <a:rect l="l" t="t" r="r" b="b"/>
              <a:pathLst>
                <a:path w="1589" h="1468">
                  <a:moveTo>
                    <a:pt x="0" y="734"/>
                  </a:moveTo>
                  <a:lnTo>
                    <a:pt x="0" y="716"/>
                  </a:lnTo>
                  <a:lnTo>
                    <a:pt x="1" y="697"/>
                  </a:lnTo>
                  <a:lnTo>
                    <a:pt x="2" y="678"/>
                  </a:lnTo>
                  <a:lnTo>
                    <a:pt x="3" y="659"/>
                  </a:lnTo>
                  <a:lnTo>
                    <a:pt x="6" y="642"/>
                  </a:lnTo>
                  <a:lnTo>
                    <a:pt x="9" y="623"/>
                  </a:lnTo>
                  <a:lnTo>
                    <a:pt x="11" y="604"/>
                  </a:lnTo>
                  <a:lnTo>
                    <a:pt x="15" y="587"/>
                  </a:lnTo>
                  <a:lnTo>
                    <a:pt x="20" y="569"/>
                  </a:lnTo>
                  <a:lnTo>
                    <a:pt x="24" y="552"/>
                  </a:lnTo>
                  <a:lnTo>
                    <a:pt x="29" y="534"/>
                  </a:lnTo>
                  <a:lnTo>
                    <a:pt x="35" y="517"/>
                  </a:lnTo>
                  <a:lnTo>
                    <a:pt x="40" y="499"/>
                  </a:lnTo>
                  <a:lnTo>
                    <a:pt x="47" y="482"/>
                  </a:lnTo>
                  <a:lnTo>
                    <a:pt x="55" y="465"/>
                  </a:lnTo>
                  <a:lnTo>
                    <a:pt x="62" y="449"/>
                  </a:lnTo>
                  <a:lnTo>
                    <a:pt x="70" y="433"/>
                  </a:lnTo>
                  <a:lnTo>
                    <a:pt x="78" y="417"/>
                  </a:lnTo>
                  <a:lnTo>
                    <a:pt x="86" y="400"/>
                  </a:lnTo>
                  <a:lnTo>
                    <a:pt x="95" y="384"/>
                  </a:lnTo>
                  <a:lnTo>
                    <a:pt x="104" y="369"/>
                  </a:lnTo>
                  <a:lnTo>
                    <a:pt x="115" y="354"/>
                  </a:lnTo>
                  <a:lnTo>
                    <a:pt x="125" y="339"/>
                  </a:lnTo>
                  <a:lnTo>
                    <a:pt x="135" y="324"/>
                  </a:lnTo>
                  <a:lnTo>
                    <a:pt x="147" y="309"/>
                  </a:lnTo>
                  <a:lnTo>
                    <a:pt x="157" y="295"/>
                  </a:lnTo>
                  <a:lnTo>
                    <a:pt x="181" y="268"/>
                  </a:lnTo>
                  <a:lnTo>
                    <a:pt x="193" y="254"/>
                  </a:lnTo>
                  <a:lnTo>
                    <a:pt x="205" y="242"/>
                  </a:lnTo>
                  <a:lnTo>
                    <a:pt x="232" y="215"/>
                  </a:lnTo>
                  <a:lnTo>
                    <a:pt x="246" y="203"/>
                  </a:lnTo>
                  <a:lnTo>
                    <a:pt x="260" y="192"/>
                  </a:lnTo>
                  <a:lnTo>
                    <a:pt x="288" y="168"/>
                  </a:lnTo>
                  <a:lnTo>
                    <a:pt x="319" y="147"/>
                  </a:lnTo>
                  <a:lnTo>
                    <a:pt x="334" y="137"/>
                  </a:lnTo>
                  <a:lnTo>
                    <a:pt x="350" y="127"/>
                  </a:lnTo>
                  <a:lnTo>
                    <a:pt x="382" y="107"/>
                  </a:lnTo>
                  <a:lnTo>
                    <a:pt x="398" y="98"/>
                  </a:lnTo>
                  <a:lnTo>
                    <a:pt x="415" y="89"/>
                  </a:lnTo>
                  <a:lnTo>
                    <a:pt x="449" y="73"/>
                  </a:lnTo>
                  <a:lnTo>
                    <a:pt x="485" y="58"/>
                  </a:lnTo>
                  <a:lnTo>
                    <a:pt x="503" y="52"/>
                  </a:lnTo>
                  <a:lnTo>
                    <a:pt x="521" y="45"/>
                  </a:lnTo>
                  <a:lnTo>
                    <a:pt x="558" y="34"/>
                  </a:lnTo>
                  <a:lnTo>
                    <a:pt x="595" y="24"/>
                  </a:lnTo>
                  <a:lnTo>
                    <a:pt x="614" y="19"/>
                  </a:lnTo>
                  <a:lnTo>
                    <a:pt x="633" y="15"/>
                  </a:lnTo>
                  <a:lnTo>
                    <a:pt x="654" y="12"/>
                  </a:lnTo>
                  <a:lnTo>
                    <a:pt x="673" y="9"/>
                  </a:lnTo>
                  <a:lnTo>
                    <a:pt x="693" y="7"/>
                  </a:lnTo>
                  <a:lnTo>
                    <a:pt x="712" y="4"/>
                  </a:lnTo>
                  <a:lnTo>
                    <a:pt x="753" y="2"/>
                  </a:lnTo>
                  <a:lnTo>
                    <a:pt x="794" y="0"/>
                  </a:lnTo>
                  <a:lnTo>
                    <a:pt x="835" y="2"/>
                  </a:lnTo>
                  <a:lnTo>
                    <a:pt x="856" y="3"/>
                  </a:lnTo>
                  <a:lnTo>
                    <a:pt x="875" y="4"/>
                  </a:lnTo>
                  <a:lnTo>
                    <a:pt x="916" y="9"/>
                  </a:lnTo>
                  <a:lnTo>
                    <a:pt x="954" y="15"/>
                  </a:lnTo>
                  <a:lnTo>
                    <a:pt x="992" y="24"/>
                  </a:lnTo>
                  <a:lnTo>
                    <a:pt x="1011" y="29"/>
                  </a:lnTo>
                  <a:lnTo>
                    <a:pt x="1031" y="34"/>
                  </a:lnTo>
                  <a:lnTo>
                    <a:pt x="1048" y="39"/>
                  </a:lnTo>
                  <a:lnTo>
                    <a:pt x="1068" y="45"/>
                  </a:lnTo>
                  <a:lnTo>
                    <a:pt x="1086" y="52"/>
                  </a:lnTo>
                  <a:lnTo>
                    <a:pt x="1103" y="58"/>
                  </a:lnTo>
                  <a:lnTo>
                    <a:pt x="1138" y="73"/>
                  </a:lnTo>
                  <a:lnTo>
                    <a:pt x="1156" y="82"/>
                  </a:lnTo>
                  <a:lnTo>
                    <a:pt x="1172" y="89"/>
                  </a:lnTo>
                  <a:lnTo>
                    <a:pt x="1189" y="98"/>
                  </a:lnTo>
                  <a:lnTo>
                    <a:pt x="1206" y="107"/>
                  </a:lnTo>
                  <a:lnTo>
                    <a:pt x="1239" y="127"/>
                  </a:lnTo>
                  <a:lnTo>
                    <a:pt x="1269" y="147"/>
                  </a:lnTo>
                  <a:lnTo>
                    <a:pt x="1299" y="168"/>
                  </a:lnTo>
                  <a:lnTo>
                    <a:pt x="1314" y="179"/>
                  </a:lnTo>
                  <a:lnTo>
                    <a:pt x="1328" y="192"/>
                  </a:lnTo>
                  <a:lnTo>
                    <a:pt x="1342" y="203"/>
                  </a:lnTo>
                  <a:lnTo>
                    <a:pt x="1356" y="215"/>
                  </a:lnTo>
                  <a:lnTo>
                    <a:pt x="1369" y="228"/>
                  </a:lnTo>
                  <a:lnTo>
                    <a:pt x="1382" y="242"/>
                  </a:lnTo>
                  <a:lnTo>
                    <a:pt x="1395" y="254"/>
                  </a:lnTo>
                  <a:lnTo>
                    <a:pt x="1407" y="268"/>
                  </a:lnTo>
                  <a:lnTo>
                    <a:pt x="1430" y="295"/>
                  </a:lnTo>
                  <a:lnTo>
                    <a:pt x="1442" y="309"/>
                  </a:lnTo>
                  <a:lnTo>
                    <a:pt x="1453" y="324"/>
                  </a:lnTo>
                  <a:lnTo>
                    <a:pt x="1474" y="354"/>
                  </a:lnTo>
                  <a:lnTo>
                    <a:pt x="1483" y="369"/>
                  </a:lnTo>
                  <a:lnTo>
                    <a:pt x="1493" y="384"/>
                  </a:lnTo>
                  <a:lnTo>
                    <a:pt x="1511" y="417"/>
                  </a:lnTo>
                  <a:lnTo>
                    <a:pt x="1526" y="449"/>
                  </a:lnTo>
                  <a:lnTo>
                    <a:pt x="1534" y="465"/>
                  </a:lnTo>
                  <a:lnTo>
                    <a:pt x="1540" y="482"/>
                  </a:lnTo>
                  <a:lnTo>
                    <a:pt x="1547" y="499"/>
                  </a:lnTo>
                  <a:lnTo>
                    <a:pt x="1553" y="517"/>
                  </a:lnTo>
                  <a:lnTo>
                    <a:pt x="1563" y="552"/>
                  </a:lnTo>
                  <a:lnTo>
                    <a:pt x="1572" y="587"/>
                  </a:lnTo>
                  <a:lnTo>
                    <a:pt x="1576" y="604"/>
                  </a:lnTo>
                  <a:lnTo>
                    <a:pt x="1580" y="623"/>
                  </a:lnTo>
                  <a:lnTo>
                    <a:pt x="1582" y="642"/>
                  </a:lnTo>
                  <a:lnTo>
                    <a:pt x="1585" y="659"/>
                  </a:lnTo>
                  <a:lnTo>
                    <a:pt x="1588" y="697"/>
                  </a:lnTo>
                  <a:lnTo>
                    <a:pt x="1589" y="716"/>
                  </a:lnTo>
                  <a:lnTo>
                    <a:pt x="1589" y="734"/>
                  </a:lnTo>
                  <a:lnTo>
                    <a:pt x="1589" y="753"/>
                  </a:lnTo>
                  <a:lnTo>
                    <a:pt x="1588" y="772"/>
                  </a:lnTo>
                  <a:lnTo>
                    <a:pt x="1586" y="791"/>
                  </a:lnTo>
                  <a:lnTo>
                    <a:pt x="1585" y="809"/>
                  </a:lnTo>
                  <a:lnTo>
                    <a:pt x="1582" y="828"/>
                  </a:lnTo>
                  <a:lnTo>
                    <a:pt x="1580" y="847"/>
                  </a:lnTo>
                  <a:lnTo>
                    <a:pt x="1576" y="864"/>
                  </a:lnTo>
                  <a:lnTo>
                    <a:pt x="1572" y="883"/>
                  </a:lnTo>
                  <a:lnTo>
                    <a:pt x="1568" y="901"/>
                  </a:lnTo>
                  <a:lnTo>
                    <a:pt x="1563" y="918"/>
                  </a:lnTo>
                  <a:lnTo>
                    <a:pt x="1558" y="936"/>
                  </a:lnTo>
                  <a:lnTo>
                    <a:pt x="1553" y="953"/>
                  </a:lnTo>
                  <a:lnTo>
                    <a:pt x="1547" y="971"/>
                  </a:lnTo>
                  <a:lnTo>
                    <a:pt x="1540" y="987"/>
                  </a:lnTo>
                  <a:lnTo>
                    <a:pt x="1534" y="1004"/>
                  </a:lnTo>
                  <a:lnTo>
                    <a:pt x="1526" y="1021"/>
                  </a:lnTo>
                  <a:lnTo>
                    <a:pt x="1519" y="1037"/>
                  </a:lnTo>
                  <a:lnTo>
                    <a:pt x="1511" y="1053"/>
                  </a:lnTo>
                  <a:lnTo>
                    <a:pt x="1502" y="1068"/>
                  </a:lnTo>
                  <a:lnTo>
                    <a:pt x="1493" y="1084"/>
                  </a:lnTo>
                  <a:lnTo>
                    <a:pt x="1483" y="1099"/>
                  </a:lnTo>
                  <a:lnTo>
                    <a:pt x="1474" y="1116"/>
                  </a:lnTo>
                  <a:lnTo>
                    <a:pt x="1464" y="1131"/>
                  </a:lnTo>
                  <a:lnTo>
                    <a:pt x="1453" y="1144"/>
                  </a:lnTo>
                  <a:lnTo>
                    <a:pt x="1442" y="1159"/>
                  </a:lnTo>
                  <a:lnTo>
                    <a:pt x="1430" y="1173"/>
                  </a:lnTo>
                  <a:lnTo>
                    <a:pt x="1407" y="1202"/>
                  </a:lnTo>
                  <a:lnTo>
                    <a:pt x="1395" y="1215"/>
                  </a:lnTo>
                  <a:lnTo>
                    <a:pt x="1382" y="1228"/>
                  </a:lnTo>
                  <a:lnTo>
                    <a:pt x="1356" y="1253"/>
                  </a:lnTo>
                  <a:lnTo>
                    <a:pt x="1342" y="1266"/>
                  </a:lnTo>
                  <a:lnTo>
                    <a:pt x="1328" y="1278"/>
                  </a:lnTo>
                  <a:lnTo>
                    <a:pt x="1299" y="1301"/>
                  </a:lnTo>
                  <a:lnTo>
                    <a:pt x="1269" y="1323"/>
                  </a:lnTo>
                  <a:lnTo>
                    <a:pt x="1254" y="1333"/>
                  </a:lnTo>
                  <a:lnTo>
                    <a:pt x="1239" y="1343"/>
                  </a:lnTo>
                  <a:lnTo>
                    <a:pt x="1206" y="1362"/>
                  </a:lnTo>
                  <a:lnTo>
                    <a:pt x="1189" y="1371"/>
                  </a:lnTo>
                  <a:lnTo>
                    <a:pt x="1172" y="1380"/>
                  </a:lnTo>
                  <a:lnTo>
                    <a:pt x="1138" y="1396"/>
                  </a:lnTo>
                  <a:lnTo>
                    <a:pt x="1103" y="1411"/>
                  </a:lnTo>
                  <a:lnTo>
                    <a:pt x="1086" y="1418"/>
                  </a:lnTo>
                  <a:lnTo>
                    <a:pt x="1068" y="1425"/>
                  </a:lnTo>
                  <a:lnTo>
                    <a:pt x="1031" y="1436"/>
                  </a:lnTo>
                  <a:lnTo>
                    <a:pt x="992" y="1446"/>
                  </a:lnTo>
                  <a:lnTo>
                    <a:pt x="973" y="1450"/>
                  </a:lnTo>
                  <a:lnTo>
                    <a:pt x="954" y="1453"/>
                  </a:lnTo>
                  <a:lnTo>
                    <a:pt x="935" y="1457"/>
                  </a:lnTo>
                  <a:lnTo>
                    <a:pt x="916" y="1460"/>
                  </a:lnTo>
                  <a:lnTo>
                    <a:pt x="895" y="1463"/>
                  </a:lnTo>
                  <a:lnTo>
                    <a:pt x="875" y="1465"/>
                  </a:lnTo>
                  <a:lnTo>
                    <a:pt x="835" y="1467"/>
                  </a:lnTo>
                  <a:lnTo>
                    <a:pt x="794" y="1468"/>
                  </a:lnTo>
                  <a:lnTo>
                    <a:pt x="753" y="1467"/>
                  </a:lnTo>
                  <a:lnTo>
                    <a:pt x="733" y="1467"/>
                  </a:lnTo>
                  <a:lnTo>
                    <a:pt x="712" y="1465"/>
                  </a:lnTo>
                  <a:lnTo>
                    <a:pt x="673" y="1460"/>
                  </a:lnTo>
                  <a:lnTo>
                    <a:pt x="633" y="1453"/>
                  </a:lnTo>
                  <a:lnTo>
                    <a:pt x="595" y="1446"/>
                  </a:lnTo>
                  <a:lnTo>
                    <a:pt x="577" y="1441"/>
                  </a:lnTo>
                  <a:lnTo>
                    <a:pt x="558" y="1436"/>
                  </a:lnTo>
                  <a:lnTo>
                    <a:pt x="539" y="1430"/>
                  </a:lnTo>
                  <a:lnTo>
                    <a:pt x="521" y="1425"/>
                  </a:lnTo>
                  <a:lnTo>
                    <a:pt x="503" y="1418"/>
                  </a:lnTo>
                  <a:lnTo>
                    <a:pt x="485" y="1411"/>
                  </a:lnTo>
                  <a:lnTo>
                    <a:pt x="449" y="1396"/>
                  </a:lnTo>
                  <a:lnTo>
                    <a:pt x="433" y="1388"/>
                  </a:lnTo>
                  <a:lnTo>
                    <a:pt x="415" y="1380"/>
                  </a:lnTo>
                  <a:lnTo>
                    <a:pt x="398" y="1371"/>
                  </a:lnTo>
                  <a:lnTo>
                    <a:pt x="382" y="1362"/>
                  </a:lnTo>
                  <a:lnTo>
                    <a:pt x="350" y="1343"/>
                  </a:lnTo>
                  <a:lnTo>
                    <a:pt x="319" y="1323"/>
                  </a:lnTo>
                  <a:lnTo>
                    <a:pt x="288" y="1301"/>
                  </a:lnTo>
                  <a:lnTo>
                    <a:pt x="274" y="1290"/>
                  </a:lnTo>
                  <a:lnTo>
                    <a:pt x="260" y="1278"/>
                  </a:lnTo>
                  <a:lnTo>
                    <a:pt x="246" y="1266"/>
                  </a:lnTo>
                  <a:lnTo>
                    <a:pt x="232" y="1253"/>
                  </a:lnTo>
                  <a:lnTo>
                    <a:pt x="219" y="1241"/>
                  </a:lnTo>
                  <a:lnTo>
                    <a:pt x="205" y="1228"/>
                  </a:lnTo>
                  <a:lnTo>
                    <a:pt x="193" y="1215"/>
                  </a:lnTo>
                  <a:lnTo>
                    <a:pt x="181" y="1202"/>
                  </a:lnTo>
                  <a:lnTo>
                    <a:pt x="157" y="1173"/>
                  </a:lnTo>
                  <a:lnTo>
                    <a:pt x="147" y="1159"/>
                  </a:lnTo>
                  <a:lnTo>
                    <a:pt x="135" y="1144"/>
                  </a:lnTo>
                  <a:lnTo>
                    <a:pt x="115" y="1116"/>
                  </a:lnTo>
                  <a:lnTo>
                    <a:pt x="104" y="1099"/>
                  </a:lnTo>
                  <a:lnTo>
                    <a:pt x="95" y="1084"/>
                  </a:lnTo>
                  <a:lnTo>
                    <a:pt x="78" y="1053"/>
                  </a:lnTo>
                  <a:lnTo>
                    <a:pt x="62" y="1021"/>
                  </a:lnTo>
                  <a:lnTo>
                    <a:pt x="55" y="1004"/>
                  </a:lnTo>
                  <a:lnTo>
                    <a:pt x="47" y="987"/>
                  </a:lnTo>
                  <a:lnTo>
                    <a:pt x="40" y="971"/>
                  </a:lnTo>
                  <a:lnTo>
                    <a:pt x="35" y="953"/>
                  </a:lnTo>
                  <a:lnTo>
                    <a:pt x="24" y="918"/>
                  </a:lnTo>
                  <a:lnTo>
                    <a:pt x="15" y="883"/>
                  </a:lnTo>
                  <a:lnTo>
                    <a:pt x="11" y="864"/>
                  </a:lnTo>
                  <a:lnTo>
                    <a:pt x="9" y="847"/>
                  </a:lnTo>
                  <a:lnTo>
                    <a:pt x="6" y="828"/>
                  </a:lnTo>
                  <a:lnTo>
                    <a:pt x="3" y="809"/>
                  </a:lnTo>
                  <a:lnTo>
                    <a:pt x="1" y="772"/>
                  </a:lnTo>
                  <a:lnTo>
                    <a:pt x="0" y="753"/>
                  </a:lnTo>
                  <a:lnTo>
                    <a:pt x="0" y="734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" name="CustomShape 29">
              <a:extLst>
                <a:ext uri="{FF2B5EF4-FFF2-40B4-BE49-F238E27FC236}">
                  <a16:creationId xmlns:a16="http://schemas.microsoft.com/office/drawing/2014/main" id="{6BCEBA30-B25B-4E80-8BE0-BED6236D7339}"/>
                </a:ext>
              </a:extLst>
            </p:cNvPr>
            <p:cNvSpPr/>
            <p:nvPr/>
          </p:nvSpPr>
          <p:spPr>
            <a:xfrm>
              <a:off x="5434222" y="3865615"/>
              <a:ext cx="600046" cy="804831"/>
            </a:xfrm>
            <a:custGeom>
              <a:avLst/>
              <a:gdLst/>
              <a:ahLst/>
              <a:cxnLst/>
              <a:rect l="l" t="t" r="r" b="b"/>
              <a:pathLst>
                <a:path w="803" h="965">
                  <a:moveTo>
                    <a:pt x="295" y="2"/>
                  </a:moveTo>
                  <a:lnTo>
                    <a:pt x="336" y="0"/>
                  </a:lnTo>
                  <a:lnTo>
                    <a:pt x="525" y="1"/>
                  </a:lnTo>
                  <a:lnTo>
                    <a:pt x="760" y="161"/>
                  </a:lnTo>
                  <a:lnTo>
                    <a:pt x="803" y="243"/>
                  </a:lnTo>
                  <a:lnTo>
                    <a:pt x="803" y="744"/>
                  </a:lnTo>
                  <a:lnTo>
                    <a:pt x="782" y="794"/>
                  </a:lnTo>
                  <a:lnTo>
                    <a:pt x="526" y="952"/>
                  </a:lnTo>
                  <a:lnTo>
                    <a:pt x="485" y="965"/>
                  </a:lnTo>
                  <a:lnTo>
                    <a:pt x="332" y="965"/>
                  </a:lnTo>
                  <a:lnTo>
                    <a:pt x="277" y="948"/>
                  </a:lnTo>
                  <a:lnTo>
                    <a:pt x="18" y="768"/>
                  </a:lnTo>
                  <a:lnTo>
                    <a:pt x="0" y="730"/>
                  </a:lnTo>
                  <a:lnTo>
                    <a:pt x="0" y="513"/>
                  </a:lnTo>
                  <a:lnTo>
                    <a:pt x="0" y="231"/>
                  </a:lnTo>
                  <a:lnTo>
                    <a:pt x="22" y="188"/>
                  </a:lnTo>
                  <a:lnTo>
                    <a:pt x="269" y="17"/>
                  </a:lnTo>
                  <a:lnTo>
                    <a:pt x="295" y="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" name="CustomShape 31">
              <a:extLst>
                <a:ext uri="{FF2B5EF4-FFF2-40B4-BE49-F238E27FC236}">
                  <a16:creationId xmlns:a16="http://schemas.microsoft.com/office/drawing/2014/main" id="{2E3F64DC-BD44-44CB-841C-214F9CEB08CC}"/>
                </a:ext>
              </a:extLst>
            </p:cNvPr>
            <p:cNvSpPr/>
            <p:nvPr/>
          </p:nvSpPr>
          <p:spPr>
            <a:xfrm rot="176535">
              <a:off x="5745953" y="3124461"/>
              <a:ext cx="184217" cy="502125"/>
            </a:xfrm>
            <a:custGeom>
              <a:avLst/>
              <a:gdLst/>
              <a:ahLst/>
              <a:cxnLst/>
              <a:rect l="l" t="t" r="r" b="b"/>
              <a:pathLst>
                <a:path w="246" h="603">
                  <a:moveTo>
                    <a:pt x="97" y="0"/>
                  </a:moveTo>
                  <a:lnTo>
                    <a:pt x="246" y="40"/>
                  </a:lnTo>
                  <a:lnTo>
                    <a:pt x="171" y="271"/>
                  </a:lnTo>
                  <a:lnTo>
                    <a:pt x="171" y="332"/>
                  </a:lnTo>
                  <a:lnTo>
                    <a:pt x="182" y="382"/>
                  </a:lnTo>
                  <a:lnTo>
                    <a:pt x="246" y="563"/>
                  </a:lnTo>
                  <a:lnTo>
                    <a:pt x="97" y="603"/>
                  </a:lnTo>
                  <a:lnTo>
                    <a:pt x="21" y="392"/>
                  </a:lnTo>
                  <a:lnTo>
                    <a:pt x="0" y="322"/>
                  </a:lnTo>
                  <a:lnTo>
                    <a:pt x="10" y="261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" name="CustomShape 32">
              <a:extLst>
                <a:ext uri="{FF2B5EF4-FFF2-40B4-BE49-F238E27FC236}">
                  <a16:creationId xmlns:a16="http://schemas.microsoft.com/office/drawing/2014/main" id="{74C41AED-088D-4F7E-A32B-0EB07FF46EB0}"/>
                </a:ext>
              </a:extLst>
            </p:cNvPr>
            <p:cNvSpPr/>
            <p:nvPr/>
          </p:nvSpPr>
          <p:spPr>
            <a:xfrm>
              <a:off x="2380337" y="4139528"/>
              <a:ext cx="1710265" cy="143528"/>
            </a:xfrm>
            <a:custGeom>
              <a:avLst/>
              <a:gdLst/>
              <a:ahLst/>
              <a:cxnLst/>
              <a:rect l="l" t="t" r="r" b="b"/>
              <a:pathLst>
                <a:path w="2288" h="174">
                  <a:moveTo>
                    <a:pt x="0" y="0"/>
                  </a:moveTo>
                  <a:lnTo>
                    <a:pt x="571" y="0"/>
                  </a:lnTo>
                  <a:lnTo>
                    <a:pt x="1143" y="0"/>
                  </a:lnTo>
                  <a:lnTo>
                    <a:pt x="1715" y="0"/>
                  </a:lnTo>
                  <a:lnTo>
                    <a:pt x="2288" y="0"/>
                  </a:lnTo>
                  <a:lnTo>
                    <a:pt x="2288" y="174"/>
                  </a:lnTo>
                  <a:lnTo>
                    <a:pt x="1715" y="174"/>
                  </a:lnTo>
                  <a:lnTo>
                    <a:pt x="1143" y="174"/>
                  </a:lnTo>
                  <a:lnTo>
                    <a:pt x="571" y="174"/>
                  </a:lnTo>
                  <a:lnTo>
                    <a:pt x="0" y="1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" name="CustomShape 33">
              <a:extLst>
                <a:ext uri="{FF2B5EF4-FFF2-40B4-BE49-F238E27FC236}">
                  <a16:creationId xmlns:a16="http://schemas.microsoft.com/office/drawing/2014/main" id="{179E6682-EB7B-48EF-AC71-D4A949DDC27B}"/>
                </a:ext>
              </a:extLst>
            </p:cNvPr>
            <p:cNvSpPr/>
            <p:nvPr/>
          </p:nvSpPr>
          <p:spPr>
            <a:xfrm>
              <a:off x="5131516" y="1886179"/>
              <a:ext cx="1007379" cy="1056117"/>
            </a:xfrm>
            <a:custGeom>
              <a:avLst/>
              <a:gdLst/>
              <a:ahLst/>
              <a:cxnLst/>
              <a:rect l="l" t="t" r="r" b="b"/>
              <a:pathLst>
                <a:path w="1351" h="1266">
                  <a:moveTo>
                    <a:pt x="0" y="633"/>
                  </a:moveTo>
                  <a:lnTo>
                    <a:pt x="2" y="617"/>
                  </a:lnTo>
                  <a:lnTo>
                    <a:pt x="2" y="601"/>
                  </a:lnTo>
                  <a:lnTo>
                    <a:pt x="4" y="568"/>
                  </a:lnTo>
                  <a:lnTo>
                    <a:pt x="9" y="537"/>
                  </a:lnTo>
                  <a:lnTo>
                    <a:pt x="12" y="521"/>
                  </a:lnTo>
                  <a:lnTo>
                    <a:pt x="14" y="506"/>
                  </a:lnTo>
                  <a:lnTo>
                    <a:pt x="18" y="491"/>
                  </a:lnTo>
                  <a:lnTo>
                    <a:pt x="22" y="476"/>
                  </a:lnTo>
                  <a:lnTo>
                    <a:pt x="31" y="446"/>
                  </a:lnTo>
                  <a:lnTo>
                    <a:pt x="36" y="431"/>
                  </a:lnTo>
                  <a:lnTo>
                    <a:pt x="42" y="416"/>
                  </a:lnTo>
                  <a:lnTo>
                    <a:pt x="48" y="400"/>
                  </a:lnTo>
                  <a:lnTo>
                    <a:pt x="54" y="387"/>
                  </a:lnTo>
                  <a:lnTo>
                    <a:pt x="68" y="359"/>
                  </a:lnTo>
                  <a:lnTo>
                    <a:pt x="74" y="345"/>
                  </a:lnTo>
                  <a:lnTo>
                    <a:pt x="82" y="332"/>
                  </a:lnTo>
                  <a:lnTo>
                    <a:pt x="90" y="318"/>
                  </a:lnTo>
                  <a:lnTo>
                    <a:pt x="99" y="305"/>
                  </a:lnTo>
                  <a:lnTo>
                    <a:pt x="117" y="279"/>
                  </a:lnTo>
                  <a:lnTo>
                    <a:pt x="134" y="254"/>
                  </a:lnTo>
                  <a:lnTo>
                    <a:pt x="145" y="243"/>
                  </a:lnTo>
                  <a:lnTo>
                    <a:pt x="155" y="230"/>
                  </a:lnTo>
                  <a:lnTo>
                    <a:pt x="177" y="208"/>
                  </a:lnTo>
                  <a:lnTo>
                    <a:pt x="198" y="185"/>
                  </a:lnTo>
                  <a:lnTo>
                    <a:pt x="223" y="164"/>
                  </a:lnTo>
                  <a:lnTo>
                    <a:pt x="247" y="144"/>
                  </a:lnTo>
                  <a:lnTo>
                    <a:pt x="260" y="135"/>
                  </a:lnTo>
                  <a:lnTo>
                    <a:pt x="272" y="125"/>
                  </a:lnTo>
                  <a:lnTo>
                    <a:pt x="298" y="108"/>
                  </a:lnTo>
                  <a:lnTo>
                    <a:pt x="326" y="92"/>
                  </a:lnTo>
                  <a:lnTo>
                    <a:pt x="354" y="77"/>
                  </a:lnTo>
                  <a:lnTo>
                    <a:pt x="384" y="63"/>
                  </a:lnTo>
                  <a:lnTo>
                    <a:pt x="413" y="50"/>
                  </a:lnTo>
                  <a:lnTo>
                    <a:pt x="444" y="39"/>
                  </a:lnTo>
                  <a:lnTo>
                    <a:pt x="476" y="29"/>
                  </a:lnTo>
                  <a:lnTo>
                    <a:pt x="507" y="20"/>
                  </a:lnTo>
                  <a:lnTo>
                    <a:pt x="539" y="13"/>
                  </a:lnTo>
                  <a:lnTo>
                    <a:pt x="556" y="10"/>
                  </a:lnTo>
                  <a:lnTo>
                    <a:pt x="573" y="8"/>
                  </a:lnTo>
                  <a:lnTo>
                    <a:pt x="607" y="4"/>
                  </a:lnTo>
                  <a:lnTo>
                    <a:pt x="640" y="2"/>
                  </a:lnTo>
                  <a:lnTo>
                    <a:pt x="676" y="0"/>
                  </a:lnTo>
                  <a:lnTo>
                    <a:pt x="711" y="2"/>
                  </a:lnTo>
                  <a:lnTo>
                    <a:pt x="727" y="2"/>
                  </a:lnTo>
                  <a:lnTo>
                    <a:pt x="745" y="4"/>
                  </a:lnTo>
                  <a:lnTo>
                    <a:pt x="762" y="5"/>
                  </a:lnTo>
                  <a:lnTo>
                    <a:pt x="778" y="8"/>
                  </a:lnTo>
                  <a:lnTo>
                    <a:pt x="795" y="10"/>
                  </a:lnTo>
                  <a:lnTo>
                    <a:pt x="812" y="13"/>
                  </a:lnTo>
                  <a:lnTo>
                    <a:pt x="828" y="17"/>
                  </a:lnTo>
                  <a:lnTo>
                    <a:pt x="845" y="20"/>
                  </a:lnTo>
                  <a:lnTo>
                    <a:pt x="860" y="24"/>
                  </a:lnTo>
                  <a:lnTo>
                    <a:pt x="877" y="29"/>
                  </a:lnTo>
                  <a:lnTo>
                    <a:pt x="892" y="34"/>
                  </a:lnTo>
                  <a:lnTo>
                    <a:pt x="907" y="39"/>
                  </a:lnTo>
                  <a:lnTo>
                    <a:pt x="938" y="50"/>
                  </a:lnTo>
                  <a:lnTo>
                    <a:pt x="953" y="57"/>
                  </a:lnTo>
                  <a:lnTo>
                    <a:pt x="969" y="63"/>
                  </a:lnTo>
                  <a:lnTo>
                    <a:pt x="983" y="69"/>
                  </a:lnTo>
                  <a:lnTo>
                    <a:pt x="997" y="77"/>
                  </a:lnTo>
                  <a:lnTo>
                    <a:pt x="1026" y="92"/>
                  </a:lnTo>
                  <a:lnTo>
                    <a:pt x="1039" y="100"/>
                  </a:lnTo>
                  <a:lnTo>
                    <a:pt x="1053" y="108"/>
                  </a:lnTo>
                  <a:lnTo>
                    <a:pt x="1080" y="125"/>
                  </a:lnTo>
                  <a:lnTo>
                    <a:pt x="1093" y="135"/>
                  </a:lnTo>
                  <a:lnTo>
                    <a:pt x="1105" y="144"/>
                  </a:lnTo>
                  <a:lnTo>
                    <a:pt x="1130" y="164"/>
                  </a:lnTo>
                  <a:lnTo>
                    <a:pt x="1153" y="185"/>
                  </a:lnTo>
                  <a:lnTo>
                    <a:pt x="1176" y="208"/>
                  </a:lnTo>
                  <a:lnTo>
                    <a:pt x="1186" y="219"/>
                  </a:lnTo>
                  <a:lnTo>
                    <a:pt x="1196" y="230"/>
                  </a:lnTo>
                  <a:lnTo>
                    <a:pt x="1217" y="254"/>
                  </a:lnTo>
                  <a:lnTo>
                    <a:pt x="1236" y="279"/>
                  </a:lnTo>
                  <a:lnTo>
                    <a:pt x="1252" y="305"/>
                  </a:lnTo>
                  <a:lnTo>
                    <a:pt x="1261" y="318"/>
                  </a:lnTo>
                  <a:lnTo>
                    <a:pt x="1269" y="332"/>
                  </a:lnTo>
                  <a:lnTo>
                    <a:pt x="1284" y="359"/>
                  </a:lnTo>
                  <a:lnTo>
                    <a:pt x="1291" y="373"/>
                  </a:lnTo>
                  <a:lnTo>
                    <a:pt x="1297" y="387"/>
                  </a:lnTo>
                  <a:lnTo>
                    <a:pt x="1310" y="416"/>
                  </a:lnTo>
                  <a:lnTo>
                    <a:pt x="1315" y="431"/>
                  </a:lnTo>
                  <a:lnTo>
                    <a:pt x="1320" y="446"/>
                  </a:lnTo>
                  <a:lnTo>
                    <a:pt x="1325" y="459"/>
                  </a:lnTo>
                  <a:lnTo>
                    <a:pt x="1329" y="476"/>
                  </a:lnTo>
                  <a:lnTo>
                    <a:pt x="1333" y="491"/>
                  </a:lnTo>
                  <a:lnTo>
                    <a:pt x="1337" y="506"/>
                  </a:lnTo>
                  <a:lnTo>
                    <a:pt x="1343" y="537"/>
                  </a:lnTo>
                  <a:lnTo>
                    <a:pt x="1346" y="553"/>
                  </a:lnTo>
                  <a:lnTo>
                    <a:pt x="1347" y="568"/>
                  </a:lnTo>
                  <a:lnTo>
                    <a:pt x="1348" y="584"/>
                  </a:lnTo>
                  <a:lnTo>
                    <a:pt x="1349" y="601"/>
                  </a:lnTo>
                  <a:lnTo>
                    <a:pt x="1351" y="633"/>
                  </a:lnTo>
                  <a:lnTo>
                    <a:pt x="1351" y="649"/>
                  </a:lnTo>
                  <a:lnTo>
                    <a:pt x="1349" y="666"/>
                  </a:lnTo>
                  <a:lnTo>
                    <a:pt x="1347" y="698"/>
                  </a:lnTo>
                  <a:lnTo>
                    <a:pt x="1343" y="729"/>
                  </a:lnTo>
                  <a:lnTo>
                    <a:pt x="1340" y="746"/>
                  </a:lnTo>
                  <a:lnTo>
                    <a:pt x="1337" y="761"/>
                  </a:lnTo>
                  <a:lnTo>
                    <a:pt x="1333" y="776"/>
                  </a:lnTo>
                  <a:lnTo>
                    <a:pt x="1329" y="792"/>
                  </a:lnTo>
                  <a:lnTo>
                    <a:pt x="1320" y="822"/>
                  </a:lnTo>
                  <a:lnTo>
                    <a:pt x="1315" y="836"/>
                  </a:lnTo>
                  <a:lnTo>
                    <a:pt x="1310" y="851"/>
                  </a:lnTo>
                  <a:lnTo>
                    <a:pt x="1303" y="866"/>
                  </a:lnTo>
                  <a:lnTo>
                    <a:pt x="1297" y="879"/>
                  </a:lnTo>
                  <a:lnTo>
                    <a:pt x="1284" y="907"/>
                  </a:lnTo>
                  <a:lnTo>
                    <a:pt x="1277" y="921"/>
                  </a:lnTo>
                  <a:lnTo>
                    <a:pt x="1269" y="934"/>
                  </a:lnTo>
                  <a:lnTo>
                    <a:pt x="1261" y="948"/>
                  </a:lnTo>
                  <a:lnTo>
                    <a:pt x="1252" y="961"/>
                  </a:lnTo>
                  <a:lnTo>
                    <a:pt x="1236" y="987"/>
                  </a:lnTo>
                  <a:lnTo>
                    <a:pt x="1217" y="1012"/>
                  </a:lnTo>
                  <a:lnTo>
                    <a:pt x="1206" y="1024"/>
                  </a:lnTo>
                  <a:lnTo>
                    <a:pt x="1196" y="1036"/>
                  </a:lnTo>
                  <a:lnTo>
                    <a:pt x="1176" y="1058"/>
                  </a:lnTo>
                  <a:lnTo>
                    <a:pt x="1153" y="1081"/>
                  </a:lnTo>
                  <a:lnTo>
                    <a:pt x="1130" y="1102"/>
                  </a:lnTo>
                  <a:lnTo>
                    <a:pt x="1105" y="1122"/>
                  </a:lnTo>
                  <a:lnTo>
                    <a:pt x="1093" y="1131"/>
                  </a:lnTo>
                  <a:lnTo>
                    <a:pt x="1080" y="1141"/>
                  </a:lnTo>
                  <a:lnTo>
                    <a:pt x="1053" y="1158"/>
                  </a:lnTo>
                  <a:lnTo>
                    <a:pt x="1026" y="1175"/>
                  </a:lnTo>
                  <a:lnTo>
                    <a:pt x="997" y="1190"/>
                  </a:lnTo>
                  <a:lnTo>
                    <a:pt x="969" y="1203"/>
                  </a:lnTo>
                  <a:lnTo>
                    <a:pt x="938" y="1216"/>
                  </a:lnTo>
                  <a:lnTo>
                    <a:pt x="907" y="1227"/>
                  </a:lnTo>
                  <a:lnTo>
                    <a:pt x="877" y="1237"/>
                  </a:lnTo>
                  <a:lnTo>
                    <a:pt x="845" y="1246"/>
                  </a:lnTo>
                  <a:lnTo>
                    <a:pt x="812" y="1253"/>
                  </a:lnTo>
                  <a:lnTo>
                    <a:pt x="795" y="1256"/>
                  </a:lnTo>
                  <a:lnTo>
                    <a:pt x="778" y="1258"/>
                  </a:lnTo>
                  <a:lnTo>
                    <a:pt x="745" y="1263"/>
                  </a:lnTo>
                  <a:lnTo>
                    <a:pt x="711" y="1265"/>
                  </a:lnTo>
                  <a:lnTo>
                    <a:pt x="676" y="1266"/>
                  </a:lnTo>
                  <a:lnTo>
                    <a:pt x="640" y="1265"/>
                  </a:lnTo>
                  <a:lnTo>
                    <a:pt x="624" y="1265"/>
                  </a:lnTo>
                  <a:lnTo>
                    <a:pt x="607" y="1263"/>
                  </a:lnTo>
                  <a:lnTo>
                    <a:pt x="589" y="1261"/>
                  </a:lnTo>
                  <a:lnTo>
                    <a:pt x="573" y="1258"/>
                  </a:lnTo>
                  <a:lnTo>
                    <a:pt x="556" y="1256"/>
                  </a:lnTo>
                  <a:lnTo>
                    <a:pt x="539" y="1253"/>
                  </a:lnTo>
                  <a:lnTo>
                    <a:pt x="523" y="1250"/>
                  </a:lnTo>
                  <a:lnTo>
                    <a:pt x="507" y="1246"/>
                  </a:lnTo>
                  <a:lnTo>
                    <a:pt x="491" y="1242"/>
                  </a:lnTo>
                  <a:lnTo>
                    <a:pt x="476" y="1237"/>
                  </a:lnTo>
                  <a:lnTo>
                    <a:pt x="459" y="1233"/>
                  </a:lnTo>
                  <a:lnTo>
                    <a:pt x="444" y="1227"/>
                  </a:lnTo>
                  <a:lnTo>
                    <a:pt x="413" y="1216"/>
                  </a:lnTo>
                  <a:lnTo>
                    <a:pt x="398" y="1210"/>
                  </a:lnTo>
                  <a:lnTo>
                    <a:pt x="384" y="1203"/>
                  </a:lnTo>
                  <a:lnTo>
                    <a:pt x="368" y="1197"/>
                  </a:lnTo>
                  <a:lnTo>
                    <a:pt x="354" y="1190"/>
                  </a:lnTo>
                  <a:lnTo>
                    <a:pt x="326" y="1175"/>
                  </a:lnTo>
                  <a:lnTo>
                    <a:pt x="312" y="1166"/>
                  </a:lnTo>
                  <a:lnTo>
                    <a:pt x="298" y="1158"/>
                  </a:lnTo>
                  <a:lnTo>
                    <a:pt x="272" y="1141"/>
                  </a:lnTo>
                  <a:lnTo>
                    <a:pt x="260" y="1131"/>
                  </a:lnTo>
                  <a:lnTo>
                    <a:pt x="247" y="1122"/>
                  </a:lnTo>
                  <a:lnTo>
                    <a:pt x="223" y="1102"/>
                  </a:lnTo>
                  <a:lnTo>
                    <a:pt x="198" y="1081"/>
                  </a:lnTo>
                  <a:lnTo>
                    <a:pt x="177" y="1058"/>
                  </a:lnTo>
                  <a:lnTo>
                    <a:pt x="165" y="1047"/>
                  </a:lnTo>
                  <a:lnTo>
                    <a:pt x="155" y="1036"/>
                  </a:lnTo>
                  <a:lnTo>
                    <a:pt x="134" y="1012"/>
                  </a:lnTo>
                  <a:lnTo>
                    <a:pt x="117" y="987"/>
                  </a:lnTo>
                  <a:lnTo>
                    <a:pt x="99" y="961"/>
                  </a:lnTo>
                  <a:lnTo>
                    <a:pt x="90" y="948"/>
                  </a:lnTo>
                  <a:lnTo>
                    <a:pt x="82" y="934"/>
                  </a:lnTo>
                  <a:lnTo>
                    <a:pt x="68" y="907"/>
                  </a:lnTo>
                  <a:lnTo>
                    <a:pt x="60" y="893"/>
                  </a:lnTo>
                  <a:lnTo>
                    <a:pt x="54" y="879"/>
                  </a:lnTo>
                  <a:lnTo>
                    <a:pt x="42" y="851"/>
                  </a:lnTo>
                  <a:lnTo>
                    <a:pt x="36" y="836"/>
                  </a:lnTo>
                  <a:lnTo>
                    <a:pt x="31" y="822"/>
                  </a:lnTo>
                  <a:lnTo>
                    <a:pt x="26" y="807"/>
                  </a:lnTo>
                  <a:lnTo>
                    <a:pt x="22" y="792"/>
                  </a:lnTo>
                  <a:lnTo>
                    <a:pt x="18" y="776"/>
                  </a:lnTo>
                  <a:lnTo>
                    <a:pt x="14" y="761"/>
                  </a:lnTo>
                  <a:lnTo>
                    <a:pt x="9" y="729"/>
                  </a:lnTo>
                  <a:lnTo>
                    <a:pt x="7" y="713"/>
                  </a:lnTo>
                  <a:lnTo>
                    <a:pt x="4" y="698"/>
                  </a:lnTo>
                  <a:lnTo>
                    <a:pt x="3" y="682"/>
                  </a:lnTo>
                  <a:lnTo>
                    <a:pt x="2" y="666"/>
                  </a:lnTo>
                  <a:lnTo>
                    <a:pt x="0" y="633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" name="CustomShape 34">
              <a:extLst>
                <a:ext uri="{FF2B5EF4-FFF2-40B4-BE49-F238E27FC236}">
                  <a16:creationId xmlns:a16="http://schemas.microsoft.com/office/drawing/2014/main" id="{ED5CA051-154E-44F6-8653-35FF3909AB14}"/>
                </a:ext>
              </a:extLst>
            </p:cNvPr>
            <p:cNvSpPr/>
            <p:nvPr/>
          </p:nvSpPr>
          <p:spPr>
            <a:xfrm>
              <a:off x="5754812" y="3701519"/>
              <a:ext cx="188241" cy="226694"/>
            </a:xfrm>
            <a:custGeom>
              <a:avLst/>
              <a:gdLst/>
              <a:ahLst/>
              <a:cxnLst/>
              <a:rect l="l" t="t" r="r" b="b"/>
              <a:pathLst>
                <a:path w="253" h="273">
                  <a:moveTo>
                    <a:pt x="82" y="0"/>
                  </a:moveTo>
                  <a:lnTo>
                    <a:pt x="191" y="23"/>
                  </a:lnTo>
                  <a:lnTo>
                    <a:pt x="209" y="43"/>
                  </a:lnTo>
                  <a:lnTo>
                    <a:pt x="253" y="150"/>
                  </a:lnTo>
                  <a:lnTo>
                    <a:pt x="249" y="177"/>
                  </a:lnTo>
                  <a:lnTo>
                    <a:pt x="209" y="273"/>
                  </a:lnTo>
                  <a:lnTo>
                    <a:pt x="85" y="217"/>
                  </a:lnTo>
                  <a:lnTo>
                    <a:pt x="0" y="217"/>
                  </a:lnTo>
                  <a:lnTo>
                    <a:pt x="60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" name="CustomShape 36">
              <a:extLst>
                <a:ext uri="{FF2B5EF4-FFF2-40B4-BE49-F238E27FC236}">
                  <a16:creationId xmlns:a16="http://schemas.microsoft.com/office/drawing/2014/main" id="{5C629A0C-FEA2-45A3-A4B0-D0D42AD97AB6}"/>
                </a:ext>
              </a:extLst>
            </p:cNvPr>
            <p:cNvSpPr/>
            <p:nvPr/>
          </p:nvSpPr>
          <p:spPr>
            <a:xfrm>
              <a:off x="5277989" y="3966004"/>
              <a:ext cx="14308" cy="629109"/>
            </a:xfrm>
            <a:custGeom>
              <a:avLst/>
              <a:gdLst/>
              <a:ahLst/>
              <a:cxnLst/>
              <a:rect l="l" t="t" r="r" b="b"/>
              <a:pathLst>
                <a:path w="44" h="754">
                  <a:moveTo>
                    <a:pt x="0" y="754"/>
                  </a:moveTo>
                  <a:lnTo>
                    <a:pt x="0" y="0"/>
                  </a:lnTo>
                  <a:lnTo>
                    <a:pt x="0" y="754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" name="CustomShape 60">
              <a:extLst>
                <a:ext uri="{FF2B5EF4-FFF2-40B4-BE49-F238E27FC236}">
                  <a16:creationId xmlns:a16="http://schemas.microsoft.com/office/drawing/2014/main" id="{3CF7EC67-EA96-4A4C-9C8E-2C1EC5286BC3}"/>
                </a:ext>
              </a:extLst>
            </p:cNvPr>
            <p:cNvSpPr/>
            <p:nvPr/>
          </p:nvSpPr>
          <p:spPr>
            <a:xfrm>
              <a:off x="5542708" y="4187780"/>
              <a:ext cx="16544" cy="14308"/>
            </a:xfrm>
            <a:prstGeom prst="rect">
              <a:avLst/>
            </a:pr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" name="CustomShape 77">
              <a:extLst>
                <a:ext uri="{FF2B5EF4-FFF2-40B4-BE49-F238E27FC236}">
                  <a16:creationId xmlns:a16="http://schemas.microsoft.com/office/drawing/2014/main" id="{0693B18A-607F-494D-B996-D7A98B142A39}"/>
                </a:ext>
              </a:extLst>
            </p:cNvPr>
            <p:cNvSpPr/>
            <p:nvPr/>
          </p:nvSpPr>
          <p:spPr>
            <a:xfrm>
              <a:off x="5920980" y="4395247"/>
              <a:ext cx="16544" cy="73776"/>
            </a:xfrm>
            <a:prstGeom prst="rect">
              <a:avLst/>
            </a:pr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" name="CustomShape 79">
              <a:extLst>
                <a:ext uri="{FF2B5EF4-FFF2-40B4-BE49-F238E27FC236}">
                  <a16:creationId xmlns:a16="http://schemas.microsoft.com/office/drawing/2014/main" id="{5D6AEBEF-62C6-4378-ADC8-89BAB2F5F667}"/>
                </a:ext>
              </a:extLst>
            </p:cNvPr>
            <p:cNvSpPr/>
            <p:nvPr/>
          </p:nvSpPr>
          <p:spPr>
            <a:xfrm>
              <a:off x="5920980" y="4458292"/>
              <a:ext cx="16544" cy="14308"/>
            </a:xfrm>
            <a:custGeom>
              <a:avLst/>
              <a:gdLst/>
              <a:ahLst/>
              <a:cxnLst/>
              <a:rect l="l" t="t" r="r" b="b"/>
              <a:pathLst>
                <a:path w="25" h="7">
                  <a:moveTo>
                    <a:pt x="0" y="3"/>
                  </a:moveTo>
                  <a:lnTo>
                    <a:pt x="0" y="7"/>
                  </a:lnTo>
                  <a:lnTo>
                    <a:pt x="23" y="0"/>
                  </a:lnTo>
                  <a:lnTo>
                    <a:pt x="25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" name="CustomShape 97">
              <a:extLst>
                <a:ext uri="{FF2B5EF4-FFF2-40B4-BE49-F238E27FC236}">
                  <a16:creationId xmlns:a16="http://schemas.microsoft.com/office/drawing/2014/main" id="{B9F75519-A6C2-489D-8845-3382C136202D}"/>
                </a:ext>
              </a:extLst>
            </p:cNvPr>
            <p:cNvSpPr/>
            <p:nvPr/>
          </p:nvSpPr>
          <p:spPr>
            <a:xfrm>
              <a:off x="5920980" y="4379598"/>
              <a:ext cx="16544" cy="14308"/>
            </a:xfrm>
            <a:prstGeom prst="rect">
              <a:avLst/>
            </a:pr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" name="CustomShape 105">
              <a:extLst>
                <a:ext uri="{FF2B5EF4-FFF2-40B4-BE49-F238E27FC236}">
                  <a16:creationId xmlns:a16="http://schemas.microsoft.com/office/drawing/2014/main" id="{072B7E59-3B04-4D5C-8454-8D14F7983CE3}"/>
                </a:ext>
              </a:extLst>
            </p:cNvPr>
            <p:cNvSpPr/>
            <p:nvPr/>
          </p:nvSpPr>
          <p:spPr>
            <a:xfrm>
              <a:off x="5832872" y="4169053"/>
              <a:ext cx="87486" cy="33619"/>
            </a:xfrm>
            <a:custGeom>
              <a:avLst/>
              <a:gdLst/>
              <a:ahLst/>
              <a:cxnLst/>
              <a:rect l="l" t="t" r="r" b="b"/>
              <a:pathLst>
                <a:path w="79" h="30">
                  <a:moveTo>
                    <a:pt x="1" y="0"/>
                  </a:moveTo>
                  <a:lnTo>
                    <a:pt x="46" y="1"/>
                  </a:lnTo>
                  <a:lnTo>
                    <a:pt x="79" y="6"/>
                  </a:lnTo>
                  <a:lnTo>
                    <a:pt x="76" y="30"/>
                  </a:lnTo>
                  <a:lnTo>
                    <a:pt x="43" y="25"/>
                  </a:lnTo>
                  <a:lnTo>
                    <a:pt x="0" y="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" name="CustomShape 106">
              <a:extLst>
                <a:ext uri="{FF2B5EF4-FFF2-40B4-BE49-F238E27FC236}">
                  <a16:creationId xmlns:a16="http://schemas.microsoft.com/office/drawing/2014/main" id="{9338B87D-EE3C-4389-9767-2037406D3BDB}"/>
                </a:ext>
              </a:extLst>
            </p:cNvPr>
            <p:cNvSpPr/>
            <p:nvPr/>
          </p:nvSpPr>
          <p:spPr>
            <a:xfrm>
              <a:off x="5901753" y="4179732"/>
              <a:ext cx="24145" cy="25934"/>
            </a:xfrm>
            <a:custGeom>
              <a:avLst/>
              <a:gdLst/>
              <a:ahLst/>
              <a:cxnLst/>
              <a:rect l="l" t="t" r="r" b="b"/>
              <a:pathLst>
                <a:path w="34" h="33">
                  <a:moveTo>
                    <a:pt x="7" y="0"/>
                  </a:moveTo>
                  <a:lnTo>
                    <a:pt x="25" y="5"/>
                  </a:lnTo>
                  <a:lnTo>
                    <a:pt x="34" y="10"/>
                  </a:lnTo>
                  <a:lnTo>
                    <a:pt x="27" y="33"/>
                  </a:lnTo>
                  <a:lnTo>
                    <a:pt x="18" y="28"/>
                  </a:lnTo>
                  <a:lnTo>
                    <a:pt x="0" y="2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8" name="CustomShape 107">
              <a:extLst>
                <a:ext uri="{FF2B5EF4-FFF2-40B4-BE49-F238E27FC236}">
                  <a16:creationId xmlns:a16="http://schemas.microsoft.com/office/drawing/2014/main" id="{D9E53E95-4033-46AC-B6A2-88FFAE67132E}"/>
                </a:ext>
              </a:extLst>
            </p:cNvPr>
            <p:cNvSpPr/>
            <p:nvPr/>
          </p:nvSpPr>
          <p:spPr>
            <a:xfrm>
              <a:off x="5901753" y="4179732"/>
              <a:ext cx="14755" cy="18332"/>
            </a:xfrm>
            <a:custGeom>
              <a:avLst/>
              <a:gdLst/>
              <a:ahLst/>
              <a:cxnLst/>
              <a:rect l="l" t="t" r="r" b="b"/>
              <a:pathLst>
                <a:path w="9" h="24">
                  <a:moveTo>
                    <a:pt x="5" y="0"/>
                  </a:moveTo>
                  <a:lnTo>
                    <a:pt x="9" y="0"/>
                  </a:lnTo>
                  <a:lnTo>
                    <a:pt x="7" y="0"/>
                  </a:lnTo>
                  <a:lnTo>
                    <a:pt x="0" y="23"/>
                  </a:lnTo>
                  <a:lnTo>
                    <a:pt x="2" y="2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9" name="CustomShape 108">
              <a:extLst>
                <a:ext uri="{FF2B5EF4-FFF2-40B4-BE49-F238E27FC236}">
                  <a16:creationId xmlns:a16="http://schemas.microsoft.com/office/drawing/2014/main" id="{5FB55ABE-AF89-41C2-B314-5854D0178703}"/>
                </a:ext>
              </a:extLst>
            </p:cNvPr>
            <p:cNvSpPr/>
            <p:nvPr/>
          </p:nvSpPr>
          <p:spPr>
            <a:xfrm>
              <a:off x="5915167" y="4196723"/>
              <a:ext cx="21015" cy="55444"/>
            </a:xfrm>
            <a:custGeom>
              <a:avLst/>
              <a:gdLst/>
              <a:ahLst/>
              <a:cxnLst/>
              <a:rect l="l" t="t" r="r" b="b"/>
              <a:pathLst>
                <a:path w="30" h="68">
                  <a:moveTo>
                    <a:pt x="24" y="0"/>
                  </a:moveTo>
                  <a:lnTo>
                    <a:pt x="29" y="19"/>
                  </a:lnTo>
                  <a:lnTo>
                    <a:pt x="30" y="65"/>
                  </a:lnTo>
                  <a:lnTo>
                    <a:pt x="6" y="68"/>
                  </a:lnTo>
                  <a:lnTo>
                    <a:pt x="5" y="22"/>
                  </a:lnTo>
                  <a:lnTo>
                    <a:pt x="0" y="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" name="CustomShape 109">
              <a:extLst>
                <a:ext uri="{FF2B5EF4-FFF2-40B4-BE49-F238E27FC236}">
                  <a16:creationId xmlns:a16="http://schemas.microsoft.com/office/drawing/2014/main" id="{CDA43746-3A3F-4323-963A-9E157BCA121D}"/>
                </a:ext>
              </a:extLst>
            </p:cNvPr>
            <p:cNvSpPr/>
            <p:nvPr/>
          </p:nvSpPr>
          <p:spPr>
            <a:xfrm>
              <a:off x="5915167" y="4188227"/>
              <a:ext cx="16097" cy="17438"/>
            </a:xfrm>
            <a:custGeom>
              <a:avLst/>
              <a:gdLst/>
              <a:ahLst/>
              <a:cxnLst/>
              <a:rect l="l" t="t" r="r" b="b"/>
              <a:pathLst>
                <a:path w="24" h="23">
                  <a:moveTo>
                    <a:pt x="16" y="0"/>
                  </a:moveTo>
                  <a:lnTo>
                    <a:pt x="23" y="3"/>
                  </a:lnTo>
                  <a:lnTo>
                    <a:pt x="24" y="10"/>
                  </a:lnTo>
                  <a:lnTo>
                    <a:pt x="0" y="14"/>
                  </a:lnTo>
                  <a:lnTo>
                    <a:pt x="9" y="2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" name="CustomShape 110">
              <a:extLst>
                <a:ext uri="{FF2B5EF4-FFF2-40B4-BE49-F238E27FC236}">
                  <a16:creationId xmlns:a16="http://schemas.microsoft.com/office/drawing/2014/main" id="{9B62F440-1893-4997-ABFA-FBFC7CC94FF6}"/>
                </a:ext>
              </a:extLst>
            </p:cNvPr>
            <p:cNvSpPr/>
            <p:nvPr/>
          </p:nvSpPr>
          <p:spPr>
            <a:xfrm>
              <a:off x="5915167" y="4252614"/>
              <a:ext cx="21015" cy="56785"/>
            </a:xfrm>
            <a:custGeom>
              <a:avLst/>
              <a:gdLst/>
              <a:ahLst/>
              <a:cxnLst/>
              <a:rect l="l" t="t" r="r" b="b"/>
              <a:pathLst>
                <a:path w="30" h="70">
                  <a:moveTo>
                    <a:pt x="30" y="0"/>
                  </a:moveTo>
                  <a:lnTo>
                    <a:pt x="29" y="47"/>
                  </a:lnTo>
                  <a:lnTo>
                    <a:pt x="24" y="70"/>
                  </a:lnTo>
                  <a:lnTo>
                    <a:pt x="0" y="68"/>
                  </a:lnTo>
                  <a:lnTo>
                    <a:pt x="5" y="46"/>
                  </a:lnTo>
                  <a:lnTo>
                    <a:pt x="6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" name="CustomShape 111">
              <a:extLst>
                <a:ext uri="{FF2B5EF4-FFF2-40B4-BE49-F238E27FC236}">
                  <a16:creationId xmlns:a16="http://schemas.microsoft.com/office/drawing/2014/main" id="{BF55232E-9CEC-4E87-BE6B-911018316C2C}"/>
                </a:ext>
              </a:extLst>
            </p:cNvPr>
            <p:cNvSpPr/>
            <p:nvPr/>
          </p:nvSpPr>
          <p:spPr>
            <a:xfrm>
              <a:off x="5919192" y="4237858"/>
              <a:ext cx="16991" cy="14308"/>
            </a:xfrm>
            <a:custGeom>
              <a:avLst/>
              <a:gdLst/>
              <a:ahLst/>
              <a:cxnLst/>
              <a:rect l="l" t="t" r="r" b="b"/>
              <a:pathLst>
                <a:path w="24" h="3">
                  <a:moveTo>
                    <a:pt x="24" y="0"/>
                  </a:moveTo>
                  <a:lnTo>
                    <a:pt x="24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3" name="CustomShape 112">
              <a:extLst>
                <a:ext uri="{FF2B5EF4-FFF2-40B4-BE49-F238E27FC236}">
                  <a16:creationId xmlns:a16="http://schemas.microsoft.com/office/drawing/2014/main" id="{56980D64-4D40-4067-AD9E-5EBC0E3B7B62}"/>
                </a:ext>
              </a:extLst>
            </p:cNvPr>
            <p:cNvSpPr/>
            <p:nvPr/>
          </p:nvSpPr>
          <p:spPr>
            <a:xfrm>
              <a:off x="5896835" y="4304480"/>
              <a:ext cx="32640" cy="27275"/>
            </a:xfrm>
            <a:custGeom>
              <a:avLst/>
              <a:gdLst/>
              <a:ahLst/>
              <a:cxnLst/>
              <a:rect l="l" t="t" r="r" b="b"/>
              <a:pathLst>
                <a:path w="44" h="35">
                  <a:moveTo>
                    <a:pt x="44" y="15"/>
                  </a:moveTo>
                  <a:lnTo>
                    <a:pt x="39" y="21"/>
                  </a:lnTo>
                  <a:lnTo>
                    <a:pt x="30" y="29"/>
                  </a:lnTo>
                  <a:lnTo>
                    <a:pt x="7" y="35"/>
                  </a:lnTo>
                  <a:lnTo>
                    <a:pt x="0" y="13"/>
                  </a:lnTo>
                  <a:lnTo>
                    <a:pt x="20" y="8"/>
                  </a:lnTo>
                  <a:lnTo>
                    <a:pt x="23" y="4"/>
                  </a:lnTo>
                  <a:lnTo>
                    <a:pt x="25" y="0"/>
                  </a:lnTo>
                  <a:lnTo>
                    <a:pt x="44" y="15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4" name="CustomShape 113">
              <a:extLst>
                <a:ext uri="{FF2B5EF4-FFF2-40B4-BE49-F238E27FC236}">
                  <a16:creationId xmlns:a16="http://schemas.microsoft.com/office/drawing/2014/main" id="{7179D795-8109-4634-807B-7AC71D60CAC1}"/>
                </a:ext>
              </a:extLst>
            </p:cNvPr>
            <p:cNvSpPr/>
            <p:nvPr/>
          </p:nvSpPr>
          <p:spPr>
            <a:xfrm>
              <a:off x="5915167" y="4300903"/>
              <a:ext cx="16097" cy="14308"/>
            </a:xfrm>
            <a:custGeom>
              <a:avLst/>
              <a:gdLst/>
              <a:ahLst/>
              <a:cxnLst/>
              <a:rect l="l" t="t" r="r" b="b"/>
              <a:pathLst>
                <a:path w="24" h="15">
                  <a:moveTo>
                    <a:pt x="24" y="8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2" y="0"/>
                  </a:lnTo>
                  <a:lnTo>
                    <a:pt x="0" y="6"/>
                  </a:lnTo>
                  <a:lnTo>
                    <a:pt x="24" y="8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5" name="CustomShape 114">
              <a:extLst>
                <a:ext uri="{FF2B5EF4-FFF2-40B4-BE49-F238E27FC236}">
                  <a16:creationId xmlns:a16="http://schemas.microsoft.com/office/drawing/2014/main" id="{19E4400E-E7F4-44BD-BEB6-67176E4C4452}"/>
                </a:ext>
              </a:extLst>
            </p:cNvPr>
            <p:cNvSpPr/>
            <p:nvPr/>
          </p:nvSpPr>
          <p:spPr>
            <a:xfrm>
              <a:off x="5832740" y="4310950"/>
              <a:ext cx="85698" cy="27643"/>
            </a:xfrm>
            <a:custGeom>
              <a:avLst/>
              <a:gdLst/>
              <a:ahLst/>
              <a:cxnLst/>
              <a:rect l="l" t="t" r="r" b="b"/>
              <a:pathLst>
                <a:path w="73" h="28">
                  <a:moveTo>
                    <a:pt x="73" y="22"/>
                  </a:moveTo>
                  <a:lnTo>
                    <a:pt x="46" y="25"/>
                  </a:lnTo>
                  <a:lnTo>
                    <a:pt x="4" y="28"/>
                  </a:lnTo>
                  <a:lnTo>
                    <a:pt x="0" y="6"/>
                  </a:lnTo>
                  <a:lnTo>
                    <a:pt x="42" y="2"/>
                  </a:lnTo>
                  <a:lnTo>
                    <a:pt x="69" y="0"/>
                  </a:lnTo>
                  <a:lnTo>
                    <a:pt x="73" y="22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6" name="CustomShape 115">
              <a:extLst>
                <a:ext uri="{FF2B5EF4-FFF2-40B4-BE49-F238E27FC236}">
                  <a16:creationId xmlns:a16="http://schemas.microsoft.com/office/drawing/2014/main" id="{9994E660-C276-4AB8-9760-17A3750E7A57}"/>
                </a:ext>
              </a:extLst>
            </p:cNvPr>
            <p:cNvSpPr/>
            <p:nvPr/>
          </p:nvSpPr>
          <p:spPr>
            <a:xfrm>
              <a:off x="5896835" y="4314764"/>
              <a:ext cx="14308" cy="16991"/>
            </a:xfrm>
            <a:custGeom>
              <a:avLst/>
              <a:gdLst/>
              <a:ahLst/>
              <a:cxnLst/>
              <a:rect l="l" t="t" r="r" b="b"/>
              <a:pathLst>
                <a:path w="10" h="22">
                  <a:moveTo>
                    <a:pt x="7" y="22"/>
                  </a:moveTo>
                  <a:lnTo>
                    <a:pt x="10" y="22"/>
                  </a:lnTo>
                  <a:lnTo>
                    <a:pt x="5" y="22"/>
                  </a:lnTo>
                  <a:lnTo>
                    <a:pt x="1" y="0"/>
                  </a:lnTo>
                  <a:lnTo>
                    <a:pt x="0" y="0"/>
                  </a:lnTo>
                  <a:lnTo>
                    <a:pt x="7" y="22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" name="CustomShape 116">
              <a:extLst>
                <a:ext uri="{FF2B5EF4-FFF2-40B4-BE49-F238E27FC236}">
                  <a16:creationId xmlns:a16="http://schemas.microsoft.com/office/drawing/2014/main" id="{8EE4CDF4-D17B-4460-832B-F3C9616AF0EC}"/>
                </a:ext>
              </a:extLst>
            </p:cNvPr>
            <p:cNvSpPr/>
            <p:nvPr/>
          </p:nvSpPr>
          <p:spPr>
            <a:xfrm>
              <a:off x="5838708" y="4320130"/>
              <a:ext cx="14755" cy="18332"/>
            </a:xfrm>
            <a:custGeom>
              <a:avLst/>
              <a:gdLst/>
              <a:ahLst/>
              <a:cxnLst/>
              <a:rect l="l" t="t" r="r" b="b"/>
              <a:pathLst>
                <a:path w="15" h="24">
                  <a:moveTo>
                    <a:pt x="15" y="22"/>
                  </a:moveTo>
                  <a:lnTo>
                    <a:pt x="3" y="24"/>
                  </a:lnTo>
                  <a:lnTo>
                    <a:pt x="0" y="1"/>
                  </a:lnTo>
                  <a:lnTo>
                    <a:pt x="11" y="0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8" name="CustomShape 117">
              <a:extLst>
                <a:ext uri="{FF2B5EF4-FFF2-40B4-BE49-F238E27FC236}">
                  <a16:creationId xmlns:a16="http://schemas.microsoft.com/office/drawing/2014/main" id="{0A6D9CC6-0A1F-46D6-BAB6-FBE1ABD9C803}"/>
                </a:ext>
              </a:extLst>
            </p:cNvPr>
            <p:cNvSpPr/>
            <p:nvPr/>
          </p:nvSpPr>
          <p:spPr>
            <a:xfrm>
              <a:off x="5836920" y="4174813"/>
              <a:ext cx="14308" cy="18779"/>
            </a:xfrm>
            <a:custGeom>
              <a:avLst/>
              <a:gdLst/>
              <a:ahLst/>
              <a:cxnLst/>
              <a:rect l="l" t="t" r="r" b="b"/>
              <a:pathLst>
                <a:path w="13" h="24">
                  <a:moveTo>
                    <a:pt x="13" y="0"/>
                  </a:moveTo>
                  <a:lnTo>
                    <a:pt x="2" y="0"/>
                  </a:lnTo>
                  <a:lnTo>
                    <a:pt x="0" y="24"/>
                  </a:lnTo>
                  <a:lnTo>
                    <a:pt x="12" y="24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" name="CustomShape 167">
              <a:extLst>
                <a:ext uri="{FF2B5EF4-FFF2-40B4-BE49-F238E27FC236}">
                  <a16:creationId xmlns:a16="http://schemas.microsoft.com/office/drawing/2014/main" id="{2AB1BF6E-8BD4-41DE-B324-1FD0C12EDD77}"/>
                </a:ext>
              </a:extLst>
            </p:cNvPr>
            <p:cNvSpPr/>
            <p:nvPr/>
          </p:nvSpPr>
          <p:spPr>
            <a:xfrm>
              <a:off x="5526165" y="4025392"/>
              <a:ext cx="88084" cy="119017"/>
            </a:xfrm>
            <a:custGeom>
              <a:avLst/>
              <a:gdLst>
                <a:gd name="connsiteX0" fmla="*/ 0 w 10000"/>
                <a:gd name="connsiteY0" fmla="*/ 10320 h 10690"/>
                <a:gd name="connsiteX1" fmla="*/ 165 w 10000"/>
                <a:gd name="connsiteY1" fmla="*/ 9060 h 10690"/>
                <a:gd name="connsiteX2" fmla="*/ 331 w 10000"/>
                <a:gd name="connsiteY2" fmla="*/ 7653 h 10690"/>
                <a:gd name="connsiteX3" fmla="*/ 909 w 10000"/>
                <a:gd name="connsiteY3" fmla="*/ 6320 h 10690"/>
                <a:gd name="connsiteX4" fmla="*/ 1736 w 10000"/>
                <a:gd name="connsiteY4" fmla="*/ 4986 h 10690"/>
                <a:gd name="connsiteX5" fmla="*/ 3388 w 10000"/>
                <a:gd name="connsiteY5" fmla="*/ 2764 h 10690"/>
                <a:gd name="connsiteX6" fmla="*/ 4711 w 10000"/>
                <a:gd name="connsiteY6" fmla="*/ 1653 h 10690"/>
                <a:gd name="connsiteX7" fmla="*/ 7694 w 10000"/>
                <a:gd name="connsiteY7" fmla="*/ 0 h 10690"/>
                <a:gd name="connsiteX8" fmla="*/ 10000 w 10000"/>
                <a:gd name="connsiteY8" fmla="*/ 4690 h 10690"/>
                <a:gd name="connsiteX9" fmla="*/ 8843 w 10000"/>
                <a:gd name="connsiteY9" fmla="*/ 5505 h 10690"/>
                <a:gd name="connsiteX10" fmla="*/ 8099 w 10000"/>
                <a:gd name="connsiteY10" fmla="*/ 6097 h 10690"/>
                <a:gd name="connsiteX11" fmla="*/ 6777 w 10000"/>
                <a:gd name="connsiteY11" fmla="*/ 7801 h 10690"/>
                <a:gd name="connsiteX12" fmla="*/ 6446 w 10000"/>
                <a:gd name="connsiteY12" fmla="*/ 8320 h 10690"/>
                <a:gd name="connsiteX13" fmla="*/ 6198 w 10000"/>
                <a:gd name="connsiteY13" fmla="*/ 8912 h 10690"/>
                <a:gd name="connsiteX14" fmla="*/ 6033 w 10000"/>
                <a:gd name="connsiteY14" fmla="*/ 9801 h 10690"/>
                <a:gd name="connsiteX15" fmla="*/ 5950 w 10000"/>
                <a:gd name="connsiteY15" fmla="*/ 10690 h 10690"/>
                <a:gd name="connsiteX16" fmla="*/ 0 w 10000"/>
                <a:gd name="connsiteY16" fmla="*/ 10320 h 1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690">
                  <a:moveTo>
                    <a:pt x="0" y="10320"/>
                  </a:moveTo>
                  <a:lnTo>
                    <a:pt x="165" y="9060"/>
                  </a:lnTo>
                  <a:cubicBezTo>
                    <a:pt x="220" y="8591"/>
                    <a:pt x="276" y="8122"/>
                    <a:pt x="331" y="7653"/>
                  </a:cubicBezTo>
                  <a:lnTo>
                    <a:pt x="909" y="6320"/>
                  </a:lnTo>
                  <a:lnTo>
                    <a:pt x="1736" y="4986"/>
                  </a:lnTo>
                  <a:lnTo>
                    <a:pt x="3388" y="2764"/>
                  </a:lnTo>
                  <a:lnTo>
                    <a:pt x="4711" y="1653"/>
                  </a:lnTo>
                  <a:lnTo>
                    <a:pt x="7694" y="0"/>
                  </a:lnTo>
                  <a:lnTo>
                    <a:pt x="10000" y="4690"/>
                  </a:lnTo>
                  <a:lnTo>
                    <a:pt x="8843" y="5505"/>
                  </a:lnTo>
                  <a:lnTo>
                    <a:pt x="8099" y="6097"/>
                  </a:lnTo>
                  <a:lnTo>
                    <a:pt x="6777" y="7801"/>
                  </a:lnTo>
                  <a:lnTo>
                    <a:pt x="6446" y="8320"/>
                  </a:lnTo>
                  <a:cubicBezTo>
                    <a:pt x="6363" y="8517"/>
                    <a:pt x="6281" y="8715"/>
                    <a:pt x="6198" y="8912"/>
                  </a:cubicBezTo>
                  <a:lnTo>
                    <a:pt x="6033" y="9801"/>
                  </a:lnTo>
                  <a:cubicBezTo>
                    <a:pt x="6005" y="10097"/>
                    <a:pt x="5978" y="10394"/>
                    <a:pt x="5950" y="10690"/>
                  </a:cubicBezTo>
                  <a:lnTo>
                    <a:pt x="0" y="1032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CustomShape 168">
              <a:extLst>
                <a:ext uri="{FF2B5EF4-FFF2-40B4-BE49-F238E27FC236}">
                  <a16:creationId xmlns:a16="http://schemas.microsoft.com/office/drawing/2014/main" id="{ADBF9924-8BA7-4B47-96B7-5EF0A5B1DA24}"/>
                </a:ext>
              </a:extLst>
            </p:cNvPr>
            <p:cNvSpPr/>
            <p:nvPr/>
          </p:nvSpPr>
          <p:spPr>
            <a:xfrm>
              <a:off x="5582056" y="3964081"/>
              <a:ext cx="119383" cy="113705"/>
            </a:xfrm>
            <a:custGeom>
              <a:avLst/>
              <a:gdLst>
                <a:gd name="connsiteX0" fmla="*/ 0 w 10000"/>
                <a:gd name="connsiteY0" fmla="*/ 5950 h 10172"/>
                <a:gd name="connsiteX1" fmla="*/ 1863 w 10000"/>
                <a:gd name="connsiteY1" fmla="*/ 4320 h 10172"/>
                <a:gd name="connsiteX2" fmla="*/ 3789 w 10000"/>
                <a:gd name="connsiteY2" fmla="*/ 2765 h 10172"/>
                <a:gd name="connsiteX3" fmla="*/ 5839 w 10000"/>
                <a:gd name="connsiteY3" fmla="*/ 1357 h 10172"/>
                <a:gd name="connsiteX4" fmla="*/ 8853 w 10000"/>
                <a:gd name="connsiteY4" fmla="*/ 0 h 10172"/>
                <a:gd name="connsiteX5" fmla="*/ 10000 w 10000"/>
                <a:gd name="connsiteY5" fmla="*/ 4913 h 10172"/>
                <a:gd name="connsiteX6" fmla="*/ 8012 w 10000"/>
                <a:gd name="connsiteY6" fmla="*/ 6024 h 10172"/>
                <a:gd name="connsiteX7" fmla="*/ 6273 w 10000"/>
                <a:gd name="connsiteY7" fmla="*/ 7209 h 10172"/>
                <a:gd name="connsiteX8" fmla="*/ 4410 w 10000"/>
                <a:gd name="connsiteY8" fmla="*/ 8691 h 10172"/>
                <a:gd name="connsiteX9" fmla="*/ 2671 w 10000"/>
                <a:gd name="connsiteY9" fmla="*/ 10172 h 10172"/>
                <a:gd name="connsiteX10" fmla="*/ 0 w 10000"/>
                <a:gd name="connsiteY10" fmla="*/ 5950 h 1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0172">
                  <a:moveTo>
                    <a:pt x="0" y="5950"/>
                  </a:moveTo>
                  <a:lnTo>
                    <a:pt x="1863" y="4320"/>
                  </a:lnTo>
                  <a:lnTo>
                    <a:pt x="3789" y="2765"/>
                  </a:lnTo>
                  <a:lnTo>
                    <a:pt x="5839" y="1357"/>
                  </a:lnTo>
                  <a:lnTo>
                    <a:pt x="8853" y="0"/>
                  </a:lnTo>
                  <a:lnTo>
                    <a:pt x="10000" y="4913"/>
                  </a:lnTo>
                  <a:lnTo>
                    <a:pt x="8012" y="6024"/>
                  </a:lnTo>
                  <a:lnTo>
                    <a:pt x="6273" y="7209"/>
                  </a:lnTo>
                  <a:lnTo>
                    <a:pt x="4410" y="8691"/>
                  </a:lnTo>
                  <a:lnTo>
                    <a:pt x="2671" y="10172"/>
                  </a:lnTo>
                  <a:lnTo>
                    <a:pt x="0" y="595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CustomShape 169">
              <a:extLst>
                <a:ext uri="{FF2B5EF4-FFF2-40B4-BE49-F238E27FC236}">
                  <a16:creationId xmlns:a16="http://schemas.microsoft.com/office/drawing/2014/main" id="{1C2736E0-73D2-4CF2-9338-9A99F78A68FD}"/>
                </a:ext>
              </a:extLst>
            </p:cNvPr>
            <p:cNvSpPr/>
            <p:nvPr/>
          </p:nvSpPr>
          <p:spPr>
            <a:xfrm>
              <a:off x="5580267" y="4028602"/>
              <a:ext cx="34429" cy="49184"/>
            </a:xfrm>
            <a:custGeom>
              <a:avLst/>
              <a:gdLst/>
              <a:ahLst/>
              <a:cxnLst/>
              <a:rect l="l" t="t" r="r" b="b"/>
              <a:pathLst>
                <a:path w="49" h="60">
                  <a:moveTo>
                    <a:pt x="0" y="5"/>
                  </a:moveTo>
                  <a:lnTo>
                    <a:pt x="6" y="0"/>
                  </a:lnTo>
                  <a:lnTo>
                    <a:pt x="3" y="3"/>
                  </a:lnTo>
                  <a:lnTo>
                    <a:pt x="46" y="60"/>
                  </a:lnTo>
                  <a:lnTo>
                    <a:pt x="49" y="59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CustomShape 170">
              <a:extLst>
                <a:ext uri="{FF2B5EF4-FFF2-40B4-BE49-F238E27FC236}">
                  <a16:creationId xmlns:a16="http://schemas.microsoft.com/office/drawing/2014/main" id="{1A32A801-5EEF-474D-BCD2-1147D189F263}"/>
                </a:ext>
              </a:extLst>
            </p:cNvPr>
            <p:cNvSpPr/>
            <p:nvPr/>
          </p:nvSpPr>
          <p:spPr>
            <a:xfrm>
              <a:off x="5678636" y="3948566"/>
              <a:ext cx="110441" cy="70646"/>
            </a:xfrm>
            <a:custGeom>
              <a:avLst/>
              <a:gdLst/>
              <a:ahLst/>
              <a:cxnLst/>
              <a:rect l="l" t="t" r="r" b="b"/>
              <a:pathLst>
                <a:path w="149" h="86">
                  <a:moveTo>
                    <a:pt x="0" y="20"/>
                  </a:moveTo>
                  <a:lnTo>
                    <a:pt x="36" y="7"/>
                  </a:lnTo>
                  <a:lnTo>
                    <a:pt x="74" y="0"/>
                  </a:lnTo>
                  <a:lnTo>
                    <a:pt x="96" y="0"/>
                  </a:lnTo>
                  <a:lnTo>
                    <a:pt x="116" y="1"/>
                  </a:lnTo>
                  <a:lnTo>
                    <a:pt x="149" y="7"/>
                  </a:lnTo>
                  <a:lnTo>
                    <a:pt x="135" y="77"/>
                  </a:lnTo>
                  <a:lnTo>
                    <a:pt x="103" y="71"/>
                  </a:lnTo>
                  <a:lnTo>
                    <a:pt x="93" y="71"/>
                  </a:lnTo>
                  <a:lnTo>
                    <a:pt x="82" y="71"/>
                  </a:lnTo>
                  <a:lnTo>
                    <a:pt x="55" y="76"/>
                  </a:lnTo>
                  <a:lnTo>
                    <a:pt x="27" y="86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CustomShape 171">
              <a:extLst>
                <a:ext uri="{FF2B5EF4-FFF2-40B4-BE49-F238E27FC236}">
                  <a16:creationId xmlns:a16="http://schemas.microsoft.com/office/drawing/2014/main" id="{A8595F9C-2D59-4F89-81FE-DA520ED87545}"/>
                </a:ext>
              </a:extLst>
            </p:cNvPr>
            <p:cNvSpPr/>
            <p:nvPr/>
          </p:nvSpPr>
          <p:spPr>
            <a:xfrm>
              <a:off x="5677295" y="3965110"/>
              <a:ext cx="24145" cy="53656"/>
            </a:xfrm>
            <a:custGeom>
              <a:avLst/>
              <a:gdLst/>
              <a:ahLst/>
              <a:cxnLst/>
              <a:rect l="l" t="t" r="r" b="b"/>
              <a:pathLst>
                <a:path w="34" h="66">
                  <a:moveTo>
                    <a:pt x="0" y="1"/>
                  </a:moveTo>
                  <a:lnTo>
                    <a:pt x="3" y="0"/>
                  </a:lnTo>
                  <a:lnTo>
                    <a:pt x="30" y="66"/>
                  </a:lnTo>
                  <a:lnTo>
                    <a:pt x="34" y="6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CustomShape 172">
              <a:extLst>
                <a:ext uri="{FF2B5EF4-FFF2-40B4-BE49-F238E27FC236}">
                  <a16:creationId xmlns:a16="http://schemas.microsoft.com/office/drawing/2014/main" id="{106C6437-091D-4E36-AE21-E477A779E1A6}"/>
                </a:ext>
              </a:extLst>
            </p:cNvPr>
            <p:cNvSpPr/>
            <p:nvPr/>
          </p:nvSpPr>
          <p:spPr>
            <a:xfrm>
              <a:off x="5777899" y="3952867"/>
              <a:ext cx="102840" cy="101888"/>
            </a:xfrm>
            <a:custGeom>
              <a:avLst/>
              <a:gdLst>
                <a:gd name="connsiteX0" fmla="*/ 582 w 10000"/>
                <a:gd name="connsiteY0" fmla="*/ 0 h 9800"/>
                <a:gd name="connsiteX1" fmla="*/ 3972 w 10000"/>
                <a:gd name="connsiteY1" fmla="*/ 826 h 9800"/>
                <a:gd name="connsiteX2" fmla="*/ 6241 w 10000"/>
                <a:gd name="connsiteY2" fmla="*/ 2022 h 9800"/>
                <a:gd name="connsiteX3" fmla="*/ 8369 w 10000"/>
                <a:gd name="connsiteY3" fmla="*/ 3475 h 9800"/>
                <a:gd name="connsiteX4" fmla="*/ 10000 w 10000"/>
                <a:gd name="connsiteY4" fmla="*/ 4928 h 9800"/>
                <a:gd name="connsiteX5" fmla="*/ 6879 w 10000"/>
                <a:gd name="connsiteY5" fmla="*/ 9800 h 9800"/>
                <a:gd name="connsiteX6" fmla="*/ 5461 w 10000"/>
                <a:gd name="connsiteY6" fmla="*/ 8518 h 9800"/>
                <a:gd name="connsiteX7" fmla="*/ 3830 w 10000"/>
                <a:gd name="connsiteY7" fmla="*/ 7321 h 9800"/>
                <a:gd name="connsiteX8" fmla="*/ 2128 w 10000"/>
                <a:gd name="connsiteY8" fmla="*/ 6467 h 9800"/>
                <a:gd name="connsiteX9" fmla="*/ 0 w 10000"/>
                <a:gd name="connsiteY9" fmla="*/ 5526 h 9800"/>
                <a:gd name="connsiteX10" fmla="*/ 582 w 10000"/>
                <a:gd name="connsiteY10" fmla="*/ 0 h 9800"/>
                <a:gd name="connsiteX0" fmla="*/ 22 w 10000"/>
                <a:gd name="connsiteY0" fmla="*/ 0 h 10815"/>
                <a:gd name="connsiteX1" fmla="*/ 3972 w 10000"/>
                <a:gd name="connsiteY1" fmla="*/ 1658 h 10815"/>
                <a:gd name="connsiteX2" fmla="*/ 6241 w 10000"/>
                <a:gd name="connsiteY2" fmla="*/ 2878 h 10815"/>
                <a:gd name="connsiteX3" fmla="*/ 8369 w 10000"/>
                <a:gd name="connsiteY3" fmla="*/ 4361 h 10815"/>
                <a:gd name="connsiteX4" fmla="*/ 10000 w 10000"/>
                <a:gd name="connsiteY4" fmla="*/ 5844 h 10815"/>
                <a:gd name="connsiteX5" fmla="*/ 6879 w 10000"/>
                <a:gd name="connsiteY5" fmla="*/ 10815 h 10815"/>
                <a:gd name="connsiteX6" fmla="*/ 5461 w 10000"/>
                <a:gd name="connsiteY6" fmla="*/ 9507 h 10815"/>
                <a:gd name="connsiteX7" fmla="*/ 3830 w 10000"/>
                <a:gd name="connsiteY7" fmla="*/ 8285 h 10815"/>
                <a:gd name="connsiteX8" fmla="*/ 2128 w 10000"/>
                <a:gd name="connsiteY8" fmla="*/ 7414 h 10815"/>
                <a:gd name="connsiteX9" fmla="*/ 0 w 10000"/>
                <a:gd name="connsiteY9" fmla="*/ 6454 h 10815"/>
                <a:gd name="connsiteX10" fmla="*/ 22 w 10000"/>
                <a:gd name="connsiteY10" fmla="*/ 0 h 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0815">
                  <a:moveTo>
                    <a:pt x="22" y="0"/>
                  </a:moveTo>
                  <a:lnTo>
                    <a:pt x="3972" y="1658"/>
                  </a:lnTo>
                  <a:lnTo>
                    <a:pt x="6241" y="2878"/>
                  </a:lnTo>
                  <a:lnTo>
                    <a:pt x="8369" y="4361"/>
                  </a:lnTo>
                  <a:lnTo>
                    <a:pt x="10000" y="5844"/>
                  </a:lnTo>
                  <a:lnTo>
                    <a:pt x="6879" y="10815"/>
                  </a:lnTo>
                  <a:lnTo>
                    <a:pt x="5461" y="9507"/>
                  </a:lnTo>
                  <a:lnTo>
                    <a:pt x="3830" y="8285"/>
                  </a:lnTo>
                  <a:lnTo>
                    <a:pt x="2128" y="7414"/>
                  </a:lnTo>
                  <a:lnTo>
                    <a:pt x="0" y="6454"/>
                  </a:lnTo>
                  <a:cubicBezTo>
                    <a:pt x="7" y="4303"/>
                    <a:pt x="15" y="2151"/>
                    <a:pt x="22" y="0"/>
                  </a:cubicBez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CustomShape 173">
              <a:extLst>
                <a:ext uri="{FF2B5EF4-FFF2-40B4-BE49-F238E27FC236}">
                  <a16:creationId xmlns:a16="http://schemas.microsoft.com/office/drawing/2014/main" id="{3BC6B9C5-A484-49E4-8FF0-20D12D5A7C1E}"/>
                </a:ext>
              </a:extLst>
            </p:cNvPr>
            <p:cNvSpPr/>
            <p:nvPr/>
          </p:nvSpPr>
          <p:spPr>
            <a:xfrm>
              <a:off x="5777899" y="3954379"/>
              <a:ext cx="16544" cy="57233"/>
            </a:xfrm>
            <a:custGeom>
              <a:avLst/>
              <a:gdLst/>
              <a:ahLst/>
              <a:cxnLst/>
              <a:rect l="l" t="t" r="r" b="b"/>
              <a:pathLst>
                <a:path w="24" h="70">
                  <a:moveTo>
                    <a:pt x="19" y="0"/>
                  </a:moveTo>
                  <a:lnTo>
                    <a:pt x="23" y="2"/>
                  </a:lnTo>
                  <a:lnTo>
                    <a:pt x="24" y="2"/>
                  </a:lnTo>
                  <a:lnTo>
                    <a:pt x="0" y="69"/>
                  </a:lnTo>
                  <a:lnTo>
                    <a:pt x="5" y="7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CustomShape 174">
              <a:extLst>
                <a:ext uri="{FF2B5EF4-FFF2-40B4-BE49-F238E27FC236}">
                  <a16:creationId xmlns:a16="http://schemas.microsoft.com/office/drawing/2014/main" id="{0B4FF5D2-1E8A-471B-9F09-077DCA9DE438}"/>
                </a:ext>
              </a:extLst>
            </p:cNvPr>
            <p:cNvSpPr/>
            <p:nvPr/>
          </p:nvSpPr>
          <p:spPr>
            <a:xfrm>
              <a:off x="5848098" y="3996069"/>
              <a:ext cx="93345" cy="102285"/>
            </a:xfrm>
            <a:custGeom>
              <a:avLst/>
              <a:gdLst>
                <a:gd name="connsiteX0" fmla="*/ 2554 w 10000"/>
                <a:gd name="connsiteY0" fmla="*/ 0 h 11269"/>
                <a:gd name="connsiteX1" fmla="*/ 10000 w 10000"/>
                <a:gd name="connsiteY1" fmla="*/ 6360 h 11269"/>
                <a:gd name="connsiteX2" fmla="*/ 5804 w 10000"/>
                <a:gd name="connsiteY2" fmla="*/ 11269 h 11269"/>
                <a:gd name="connsiteX3" fmla="*/ 0 w 10000"/>
                <a:gd name="connsiteY3" fmla="*/ 6178 h 11269"/>
                <a:gd name="connsiteX4" fmla="*/ 2554 w 10000"/>
                <a:gd name="connsiteY4" fmla="*/ 0 h 11269"/>
                <a:gd name="connsiteX0" fmla="*/ 2554 w 11408"/>
                <a:gd name="connsiteY0" fmla="*/ 0 h 11269"/>
                <a:gd name="connsiteX1" fmla="*/ 11408 w 11408"/>
                <a:gd name="connsiteY1" fmla="*/ 7417 h 11269"/>
                <a:gd name="connsiteX2" fmla="*/ 5804 w 11408"/>
                <a:gd name="connsiteY2" fmla="*/ 11269 h 11269"/>
                <a:gd name="connsiteX3" fmla="*/ 0 w 11408"/>
                <a:gd name="connsiteY3" fmla="*/ 6178 h 11269"/>
                <a:gd name="connsiteX4" fmla="*/ 2554 w 11408"/>
                <a:gd name="connsiteY4" fmla="*/ 0 h 1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08" h="11269">
                  <a:moveTo>
                    <a:pt x="2554" y="0"/>
                  </a:moveTo>
                  <a:lnTo>
                    <a:pt x="11408" y="7417"/>
                  </a:lnTo>
                  <a:lnTo>
                    <a:pt x="5804" y="11269"/>
                  </a:lnTo>
                  <a:lnTo>
                    <a:pt x="0" y="6178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CustomShape 175">
              <a:extLst>
                <a:ext uri="{FF2B5EF4-FFF2-40B4-BE49-F238E27FC236}">
                  <a16:creationId xmlns:a16="http://schemas.microsoft.com/office/drawing/2014/main" id="{34158A07-8744-4E8E-AEC8-52D0B4C1DE7B}"/>
                </a:ext>
              </a:extLst>
            </p:cNvPr>
            <p:cNvSpPr/>
            <p:nvPr/>
          </p:nvSpPr>
          <p:spPr>
            <a:xfrm>
              <a:off x="5848098" y="3999539"/>
              <a:ext cx="32640" cy="52761"/>
            </a:xfrm>
            <a:custGeom>
              <a:avLst/>
              <a:gdLst/>
              <a:ahLst/>
              <a:cxnLst/>
              <a:rect l="l" t="t" r="r" b="b"/>
              <a:pathLst>
                <a:path w="47" h="65">
                  <a:moveTo>
                    <a:pt x="46" y="8"/>
                  </a:moveTo>
                  <a:lnTo>
                    <a:pt x="34" y="0"/>
                  </a:lnTo>
                  <a:lnTo>
                    <a:pt x="47" y="10"/>
                  </a:lnTo>
                  <a:lnTo>
                    <a:pt x="0" y="64"/>
                  </a:lnTo>
                  <a:lnTo>
                    <a:pt x="2" y="65"/>
                  </a:lnTo>
                  <a:lnTo>
                    <a:pt x="46" y="8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CustomShape 176">
              <a:extLst>
                <a:ext uri="{FF2B5EF4-FFF2-40B4-BE49-F238E27FC236}">
                  <a16:creationId xmlns:a16="http://schemas.microsoft.com/office/drawing/2014/main" id="{17D7A887-BA3B-4D08-8F03-BB2FB1B4F737}"/>
                </a:ext>
              </a:extLst>
            </p:cNvPr>
            <p:cNvSpPr/>
            <p:nvPr/>
          </p:nvSpPr>
          <p:spPr>
            <a:xfrm>
              <a:off x="5891022" y="4060796"/>
              <a:ext cx="64387" cy="193574"/>
            </a:xfrm>
            <a:custGeom>
              <a:avLst/>
              <a:gdLst>
                <a:gd name="connsiteX0" fmla="*/ 6966 w 10000"/>
                <a:gd name="connsiteY0" fmla="*/ 0 h 10585"/>
                <a:gd name="connsiteX1" fmla="*/ 7753 w 10000"/>
                <a:gd name="connsiteY1" fmla="*/ 545 h 10585"/>
                <a:gd name="connsiteX2" fmla="*/ 8539 w 10000"/>
                <a:gd name="connsiteY2" fmla="*/ 1455 h 10585"/>
                <a:gd name="connsiteX3" fmla="*/ 9213 w 10000"/>
                <a:gd name="connsiteY3" fmla="*/ 3455 h 10585"/>
                <a:gd name="connsiteX4" fmla="*/ 9775 w 10000"/>
                <a:gd name="connsiteY4" fmla="*/ 6227 h 10585"/>
                <a:gd name="connsiteX5" fmla="*/ 10000 w 10000"/>
                <a:gd name="connsiteY5" fmla="*/ 10585 h 10585"/>
                <a:gd name="connsiteX6" fmla="*/ 1798 w 10000"/>
                <a:gd name="connsiteY6" fmla="*/ 10000 h 10585"/>
                <a:gd name="connsiteX7" fmla="*/ 1685 w 10000"/>
                <a:gd name="connsiteY7" fmla="*/ 6364 h 10585"/>
                <a:gd name="connsiteX8" fmla="*/ 1011 w 10000"/>
                <a:gd name="connsiteY8" fmla="*/ 3727 h 10585"/>
                <a:gd name="connsiteX9" fmla="*/ 449 w 10000"/>
                <a:gd name="connsiteY9" fmla="*/ 2091 h 10585"/>
                <a:gd name="connsiteX10" fmla="*/ 337 w 10000"/>
                <a:gd name="connsiteY10" fmla="*/ 1864 h 10585"/>
                <a:gd name="connsiteX11" fmla="*/ 0 w 10000"/>
                <a:gd name="connsiteY11" fmla="*/ 1773 h 10585"/>
                <a:gd name="connsiteX12" fmla="*/ 6966 w 10000"/>
                <a:gd name="connsiteY12" fmla="*/ 0 h 1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00" h="10585">
                  <a:moveTo>
                    <a:pt x="6966" y="0"/>
                  </a:moveTo>
                  <a:lnTo>
                    <a:pt x="7753" y="545"/>
                  </a:lnTo>
                  <a:lnTo>
                    <a:pt x="8539" y="1455"/>
                  </a:lnTo>
                  <a:lnTo>
                    <a:pt x="9213" y="3455"/>
                  </a:lnTo>
                  <a:lnTo>
                    <a:pt x="9775" y="6227"/>
                  </a:lnTo>
                  <a:lnTo>
                    <a:pt x="10000" y="10585"/>
                  </a:lnTo>
                  <a:lnTo>
                    <a:pt x="1798" y="10000"/>
                  </a:lnTo>
                  <a:cubicBezTo>
                    <a:pt x="1760" y="8788"/>
                    <a:pt x="1723" y="7576"/>
                    <a:pt x="1685" y="6364"/>
                  </a:cubicBezTo>
                  <a:lnTo>
                    <a:pt x="1011" y="3727"/>
                  </a:lnTo>
                  <a:lnTo>
                    <a:pt x="449" y="2091"/>
                  </a:lnTo>
                  <a:cubicBezTo>
                    <a:pt x="412" y="2015"/>
                    <a:pt x="374" y="1940"/>
                    <a:pt x="337" y="1864"/>
                  </a:cubicBezTo>
                  <a:lnTo>
                    <a:pt x="0" y="1773"/>
                  </a:lnTo>
                  <a:lnTo>
                    <a:pt x="6966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CustomShape 177">
              <a:extLst>
                <a:ext uri="{FF2B5EF4-FFF2-40B4-BE49-F238E27FC236}">
                  <a16:creationId xmlns:a16="http://schemas.microsoft.com/office/drawing/2014/main" id="{29DFE1EC-E465-4E11-ADC1-71D21407CE61}"/>
                </a:ext>
              </a:extLst>
            </p:cNvPr>
            <p:cNvSpPr/>
            <p:nvPr/>
          </p:nvSpPr>
          <p:spPr>
            <a:xfrm>
              <a:off x="5891022" y="4054088"/>
              <a:ext cx="45160" cy="43371"/>
            </a:xfrm>
            <a:custGeom>
              <a:avLst/>
              <a:gdLst/>
              <a:ahLst/>
              <a:cxnLst/>
              <a:rect l="l" t="t" r="r" b="b"/>
              <a:pathLst>
                <a:path w="62" h="54">
                  <a:moveTo>
                    <a:pt x="54" y="0"/>
                  </a:moveTo>
                  <a:lnTo>
                    <a:pt x="61" y="5"/>
                  </a:lnTo>
                  <a:lnTo>
                    <a:pt x="62" y="8"/>
                  </a:lnTo>
                  <a:lnTo>
                    <a:pt x="0" y="47"/>
                  </a:lnTo>
                  <a:lnTo>
                    <a:pt x="7" y="5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CustomShape 178">
              <a:extLst>
                <a:ext uri="{FF2B5EF4-FFF2-40B4-BE49-F238E27FC236}">
                  <a16:creationId xmlns:a16="http://schemas.microsoft.com/office/drawing/2014/main" id="{010173E1-126A-4239-9F02-81E66C36943D}"/>
                </a:ext>
              </a:extLst>
            </p:cNvPr>
            <p:cNvSpPr/>
            <p:nvPr/>
          </p:nvSpPr>
          <p:spPr>
            <a:xfrm>
              <a:off x="5895941" y="4241882"/>
              <a:ext cx="59468" cy="204365"/>
            </a:xfrm>
            <a:custGeom>
              <a:avLst/>
              <a:gdLst>
                <a:gd name="connsiteX0" fmla="*/ 10000 w 10000"/>
                <a:gd name="connsiteY0" fmla="*/ 87 h 10704"/>
                <a:gd name="connsiteX1" fmla="*/ 9518 w 10000"/>
                <a:gd name="connsiteY1" fmla="*/ 6435 h 10704"/>
                <a:gd name="connsiteX2" fmla="*/ 9157 w 10000"/>
                <a:gd name="connsiteY2" fmla="*/ 8609 h 10704"/>
                <a:gd name="connsiteX3" fmla="*/ 8916 w 10000"/>
                <a:gd name="connsiteY3" fmla="*/ 9435 h 10704"/>
                <a:gd name="connsiteX4" fmla="*/ 7586 w 10000"/>
                <a:gd name="connsiteY4" fmla="*/ 10704 h 10704"/>
                <a:gd name="connsiteX5" fmla="*/ 0 w 10000"/>
                <a:gd name="connsiteY5" fmla="*/ 9435 h 10704"/>
                <a:gd name="connsiteX6" fmla="*/ 241 w 10000"/>
                <a:gd name="connsiteY6" fmla="*/ 8870 h 10704"/>
                <a:gd name="connsiteX7" fmla="*/ 361 w 10000"/>
                <a:gd name="connsiteY7" fmla="*/ 8348 h 10704"/>
                <a:gd name="connsiteX8" fmla="*/ 723 w 10000"/>
                <a:gd name="connsiteY8" fmla="*/ 6391 h 10704"/>
                <a:gd name="connsiteX9" fmla="*/ 1205 w 10000"/>
                <a:gd name="connsiteY9" fmla="*/ 0 h 10704"/>
                <a:gd name="connsiteX10" fmla="*/ 10000 w 10000"/>
                <a:gd name="connsiteY10" fmla="*/ 87 h 1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0704">
                  <a:moveTo>
                    <a:pt x="10000" y="87"/>
                  </a:moveTo>
                  <a:cubicBezTo>
                    <a:pt x="9839" y="2203"/>
                    <a:pt x="9679" y="4319"/>
                    <a:pt x="9518" y="6435"/>
                  </a:cubicBezTo>
                  <a:cubicBezTo>
                    <a:pt x="9398" y="7160"/>
                    <a:pt x="9277" y="7884"/>
                    <a:pt x="9157" y="8609"/>
                  </a:cubicBezTo>
                  <a:cubicBezTo>
                    <a:pt x="9077" y="8884"/>
                    <a:pt x="8996" y="9160"/>
                    <a:pt x="8916" y="9435"/>
                  </a:cubicBezTo>
                  <a:lnTo>
                    <a:pt x="7586" y="10704"/>
                  </a:lnTo>
                  <a:lnTo>
                    <a:pt x="0" y="9435"/>
                  </a:lnTo>
                  <a:lnTo>
                    <a:pt x="241" y="8870"/>
                  </a:lnTo>
                  <a:lnTo>
                    <a:pt x="361" y="8348"/>
                  </a:lnTo>
                  <a:cubicBezTo>
                    <a:pt x="482" y="7696"/>
                    <a:pt x="602" y="7043"/>
                    <a:pt x="723" y="6391"/>
                  </a:cubicBezTo>
                  <a:cubicBezTo>
                    <a:pt x="884" y="4261"/>
                    <a:pt x="1044" y="2130"/>
                    <a:pt x="1205" y="0"/>
                  </a:cubicBezTo>
                  <a:lnTo>
                    <a:pt x="10000" y="87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CustomShape 179">
              <a:extLst>
                <a:ext uri="{FF2B5EF4-FFF2-40B4-BE49-F238E27FC236}">
                  <a16:creationId xmlns:a16="http://schemas.microsoft.com/office/drawing/2014/main" id="{477987A4-F186-400C-9E9B-B3BD9EA377A8}"/>
                </a:ext>
              </a:extLst>
            </p:cNvPr>
            <p:cNvSpPr/>
            <p:nvPr/>
          </p:nvSpPr>
          <p:spPr>
            <a:xfrm>
              <a:off x="5903095" y="4228916"/>
              <a:ext cx="53208" cy="14308"/>
            </a:xfrm>
            <a:custGeom>
              <a:avLst/>
              <a:gdLst/>
              <a:ahLst/>
              <a:cxnLst/>
              <a:rect l="l" t="t" r="r" b="b"/>
              <a:pathLst>
                <a:path w="73" h="3">
                  <a:moveTo>
                    <a:pt x="73" y="2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3" y="2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CustomShape 180">
              <a:extLst>
                <a:ext uri="{FF2B5EF4-FFF2-40B4-BE49-F238E27FC236}">
                  <a16:creationId xmlns:a16="http://schemas.microsoft.com/office/drawing/2014/main" id="{180B5D91-08BC-42F0-B777-948EBF6F6D22}"/>
                </a:ext>
              </a:extLst>
            </p:cNvPr>
            <p:cNvSpPr/>
            <p:nvPr/>
          </p:nvSpPr>
          <p:spPr>
            <a:xfrm>
              <a:off x="5864642" y="4417604"/>
              <a:ext cx="80483" cy="90767"/>
            </a:xfrm>
            <a:custGeom>
              <a:avLst/>
              <a:gdLst/>
              <a:ahLst/>
              <a:cxnLst/>
              <a:rect l="l" t="t" r="r" b="b"/>
              <a:pathLst>
                <a:path w="112" h="110">
                  <a:moveTo>
                    <a:pt x="112" y="25"/>
                  </a:moveTo>
                  <a:lnTo>
                    <a:pt x="103" y="49"/>
                  </a:lnTo>
                  <a:lnTo>
                    <a:pt x="89" y="72"/>
                  </a:lnTo>
                  <a:lnTo>
                    <a:pt x="69" y="94"/>
                  </a:lnTo>
                  <a:lnTo>
                    <a:pt x="48" y="110"/>
                  </a:lnTo>
                  <a:lnTo>
                    <a:pt x="0" y="57"/>
                  </a:lnTo>
                  <a:lnTo>
                    <a:pt x="18" y="43"/>
                  </a:lnTo>
                  <a:lnTo>
                    <a:pt x="30" y="29"/>
                  </a:lnTo>
                  <a:lnTo>
                    <a:pt x="37" y="18"/>
                  </a:lnTo>
                  <a:lnTo>
                    <a:pt x="44" y="0"/>
                  </a:lnTo>
                  <a:lnTo>
                    <a:pt x="112" y="25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CustomShape 181">
              <a:extLst>
                <a:ext uri="{FF2B5EF4-FFF2-40B4-BE49-F238E27FC236}">
                  <a16:creationId xmlns:a16="http://schemas.microsoft.com/office/drawing/2014/main" id="{5E443F55-984E-4D19-9444-31E2DE26156D}"/>
                </a:ext>
              </a:extLst>
            </p:cNvPr>
            <p:cNvSpPr/>
            <p:nvPr/>
          </p:nvSpPr>
          <p:spPr>
            <a:xfrm>
              <a:off x="5895941" y="4417604"/>
              <a:ext cx="52314" cy="19674"/>
            </a:xfrm>
            <a:custGeom>
              <a:avLst/>
              <a:gdLst/>
              <a:ahLst/>
              <a:cxnLst/>
              <a:rect l="l" t="t" r="r" b="b"/>
              <a:pathLst>
                <a:path w="72" h="25">
                  <a:moveTo>
                    <a:pt x="71" y="20"/>
                  </a:moveTo>
                  <a:lnTo>
                    <a:pt x="72" y="17"/>
                  </a:lnTo>
                  <a:lnTo>
                    <a:pt x="69" y="25"/>
                  </a:lnTo>
                  <a:lnTo>
                    <a:pt x="1" y="0"/>
                  </a:lnTo>
                  <a:lnTo>
                    <a:pt x="0" y="7"/>
                  </a:lnTo>
                  <a:lnTo>
                    <a:pt x="71" y="2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CustomShape 182">
              <a:extLst>
                <a:ext uri="{FF2B5EF4-FFF2-40B4-BE49-F238E27FC236}">
                  <a16:creationId xmlns:a16="http://schemas.microsoft.com/office/drawing/2014/main" id="{961EB0D9-E4F3-47F2-8C80-B9AA1897EFDA}"/>
                </a:ext>
              </a:extLst>
            </p:cNvPr>
            <p:cNvSpPr/>
            <p:nvPr/>
          </p:nvSpPr>
          <p:spPr>
            <a:xfrm>
              <a:off x="5795784" y="4462317"/>
              <a:ext cx="109752" cy="106051"/>
            </a:xfrm>
            <a:custGeom>
              <a:avLst/>
              <a:gdLst>
                <a:gd name="connsiteX0" fmla="*/ 10958 w 10958"/>
                <a:gd name="connsiteY0" fmla="*/ 4177 h 10000"/>
                <a:gd name="connsiteX1" fmla="*/ 6642 w 10958"/>
                <a:gd name="connsiteY1" fmla="*/ 7479 h 10000"/>
                <a:gd name="connsiteX2" fmla="*/ 2920 w 10958"/>
                <a:gd name="connsiteY2" fmla="*/ 10000 h 10000"/>
                <a:gd name="connsiteX3" fmla="*/ 0 w 10958"/>
                <a:gd name="connsiteY3" fmla="*/ 4958 h 10000"/>
                <a:gd name="connsiteX4" fmla="*/ 3796 w 10958"/>
                <a:gd name="connsiteY4" fmla="*/ 2437 h 10000"/>
                <a:gd name="connsiteX5" fmla="*/ 7007 w 10958"/>
                <a:gd name="connsiteY5" fmla="*/ 0 h 10000"/>
                <a:gd name="connsiteX6" fmla="*/ 10958 w 10958"/>
                <a:gd name="connsiteY6" fmla="*/ 4177 h 10000"/>
                <a:gd name="connsiteX0" fmla="*/ 10958 w 10958"/>
                <a:gd name="connsiteY0" fmla="*/ 4177 h 10781"/>
                <a:gd name="connsiteX1" fmla="*/ 6642 w 10958"/>
                <a:gd name="connsiteY1" fmla="*/ 7479 h 10781"/>
                <a:gd name="connsiteX2" fmla="*/ 1578 w 10958"/>
                <a:gd name="connsiteY2" fmla="*/ 10781 h 10781"/>
                <a:gd name="connsiteX3" fmla="*/ 0 w 10958"/>
                <a:gd name="connsiteY3" fmla="*/ 4958 h 10781"/>
                <a:gd name="connsiteX4" fmla="*/ 3796 w 10958"/>
                <a:gd name="connsiteY4" fmla="*/ 2437 h 10781"/>
                <a:gd name="connsiteX5" fmla="*/ 7007 w 10958"/>
                <a:gd name="connsiteY5" fmla="*/ 0 h 10781"/>
                <a:gd name="connsiteX6" fmla="*/ 10958 w 10958"/>
                <a:gd name="connsiteY6" fmla="*/ 4177 h 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8" h="10781">
                  <a:moveTo>
                    <a:pt x="10958" y="4177"/>
                  </a:moveTo>
                  <a:lnTo>
                    <a:pt x="6642" y="7479"/>
                  </a:lnTo>
                  <a:lnTo>
                    <a:pt x="1578" y="10781"/>
                  </a:lnTo>
                  <a:lnTo>
                    <a:pt x="0" y="4958"/>
                  </a:lnTo>
                  <a:lnTo>
                    <a:pt x="3796" y="2437"/>
                  </a:lnTo>
                  <a:lnTo>
                    <a:pt x="7007" y="0"/>
                  </a:lnTo>
                  <a:lnTo>
                    <a:pt x="10958" y="4177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" name="CustomShape 183">
              <a:extLst>
                <a:ext uri="{FF2B5EF4-FFF2-40B4-BE49-F238E27FC236}">
                  <a16:creationId xmlns:a16="http://schemas.microsoft.com/office/drawing/2014/main" id="{3FA2AC73-9F53-415D-BBAD-58F70C2B0A5E}"/>
                </a:ext>
              </a:extLst>
            </p:cNvPr>
            <p:cNvSpPr/>
            <p:nvPr/>
          </p:nvSpPr>
          <p:spPr>
            <a:xfrm>
              <a:off x="5864642" y="4462317"/>
              <a:ext cx="32640" cy="49631"/>
            </a:xfrm>
            <a:custGeom>
              <a:avLst/>
              <a:gdLst/>
              <a:ahLst/>
              <a:cxnLst/>
              <a:rect l="l" t="t" r="r" b="b"/>
              <a:pathLst>
                <a:path w="48" h="61">
                  <a:moveTo>
                    <a:pt x="48" y="56"/>
                  </a:moveTo>
                  <a:lnTo>
                    <a:pt x="43" y="61"/>
                  </a:lnTo>
                  <a:lnTo>
                    <a:pt x="45" y="59"/>
                  </a:lnTo>
                  <a:lnTo>
                    <a:pt x="4" y="0"/>
                  </a:lnTo>
                  <a:lnTo>
                    <a:pt x="0" y="3"/>
                  </a:lnTo>
                  <a:lnTo>
                    <a:pt x="48" y="56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" name="CustomShape 184">
              <a:extLst>
                <a:ext uri="{FF2B5EF4-FFF2-40B4-BE49-F238E27FC236}">
                  <a16:creationId xmlns:a16="http://schemas.microsoft.com/office/drawing/2014/main" id="{E2FE363E-F77A-4F34-B541-952C0328E232}"/>
                </a:ext>
              </a:extLst>
            </p:cNvPr>
            <p:cNvSpPr/>
            <p:nvPr/>
          </p:nvSpPr>
          <p:spPr>
            <a:xfrm>
              <a:off x="5743470" y="4511054"/>
              <a:ext cx="76906" cy="79142"/>
            </a:xfrm>
            <a:custGeom>
              <a:avLst/>
              <a:gdLst/>
              <a:ahLst/>
              <a:cxnLst/>
              <a:rect l="l" t="t" r="r" b="b"/>
              <a:pathLst>
                <a:path w="108" h="96">
                  <a:moveTo>
                    <a:pt x="108" y="62"/>
                  </a:moveTo>
                  <a:lnTo>
                    <a:pt x="81" y="77"/>
                  </a:lnTo>
                  <a:lnTo>
                    <a:pt x="55" y="87"/>
                  </a:lnTo>
                  <a:lnTo>
                    <a:pt x="30" y="95"/>
                  </a:lnTo>
                  <a:lnTo>
                    <a:pt x="9" y="96"/>
                  </a:lnTo>
                  <a:lnTo>
                    <a:pt x="0" y="26"/>
                  </a:lnTo>
                  <a:lnTo>
                    <a:pt x="14" y="26"/>
                  </a:lnTo>
                  <a:lnTo>
                    <a:pt x="30" y="21"/>
                  </a:lnTo>
                  <a:lnTo>
                    <a:pt x="49" y="14"/>
                  </a:lnTo>
                  <a:lnTo>
                    <a:pt x="73" y="0"/>
                  </a:lnTo>
                  <a:lnTo>
                    <a:pt x="108" y="62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7" name="CustomShape 185">
              <a:extLst>
                <a:ext uri="{FF2B5EF4-FFF2-40B4-BE49-F238E27FC236}">
                  <a16:creationId xmlns:a16="http://schemas.microsoft.com/office/drawing/2014/main" id="{39050CAC-BB5F-4AFB-A3C2-C7BB97A80166}"/>
                </a:ext>
              </a:extLst>
            </p:cNvPr>
            <p:cNvSpPr/>
            <p:nvPr/>
          </p:nvSpPr>
          <p:spPr>
            <a:xfrm>
              <a:off x="5795784" y="4511054"/>
              <a:ext cx="28616" cy="50525"/>
            </a:xfrm>
            <a:custGeom>
              <a:avLst/>
              <a:gdLst/>
              <a:ahLst/>
              <a:cxnLst/>
              <a:rect l="l" t="t" r="r" b="b"/>
              <a:pathLst>
                <a:path w="41" h="62">
                  <a:moveTo>
                    <a:pt x="40" y="61"/>
                  </a:moveTo>
                  <a:lnTo>
                    <a:pt x="41" y="61"/>
                  </a:lnTo>
                  <a:lnTo>
                    <a:pt x="38" y="62"/>
                  </a:lnTo>
                  <a:lnTo>
                    <a:pt x="3" y="0"/>
                  </a:lnTo>
                  <a:lnTo>
                    <a:pt x="0" y="1"/>
                  </a:lnTo>
                  <a:lnTo>
                    <a:pt x="40" y="61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8" name="CustomShape 186">
              <a:extLst>
                <a:ext uri="{FF2B5EF4-FFF2-40B4-BE49-F238E27FC236}">
                  <a16:creationId xmlns:a16="http://schemas.microsoft.com/office/drawing/2014/main" id="{8AD227E6-C7F3-456F-BBA1-CEDCE3B3E307}"/>
                </a:ext>
              </a:extLst>
            </p:cNvPr>
            <p:cNvSpPr/>
            <p:nvPr/>
          </p:nvSpPr>
          <p:spPr>
            <a:xfrm>
              <a:off x="5654911" y="4511054"/>
              <a:ext cx="98959" cy="79142"/>
            </a:xfrm>
            <a:custGeom>
              <a:avLst/>
              <a:gdLst>
                <a:gd name="connsiteX0" fmla="*/ 10867 w 10867"/>
                <a:gd name="connsiteY0" fmla="*/ 10000 h 10000"/>
                <a:gd name="connsiteX1" fmla="*/ 7290 w 10867"/>
                <a:gd name="connsiteY1" fmla="*/ 9896 h 10000"/>
                <a:gd name="connsiteX2" fmla="*/ 4860 w 10867"/>
                <a:gd name="connsiteY2" fmla="*/ 9063 h 10000"/>
                <a:gd name="connsiteX3" fmla="*/ 2523 w 10867"/>
                <a:gd name="connsiteY3" fmla="*/ 8021 h 10000"/>
                <a:gd name="connsiteX4" fmla="*/ 0 w 10867"/>
                <a:gd name="connsiteY4" fmla="*/ 6458 h 10000"/>
                <a:gd name="connsiteX5" fmla="*/ 3178 w 10867"/>
                <a:gd name="connsiteY5" fmla="*/ 0 h 10000"/>
                <a:gd name="connsiteX6" fmla="*/ 5514 w 10867"/>
                <a:gd name="connsiteY6" fmla="*/ 1458 h 10000"/>
                <a:gd name="connsiteX7" fmla="*/ 7290 w 10867"/>
                <a:gd name="connsiteY7" fmla="*/ 2188 h 10000"/>
                <a:gd name="connsiteX8" fmla="*/ 8692 w 10867"/>
                <a:gd name="connsiteY8" fmla="*/ 2708 h 10000"/>
                <a:gd name="connsiteX9" fmla="*/ 10000 w 10867"/>
                <a:gd name="connsiteY9" fmla="*/ 2708 h 10000"/>
                <a:gd name="connsiteX10" fmla="*/ 10867 w 10867"/>
                <a:gd name="connsiteY10" fmla="*/ 10000 h 10000"/>
                <a:gd name="connsiteX0" fmla="*/ 12575 w 12575"/>
                <a:gd name="connsiteY0" fmla="*/ 10000 h 10000"/>
                <a:gd name="connsiteX1" fmla="*/ 8998 w 12575"/>
                <a:gd name="connsiteY1" fmla="*/ 9896 h 10000"/>
                <a:gd name="connsiteX2" fmla="*/ 6568 w 12575"/>
                <a:gd name="connsiteY2" fmla="*/ 9063 h 10000"/>
                <a:gd name="connsiteX3" fmla="*/ 4231 w 12575"/>
                <a:gd name="connsiteY3" fmla="*/ 8021 h 10000"/>
                <a:gd name="connsiteX4" fmla="*/ 0 w 12575"/>
                <a:gd name="connsiteY4" fmla="*/ 5730 h 10000"/>
                <a:gd name="connsiteX5" fmla="*/ 4886 w 12575"/>
                <a:gd name="connsiteY5" fmla="*/ 0 h 10000"/>
                <a:gd name="connsiteX6" fmla="*/ 7222 w 12575"/>
                <a:gd name="connsiteY6" fmla="*/ 1458 h 10000"/>
                <a:gd name="connsiteX7" fmla="*/ 8998 w 12575"/>
                <a:gd name="connsiteY7" fmla="*/ 2188 h 10000"/>
                <a:gd name="connsiteX8" fmla="*/ 10400 w 12575"/>
                <a:gd name="connsiteY8" fmla="*/ 2708 h 10000"/>
                <a:gd name="connsiteX9" fmla="*/ 11708 w 12575"/>
                <a:gd name="connsiteY9" fmla="*/ 2708 h 10000"/>
                <a:gd name="connsiteX10" fmla="*/ 12575 w 12575"/>
                <a:gd name="connsiteY10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575" h="10000">
                  <a:moveTo>
                    <a:pt x="12575" y="10000"/>
                  </a:moveTo>
                  <a:lnTo>
                    <a:pt x="8998" y="9896"/>
                  </a:lnTo>
                  <a:lnTo>
                    <a:pt x="6568" y="9063"/>
                  </a:lnTo>
                  <a:lnTo>
                    <a:pt x="4231" y="8021"/>
                  </a:lnTo>
                  <a:lnTo>
                    <a:pt x="0" y="5730"/>
                  </a:lnTo>
                  <a:lnTo>
                    <a:pt x="4886" y="0"/>
                  </a:lnTo>
                  <a:lnTo>
                    <a:pt x="7222" y="1458"/>
                  </a:lnTo>
                  <a:lnTo>
                    <a:pt x="8998" y="2188"/>
                  </a:lnTo>
                  <a:lnTo>
                    <a:pt x="10400" y="2708"/>
                  </a:lnTo>
                  <a:lnTo>
                    <a:pt x="11708" y="2708"/>
                  </a:lnTo>
                  <a:lnTo>
                    <a:pt x="12575" y="1000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9" name="CustomShape 187">
              <a:extLst>
                <a:ext uri="{FF2B5EF4-FFF2-40B4-BE49-F238E27FC236}">
                  <a16:creationId xmlns:a16="http://schemas.microsoft.com/office/drawing/2014/main" id="{163F30FA-3C7B-4A4C-AB94-8B63FA5D0E84}"/>
                </a:ext>
              </a:extLst>
            </p:cNvPr>
            <p:cNvSpPr/>
            <p:nvPr/>
          </p:nvSpPr>
          <p:spPr>
            <a:xfrm>
              <a:off x="5743470" y="4532963"/>
              <a:ext cx="14308" cy="57233"/>
            </a:xfrm>
            <a:custGeom>
              <a:avLst/>
              <a:gdLst/>
              <a:ahLst/>
              <a:cxnLst/>
              <a:rect l="l" t="t" r="r" b="b"/>
              <a:pathLst>
                <a:path w="9" h="70">
                  <a:moveTo>
                    <a:pt x="9" y="70"/>
                  </a:moveTo>
                  <a:lnTo>
                    <a:pt x="4" y="70"/>
                  </a:lnTo>
                  <a:lnTo>
                    <a:pt x="0" y="70"/>
                  </a:lnTo>
                  <a:lnTo>
                    <a:pt x="9" y="0"/>
                  </a:lnTo>
                  <a:lnTo>
                    <a:pt x="0" y="0"/>
                  </a:lnTo>
                  <a:lnTo>
                    <a:pt x="9" y="7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0" name="CustomShape 188">
              <a:extLst>
                <a:ext uri="{FF2B5EF4-FFF2-40B4-BE49-F238E27FC236}">
                  <a16:creationId xmlns:a16="http://schemas.microsoft.com/office/drawing/2014/main" id="{C7BF2BE8-2DFD-4D83-9FCE-BBED49CCE9F7}"/>
                </a:ext>
              </a:extLst>
            </p:cNvPr>
            <p:cNvSpPr/>
            <p:nvPr/>
          </p:nvSpPr>
          <p:spPr>
            <a:xfrm>
              <a:off x="5595023" y="4461869"/>
              <a:ext cx="100157" cy="98815"/>
            </a:xfrm>
            <a:custGeom>
              <a:avLst/>
              <a:gdLst/>
              <a:ahLst/>
              <a:cxnLst/>
              <a:rect l="l" t="t" r="r" b="b"/>
              <a:pathLst>
                <a:path w="137" h="120">
                  <a:moveTo>
                    <a:pt x="99" y="120"/>
                  </a:moveTo>
                  <a:lnTo>
                    <a:pt x="46" y="90"/>
                  </a:lnTo>
                  <a:lnTo>
                    <a:pt x="0" y="60"/>
                  </a:lnTo>
                  <a:lnTo>
                    <a:pt x="40" y="0"/>
                  </a:lnTo>
                  <a:lnTo>
                    <a:pt x="86" y="30"/>
                  </a:lnTo>
                  <a:lnTo>
                    <a:pt x="137" y="60"/>
                  </a:lnTo>
                  <a:lnTo>
                    <a:pt x="99" y="12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1" name="CustomShape 189">
              <a:extLst>
                <a:ext uri="{FF2B5EF4-FFF2-40B4-BE49-F238E27FC236}">
                  <a16:creationId xmlns:a16="http://schemas.microsoft.com/office/drawing/2014/main" id="{97F047A7-7923-45E3-8551-AA2C22AAB637}"/>
                </a:ext>
              </a:extLst>
            </p:cNvPr>
            <p:cNvSpPr/>
            <p:nvPr/>
          </p:nvSpPr>
          <p:spPr>
            <a:xfrm>
              <a:off x="5668352" y="4511054"/>
              <a:ext cx="26828" cy="50525"/>
            </a:xfrm>
            <a:custGeom>
              <a:avLst/>
              <a:gdLst/>
              <a:ahLst/>
              <a:cxnLst/>
              <a:rect l="l" t="t" r="r" b="b"/>
              <a:pathLst>
                <a:path w="38" h="62">
                  <a:moveTo>
                    <a:pt x="1" y="62"/>
                  </a:moveTo>
                  <a:lnTo>
                    <a:pt x="0" y="61"/>
                  </a:lnTo>
                  <a:lnTo>
                    <a:pt x="38" y="1"/>
                  </a:lnTo>
                  <a:lnTo>
                    <a:pt x="35" y="0"/>
                  </a:lnTo>
                  <a:lnTo>
                    <a:pt x="1" y="62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2" name="CustomShape 190">
              <a:extLst>
                <a:ext uri="{FF2B5EF4-FFF2-40B4-BE49-F238E27FC236}">
                  <a16:creationId xmlns:a16="http://schemas.microsoft.com/office/drawing/2014/main" id="{7912CD69-B294-4066-9685-74EF68411A10}"/>
                </a:ext>
              </a:extLst>
            </p:cNvPr>
            <p:cNvSpPr/>
            <p:nvPr/>
          </p:nvSpPr>
          <p:spPr>
            <a:xfrm>
              <a:off x="5535038" y="4421178"/>
              <a:ext cx="89495" cy="99156"/>
            </a:xfrm>
            <a:custGeom>
              <a:avLst/>
              <a:gdLst>
                <a:gd name="connsiteX0" fmla="*/ 6867 w 10938"/>
                <a:gd name="connsiteY0" fmla="*/ 10045 h 10045"/>
                <a:gd name="connsiteX1" fmla="*/ 5009 w 10938"/>
                <a:gd name="connsiteY1" fmla="*/ 8630 h 10045"/>
                <a:gd name="connsiteX2" fmla="*/ 3327 w 10938"/>
                <a:gd name="connsiteY2" fmla="*/ 7026 h 10045"/>
                <a:gd name="connsiteX3" fmla="*/ 2000 w 10938"/>
                <a:gd name="connsiteY3" fmla="*/ 5234 h 10045"/>
                <a:gd name="connsiteX4" fmla="*/ 0 w 10938"/>
                <a:gd name="connsiteY4" fmla="*/ 0 h 10045"/>
                <a:gd name="connsiteX5" fmla="*/ 6425 w 10938"/>
                <a:gd name="connsiteY5" fmla="*/ 45 h 10045"/>
                <a:gd name="connsiteX6" fmla="*/ 7044 w 10938"/>
                <a:gd name="connsiteY6" fmla="*/ 1271 h 10045"/>
                <a:gd name="connsiteX7" fmla="*/ 7929 w 10938"/>
                <a:gd name="connsiteY7" fmla="*/ 2309 h 10045"/>
                <a:gd name="connsiteX8" fmla="*/ 9168 w 10938"/>
                <a:gd name="connsiteY8" fmla="*/ 3630 h 10045"/>
                <a:gd name="connsiteX9" fmla="*/ 10938 w 10938"/>
                <a:gd name="connsiteY9" fmla="*/ 4856 h 10045"/>
                <a:gd name="connsiteX10" fmla="*/ 6867 w 10938"/>
                <a:gd name="connsiteY10" fmla="*/ 10045 h 10045"/>
                <a:gd name="connsiteX0" fmla="*/ 6398 w 10469"/>
                <a:gd name="connsiteY0" fmla="*/ 10000 h 10000"/>
                <a:gd name="connsiteX1" fmla="*/ 4540 w 10469"/>
                <a:gd name="connsiteY1" fmla="*/ 8585 h 10000"/>
                <a:gd name="connsiteX2" fmla="*/ 2858 w 10469"/>
                <a:gd name="connsiteY2" fmla="*/ 6981 h 10000"/>
                <a:gd name="connsiteX3" fmla="*/ 1531 w 10469"/>
                <a:gd name="connsiteY3" fmla="*/ 5189 h 10000"/>
                <a:gd name="connsiteX4" fmla="*/ 0 w 10469"/>
                <a:gd name="connsiteY4" fmla="*/ 1707 h 10000"/>
                <a:gd name="connsiteX5" fmla="*/ 5956 w 10469"/>
                <a:gd name="connsiteY5" fmla="*/ 0 h 10000"/>
                <a:gd name="connsiteX6" fmla="*/ 6575 w 10469"/>
                <a:gd name="connsiteY6" fmla="*/ 1226 h 10000"/>
                <a:gd name="connsiteX7" fmla="*/ 7460 w 10469"/>
                <a:gd name="connsiteY7" fmla="*/ 2264 h 10000"/>
                <a:gd name="connsiteX8" fmla="*/ 8699 w 10469"/>
                <a:gd name="connsiteY8" fmla="*/ 3585 h 10000"/>
                <a:gd name="connsiteX9" fmla="*/ 10469 w 10469"/>
                <a:gd name="connsiteY9" fmla="*/ 4811 h 10000"/>
                <a:gd name="connsiteX10" fmla="*/ 6398 w 10469"/>
                <a:gd name="connsiteY10" fmla="*/ 10000 h 10000"/>
                <a:gd name="connsiteX0" fmla="*/ 8275 w 10469"/>
                <a:gd name="connsiteY0" fmla="*/ 11314 h 11314"/>
                <a:gd name="connsiteX1" fmla="*/ 4540 w 10469"/>
                <a:gd name="connsiteY1" fmla="*/ 8585 h 11314"/>
                <a:gd name="connsiteX2" fmla="*/ 2858 w 10469"/>
                <a:gd name="connsiteY2" fmla="*/ 6981 h 11314"/>
                <a:gd name="connsiteX3" fmla="*/ 1531 w 10469"/>
                <a:gd name="connsiteY3" fmla="*/ 5189 h 11314"/>
                <a:gd name="connsiteX4" fmla="*/ 0 w 10469"/>
                <a:gd name="connsiteY4" fmla="*/ 1707 h 11314"/>
                <a:gd name="connsiteX5" fmla="*/ 5956 w 10469"/>
                <a:gd name="connsiteY5" fmla="*/ 0 h 11314"/>
                <a:gd name="connsiteX6" fmla="*/ 6575 w 10469"/>
                <a:gd name="connsiteY6" fmla="*/ 1226 h 11314"/>
                <a:gd name="connsiteX7" fmla="*/ 7460 w 10469"/>
                <a:gd name="connsiteY7" fmla="*/ 2264 h 11314"/>
                <a:gd name="connsiteX8" fmla="*/ 8699 w 10469"/>
                <a:gd name="connsiteY8" fmla="*/ 3585 h 11314"/>
                <a:gd name="connsiteX9" fmla="*/ 10469 w 10469"/>
                <a:gd name="connsiteY9" fmla="*/ 4811 h 11314"/>
                <a:gd name="connsiteX10" fmla="*/ 8275 w 10469"/>
                <a:gd name="connsiteY10" fmla="*/ 11314 h 11314"/>
                <a:gd name="connsiteX0" fmla="*/ 6867 w 9061"/>
                <a:gd name="connsiteY0" fmla="*/ 17931 h 17931"/>
                <a:gd name="connsiteX1" fmla="*/ 3132 w 9061"/>
                <a:gd name="connsiteY1" fmla="*/ 15202 h 17931"/>
                <a:gd name="connsiteX2" fmla="*/ 1450 w 9061"/>
                <a:gd name="connsiteY2" fmla="*/ 13598 h 17931"/>
                <a:gd name="connsiteX3" fmla="*/ 123 w 9061"/>
                <a:gd name="connsiteY3" fmla="*/ 11806 h 17931"/>
                <a:gd name="connsiteX4" fmla="*/ 0 w 9061"/>
                <a:gd name="connsiteY4" fmla="*/ 0 h 17931"/>
                <a:gd name="connsiteX5" fmla="*/ 4548 w 9061"/>
                <a:gd name="connsiteY5" fmla="*/ 6617 h 17931"/>
                <a:gd name="connsiteX6" fmla="*/ 5167 w 9061"/>
                <a:gd name="connsiteY6" fmla="*/ 7843 h 17931"/>
                <a:gd name="connsiteX7" fmla="*/ 6052 w 9061"/>
                <a:gd name="connsiteY7" fmla="*/ 8881 h 17931"/>
                <a:gd name="connsiteX8" fmla="*/ 7291 w 9061"/>
                <a:gd name="connsiteY8" fmla="*/ 10202 h 17931"/>
                <a:gd name="connsiteX9" fmla="*/ 9061 w 9061"/>
                <a:gd name="connsiteY9" fmla="*/ 11428 h 17931"/>
                <a:gd name="connsiteX10" fmla="*/ 6867 w 9061"/>
                <a:gd name="connsiteY10" fmla="*/ 17931 h 17931"/>
                <a:gd name="connsiteX0" fmla="*/ 9650 w 12071"/>
                <a:gd name="connsiteY0" fmla="*/ 6310 h 6310"/>
                <a:gd name="connsiteX1" fmla="*/ 5528 w 12071"/>
                <a:gd name="connsiteY1" fmla="*/ 4788 h 6310"/>
                <a:gd name="connsiteX2" fmla="*/ 3671 w 12071"/>
                <a:gd name="connsiteY2" fmla="*/ 3894 h 6310"/>
                <a:gd name="connsiteX3" fmla="*/ 2207 w 12071"/>
                <a:gd name="connsiteY3" fmla="*/ 2894 h 6310"/>
                <a:gd name="connsiteX4" fmla="*/ 0 w 12071"/>
                <a:gd name="connsiteY4" fmla="*/ 1441 h 6310"/>
                <a:gd name="connsiteX5" fmla="*/ 7090 w 12071"/>
                <a:gd name="connsiteY5" fmla="*/ 0 h 6310"/>
                <a:gd name="connsiteX6" fmla="*/ 7773 w 12071"/>
                <a:gd name="connsiteY6" fmla="*/ 684 h 6310"/>
                <a:gd name="connsiteX7" fmla="*/ 8750 w 12071"/>
                <a:gd name="connsiteY7" fmla="*/ 1263 h 6310"/>
                <a:gd name="connsiteX8" fmla="*/ 10118 w 12071"/>
                <a:gd name="connsiteY8" fmla="*/ 2000 h 6310"/>
                <a:gd name="connsiteX9" fmla="*/ 12071 w 12071"/>
                <a:gd name="connsiteY9" fmla="*/ 2683 h 6310"/>
                <a:gd name="connsiteX10" fmla="*/ 9650 w 12071"/>
                <a:gd name="connsiteY10" fmla="*/ 6310 h 6310"/>
                <a:gd name="connsiteX0" fmla="*/ 6707 w 8713"/>
                <a:gd name="connsiteY0" fmla="*/ 10000 h 10000"/>
                <a:gd name="connsiteX1" fmla="*/ 3293 w 8713"/>
                <a:gd name="connsiteY1" fmla="*/ 7588 h 10000"/>
                <a:gd name="connsiteX2" fmla="*/ 1754 w 8713"/>
                <a:gd name="connsiteY2" fmla="*/ 6171 h 10000"/>
                <a:gd name="connsiteX3" fmla="*/ 541 w 8713"/>
                <a:gd name="connsiteY3" fmla="*/ 4586 h 10000"/>
                <a:gd name="connsiteX4" fmla="*/ 0 w 8713"/>
                <a:gd name="connsiteY4" fmla="*/ 2284 h 10000"/>
                <a:gd name="connsiteX5" fmla="*/ 4587 w 8713"/>
                <a:gd name="connsiteY5" fmla="*/ 0 h 10000"/>
                <a:gd name="connsiteX6" fmla="*/ 5152 w 8713"/>
                <a:gd name="connsiteY6" fmla="*/ 1084 h 10000"/>
                <a:gd name="connsiteX7" fmla="*/ 5962 w 8713"/>
                <a:gd name="connsiteY7" fmla="*/ 2002 h 10000"/>
                <a:gd name="connsiteX8" fmla="*/ 7095 w 8713"/>
                <a:gd name="connsiteY8" fmla="*/ 3170 h 10000"/>
                <a:gd name="connsiteX9" fmla="*/ 8713 w 8713"/>
                <a:gd name="connsiteY9" fmla="*/ 4252 h 10000"/>
                <a:gd name="connsiteX10" fmla="*/ 6707 w 8713"/>
                <a:gd name="connsiteY10" fmla="*/ 10000 h 10000"/>
                <a:gd name="connsiteX0" fmla="*/ 9175 w 11477"/>
                <a:gd name="connsiteY0" fmla="*/ 10000 h 10000"/>
                <a:gd name="connsiteX1" fmla="*/ 5256 w 11477"/>
                <a:gd name="connsiteY1" fmla="*/ 7588 h 10000"/>
                <a:gd name="connsiteX2" fmla="*/ 3490 w 11477"/>
                <a:gd name="connsiteY2" fmla="*/ 6171 h 10000"/>
                <a:gd name="connsiteX3" fmla="*/ 2098 w 11477"/>
                <a:gd name="connsiteY3" fmla="*/ 4586 h 10000"/>
                <a:gd name="connsiteX4" fmla="*/ 0 w 11477"/>
                <a:gd name="connsiteY4" fmla="*/ 1897 h 10000"/>
                <a:gd name="connsiteX5" fmla="*/ 6742 w 11477"/>
                <a:gd name="connsiteY5" fmla="*/ 0 h 10000"/>
                <a:gd name="connsiteX6" fmla="*/ 7390 w 11477"/>
                <a:gd name="connsiteY6" fmla="*/ 1084 h 10000"/>
                <a:gd name="connsiteX7" fmla="*/ 8320 w 11477"/>
                <a:gd name="connsiteY7" fmla="*/ 2002 h 10000"/>
                <a:gd name="connsiteX8" fmla="*/ 9620 w 11477"/>
                <a:gd name="connsiteY8" fmla="*/ 3170 h 10000"/>
                <a:gd name="connsiteX9" fmla="*/ 11477 w 11477"/>
                <a:gd name="connsiteY9" fmla="*/ 4252 h 10000"/>
                <a:gd name="connsiteX10" fmla="*/ 9175 w 11477"/>
                <a:gd name="connsiteY10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7" h="10000">
                  <a:moveTo>
                    <a:pt x="9175" y="10000"/>
                  </a:moveTo>
                  <a:lnTo>
                    <a:pt x="5256" y="7588"/>
                  </a:lnTo>
                  <a:lnTo>
                    <a:pt x="3490" y="6171"/>
                  </a:lnTo>
                  <a:lnTo>
                    <a:pt x="2098" y="4586"/>
                  </a:lnTo>
                  <a:lnTo>
                    <a:pt x="0" y="1897"/>
                  </a:lnTo>
                  <a:lnTo>
                    <a:pt x="6742" y="0"/>
                  </a:lnTo>
                  <a:lnTo>
                    <a:pt x="7390" y="1084"/>
                  </a:lnTo>
                  <a:lnTo>
                    <a:pt x="8320" y="2002"/>
                  </a:lnTo>
                  <a:lnTo>
                    <a:pt x="9620" y="3170"/>
                  </a:lnTo>
                  <a:lnTo>
                    <a:pt x="11477" y="4252"/>
                  </a:lnTo>
                  <a:lnTo>
                    <a:pt x="9175" y="1000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3" name="CustomShape 191">
              <a:extLst>
                <a:ext uri="{FF2B5EF4-FFF2-40B4-BE49-F238E27FC236}">
                  <a16:creationId xmlns:a16="http://schemas.microsoft.com/office/drawing/2014/main" id="{49D8E625-EE95-465F-9979-09C3E318D7F3}"/>
                </a:ext>
              </a:extLst>
            </p:cNvPr>
            <p:cNvSpPr/>
            <p:nvPr/>
          </p:nvSpPr>
          <p:spPr>
            <a:xfrm>
              <a:off x="5592340" y="4461869"/>
              <a:ext cx="32640" cy="50525"/>
            </a:xfrm>
            <a:custGeom>
              <a:avLst/>
              <a:gdLst/>
              <a:ahLst/>
              <a:cxnLst/>
              <a:rect l="l" t="t" r="r" b="b"/>
              <a:pathLst>
                <a:path w="46" h="62">
                  <a:moveTo>
                    <a:pt x="2" y="60"/>
                  </a:moveTo>
                  <a:lnTo>
                    <a:pt x="6" y="62"/>
                  </a:lnTo>
                  <a:lnTo>
                    <a:pt x="0" y="57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2" y="6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4" name="CustomShape 192">
              <a:extLst>
                <a:ext uri="{FF2B5EF4-FFF2-40B4-BE49-F238E27FC236}">
                  <a16:creationId xmlns:a16="http://schemas.microsoft.com/office/drawing/2014/main" id="{8EBBA60C-8C4C-4EE5-99B6-2C5C0CDD5AEF}"/>
                </a:ext>
              </a:extLst>
            </p:cNvPr>
            <p:cNvSpPr/>
            <p:nvPr/>
          </p:nvSpPr>
          <p:spPr>
            <a:xfrm>
              <a:off x="5526165" y="4301797"/>
              <a:ext cx="64387" cy="143081"/>
            </a:xfrm>
            <a:custGeom>
              <a:avLst/>
              <a:gdLst/>
              <a:ahLst/>
              <a:cxnLst/>
              <a:rect l="l" t="t" r="r" b="b"/>
              <a:pathLst>
                <a:path w="87" h="172">
                  <a:moveTo>
                    <a:pt x="18" y="172"/>
                  </a:moveTo>
                  <a:lnTo>
                    <a:pt x="11" y="147"/>
                  </a:lnTo>
                  <a:lnTo>
                    <a:pt x="6" y="110"/>
                  </a:lnTo>
                  <a:lnTo>
                    <a:pt x="2" y="62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3" y="58"/>
                  </a:lnTo>
                  <a:lnTo>
                    <a:pt x="77" y="102"/>
                  </a:lnTo>
                  <a:lnTo>
                    <a:pt x="81" y="132"/>
                  </a:lnTo>
                  <a:lnTo>
                    <a:pt x="87" y="150"/>
                  </a:lnTo>
                  <a:lnTo>
                    <a:pt x="18" y="172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5" name="CustomShape 193">
              <a:extLst>
                <a:ext uri="{FF2B5EF4-FFF2-40B4-BE49-F238E27FC236}">
                  <a16:creationId xmlns:a16="http://schemas.microsoft.com/office/drawing/2014/main" id="{E8A2D197-08AE-4AB6-A0A9-7BD1704DE4E2}"/>
                </a:ext>
              </a:extLst>
            </p:cNvPr>
            <p:cNvSpPr/>
            <p:nvPr/>
          </p:nvSpPr>
          <p:spPr>
            <a:xfrm>
              <a:off x="5540026" y="4421181"/>
              <a:ext cx="50973" cy="31299"/>
            </a:xfrm>
            <a:custGeom>
              <a:avLst/>
              <a:gdLst/>
              <a:ahLst/>
              <a:cxnLst/>
              <a:rect l="l" t="t" r="r" b="b"/>
              <a:pathLst>
                <a:path w="69" h="39">
                  <a:moveTo>
                    <a:pt x="4" y="39"/>
                  </a:moveTo>
                  <a:lnTo>
                    <a:pt x="2" y="36"/>
                  </a:lnTo>
                  <a:lnTo>
                    <a:pt x="0" y="30"/>
                  </a:lnTo>
                  <a:lnTo>
                    <a:pt x="69" y="8"/>
                  </a:lnTo>
                  <a:lnTo>
                    <a:pt x="66" y="0"/>
                  </a:lnTo>
                  <a:lnTo>
                    <a:pt x="4" y="39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6" name="CustomShape 194">
              <a:extLst>
                <a:ext uri="{FF2B5EF4-FFF2-40B4-BE49-F238E27FC236}">
                  <a16:creationId xmlns:a16="http://schemas.microsoft.com/office/drawing/2014/main" id="{8AEF3547-D5EA-4645-A59B-896A937A4200}"/>
                </a:ext>
              </a:extLst>
            </p:cNvPr>
            <p:cNvSpPr/>
            <p:nvPr/>
          </p:nvSpPr>
          <p:spPr>
            <a:xfrm>
              <a:off x="5525980" y="4126237"/>
              <a:ext cx="52946" cy="195458"/>
            </a:xfrm>
            <a:custGeom>
              <a:avLst/>
              <a:gdLst>
                <a:gd name="connsiteX0" fmla="*/ 0 w 87261"/>
                <a:gd name="connsiteY0" fmla="*/ 0 h 304215"/>
                <a:gd name="connsiteX1" fmla="*/ 87261 w 87261"/>
                <a:gd name="connsiteY1" fmla="*/ 0 h 304215"/>
                <a:gd name="connsiteX2" fmla="*/ 87261 w 87261"/>
                <a:gd name="connsiteY2" fmla="*/ 304215 h 304215"/>
                <a:gd name="connsiteX3" fmla="*/ 0 w 87261"/>
                <a:gd name="connsiteY3" fmla="*/ 304215 h 304215"/>
                <a:gd name="connsiteX4" fmla="*/ 0 w 87261"/>
                <a:gd name="connsiteY4" fmla="*/ 0 h 304215"/>
                <a:gd name="connsiteX0" fmla="*/ 0 w 87261"/>
                <a:gd name="connsiteY0" fmla="*/ 0 h 355015"/>
                <a:gd name="connsiteX1" fmla="*/ 87261 w 87261"/>
                <a:gd name="connsiteY1" fmla="*/ 0 h 355015"/>
                <a:gd name="connsiteX2" fmla="*/ 87261 w 87261"/>
                <a:gd name="connsiteY2" fmla="*/ 304215 h 355015"/>
                <a:gd name="connsiteX3" fmla="*/ 3175 w 87261"/>
                <a:gd name="connsiteY3" fmla="*/ 355015 h 355015"/>
                <a:gd name="connsiteX4" fmla="*/ 0 w 87261"/>
                <a:gd name="connsiteY4" fmla="*/ 0 h 355015"/>
                <a:gd name="connsiteX0" fmla="*/ 0 w 87261"/>
                <a:gd name="connsiteY0" fmla="*/ 0 h 316915"/>
                <a:gd name="connsiteX1" fmla="*/ 87261 w 87261"/>
                <a:gd name="connsiteY1" fmla="*/ 0 h 316915"/>
                <a:gd name="connsiteX2" fmla="*/ 87261 w 87261"/>
                <a:gd name="connsiteY2" fmla="*/ 304215 h 316915"/>
                <a:gd name="connsiteX3" fmla="*/ 3175 w 87261"/>
                <a:gd name="connsiteY3" fmla="*/ 316915 h 316915"/>
                <a:gd name="connsiteX4" fmla="*/ 0 w 87261"/>
                <a:gd name="connsiteY4" fmla="*/ 0 h 316915"/>
                <a:gd name="connsiteX0" fmla="*/ 0 w 87261"/>
                <a:gd name="connsiteY0" fmla="*/ 0 h 316915"/>
                <a:gd name="connsiteX1" fmla="*/ 52336 w 87261"/>
                <a:gd name="connsiteY1" fmla="*/ 19050 h 316915"/>
                <a:gd name="connsiteX2" fmla="*/ 87261 w 87261"/>
                <a:gd name="connsiteY2" fmla="*/ 304215 h 316915"/>
                <a:gd name="connsiteX3" fmla="*/ 3175 w 87261"/>
                <a:gd name="connsiteY3" fmla="*/ 316915 h 316915"/>
                <a:gd name="connsiteX4" fmla="*/ 0 w 87261"/>
                <a:gd name="connsiteY4" fmla="*/ 0 h 316915"/>
                <a:gd name="connsiteX0" fmla="*/ 0 w 87261"/>
                <a:gd name="connsiteY0" fmla="*/ 19050 h 335965"/>
                <a:gd name="connsiteX1" fmla="*/ 84086 w 87261"/>
                <a:gd name="connsiteY1" fmla="*/ 0 h 335965"/>
                <a:gd name="connsiteX2" fmla="*/ 87261 w 87261"/>
                <a:gd name="connsiteY2" fmla="*/ 323265 h 335965"/>
                <a:gd name="connsiteX3" fmla="*/ 3175 w 87261"/>
                <a:gd name="connsiteY3" fmla="*/ 335965 h 335965"/>
                <a:gd name="connsiteX4" fmla="*/ 0 w 87261"/>
                <a:gd name="connsiteY4" fmla="*/ 19050 h 335965"/>
                <a:gd name="connsiteX0" fmla="*/ 305 w 87566"/>
                <a:gd name="connsiteY0" fmla="*/ 19050 h 323265"/>
                <a:gd name="connsiteX1" fmla="*/ 84391 w 87566"/>
                <a:gd name="connsiteY1" fmla="*/ 0 h 323265"/>
                <a:gd name="connsiteX2" fmla="*/ 87566 w 87566"/>
                <a:gd name="connsiteY2" fmla="*/ 323265 h 323265"/>
                <a:gd name="connsiteX3" fmla="*/ 305 w 87566"/>
                <a:gd name="connsiteY3" fmla="*/ 323265 h 323265"/>
                <a:gd name="connsiteX4" fmla="*/ 305 w 87566"/>
                <a:gd name="connsiteY4" fmla="*/ 19050 h 323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66" h="323265">
                  <a:moveTo>
                    <a:pt x="305" y="19050"/>
                  </a:moveTo>
                  <a:lnTo>
                    <a:pt x="84391" y="0"/>
                  </a:lnTo>
                  <a:cubicBezTo>
                    <a:pt x="85449" y="107755"/>
                    <a:pt x="86508" y="215510"/>
                    <a:pt x="87566" y="323265"/>
                  </a:cubicBezTo>
                  <a:lnTo>
                    <a:pt x="305" y="323265"/>
                  </a:lnTo>
                  <a:cubicBezTo>
                    <a:pt x="-753" y="204927"/>
                    <a:pt x="1363" y="137388"/>
                    <a:pt x="305" y="19050"/>
                  </a:cubicBez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7" name="CustomShape 195">
              <a:extLst>
                <a:ext uri="{FF2B5EF4-FFF2-40B4-BE49-F238E27FC236}">
                  <a16:creationId xmlns:a16="http://schemas.microsoft.com/office/drawing/2014/main" id="{0EB2BD7F-157B-46F9-96C9-0293E412690A}"/>
                </a:ext>
              </a:extLst>
            </p:cNvPr>
            <p:cNvSpPr/>
            <p:nvPr/>
          </p:nvSpPr>
          <p:spPr>
            <a:xfrm>
              <a:off x="5526165" y="4287490"/>
              <a:ext cx="52761" cy="14308"/>
            </a:xfrm>
            <a:custGeom>
              <a:avLst/>
              <a:gdLst/>
              <a:ahLst/>
              <a:cxnLst/>
              <a:rect l="l" t="t" r="r" b="b"/>
              <a:pathLst>
                <a:path w="73" h="44">
                  <a:moveTo>
                    <a:pt x="1" y="0"/>
                  </a:moveTo>
                  <a:lnTo>
                    <a:pt x="0" y="0"/>
                  </a:lnTo>
                  <a:lnTo>
                    <a:pt x="7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8" name="CustomShape 196">
              <a:extLst>
                <a:ext uri="{FF2B5EF4-FFF2-40B4-BE49-F238E27FC236}">
                  <a16:creationId xmlns:a16="http://schemas.microsoft.com/office/drawing/2014/main" id="{97B1D3CC-D9D7-422E-A86A-6D209D51A6F1}"/>
                </a:ext>
              </a:extLst>
            </p:cNvPr>
            <p:cNvSpPr/>
            <p:nvPr/>
          </p:nvSpPr>
          <p:spPr>
            <a:xfrm>
              <a:off x="5526165" y="4140832"/>
              <a:ext cx="52761" cy="15202"/>
            </a:xfrm>
            <a:custGeom>
              <a:avLst/>
              <a:gdLst/>
              <a:ahLst/>
              <a:cxnLst/>
              <a:rect l="l" t="t" r="r" b="b"/>
              <a:pathLst>
                <a:path w="73" h="20">
                  <a:moveTo>
                    <a:pt x="0" y="3"/>
                  </a:moveTo>
                  <a:lnTo>
                    <a:pt x="0" y="20"/>
                  </a:lnTo>
                  <a:lnTo>
                    <a:pt x="1" y="0"/>
                  </a:lnTo>
                  <a:lnTo>
                    <a:pt x="73" y="5"/>
                  </a:lnTo>
                  <a:lnTo>
                    <a:pt x="73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" name="CustomShape 210">
              <a:extLst>
                <a:ext uri="{FF2B5EF4-FFF2-40B4-BE49-F238E27FC236}">
                  <a16:creationId xmlns:a16="http://schemas.microsoft.com/office/drawing/2014/main" id="{775B06D6-93AB-4D6D-9D09-098D6F8F5694}"/>
                </a:ext>
              </a:extLst>
            </p:cNvPr>
            <p:cNvSpPr/>
            <p:nvPr/>
          </p:nvSpPr>
          <p:spPr>
            <a:xfrm>
              <a:off x="5920980" y="4237858"/>
              <a:ext cx="16991" cy="14308"/>
            </a:xfrm>
            <a:prstGeom prst="rect">
              <a:avLst/>
            </a:pr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0" name="CustomShape 217">
              <a:extLst>
                <a:ext uri="{FF2B5EF4-FFF2-40B4-BE49-F238E27FC236}">
                  <a16:creationId xmlns:a16="http://schemas.microsoft.com/office/drawing/2014/main" id="{63B16AB1-29C0-4F7D-9427-89379139E665}"/>
                </a:ext>
              </a:extLst>
            </p:cNvPr>
            <p:cNvSpPr/>
            <p:nvPr/>
          </p:nvSpPr>
          <p:spPr>
            <a:xfrm>
              <a:off x="4582486" y="2517356"/>
              <a:ext cx="528369" cy="1293688"/>
            </a:xfrm>
            <a:custGeom>
              <a:avLst/>
              <a:gdLst/>
              <a:ahLst/>
              <a:cxnLst/>
              <a:rect l="l" t="t" r="r" b="b"/>
              <a:pathLst>
                <a:path w="647" h="1420">
                  <a:moveTo>
                    <a:pt x="647" y="10"/>
                  </a:moveTo>
                  <a:lnTo>
                    <a:pt x="625" y="0"/>
                  </a:lnTo>
                  <a:lnTo>
                    <a:pt x="312" y="705"/>
                  </a:lnTo>
                  <a:lnTo>
                    <a:pt x="0" y="1410"/>
                  </a:lnTo>
                  <a:lnTo>
                    <a:pt x="22" y="1420"/>
                  </a:lnTo>
                  <a:lnTo>
                    <a:pt x="334" y="715"/>
                  </a:lnTo>
                  <a:lnTo>
                    <a:pt x="647" y="10"/>
                  </a:lnTo>
                  <a:close/>
                </a:path>
              </a:pathLst>
            </a:custGeom>
            <a:solidFill>
              <a:srgbClr val="F488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1" name="CustomShape 364">
              <a:extLst>
                <a:ext uri="{FF2B5EF4-FFF2-40B4-BE49-F238E27FC236}">
                  <a16:creationId xmlns:a16="http://schemas.microsoft.com/office/drawing/2014/main" id="{E3757B2A-FF28-4D50-BB8A-1BAE8AACAE52}"/>
                </a:ext>
              </a:extLst>
            </p:cNvPr>
            <p:cNvSpPr/>
            <p:nvPr/>
          </p:nvSpPr>
          <p:spPr>
            <a:xfrm>
              <a:off x="5324480" y="2265766"/>
              <a:ext cx="646912" cy="28465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de-DE" sz="1600" b="1" strike="noStrike" spc="-1" dirty="0">
                  <a:solidFill>
                    <a:srgbClr val="0001FC"/>
                  </a:solidFill>
                  <a:latin typeface="Arial"/>
                  <a:ea typeface="ＭＳ Ｐゴシック"/>
                </a:rPr>
                <a:t>SIS18</a:t>
              </a:r>
              <a:endParaRPr lang="de-DE" sz="1200" b="0" strike="noStrike" spc="-1" dirty="0">
                <a:solidFill>
                  <a:srgbClr val="0001FC"/>
                </a:solidFill>
                <a:latin typeface="Arial"/>
              </a:endParaRPr>
            </a:p>
          </p:txBody>
        </p:sp>
        <p:sp>
          <p:nvSpPr>
            <p:cNvPr id="102" name="Oval 3">
              <a:extLst>
                <a:ext uri="{FF2B5EF4-FFF2-40B4-BE49-F238E27FC236}">
                  <a16:creationId xmlns:a16="http://schemas.microsoft.com/office/drawing/2014/main" id="{D379D0BC-A43E-4819-AA06-0E63813AD184}"/>
                </a:ext>
              </a:extLst>
            </p:cNvPr>
            <p:cNvSpPr>
              <a:spLocks/>
            </p:cNvSpPr>
            <p:nvPr/>
          </p:nvSpPr>
          <p:spPr>
            <a:xfrm>
              <a:off x="5124142" y="1872917"/>
              <a:ext cx="1036419" cy="1070357"/>
            </a:xfrm>
            <a:prstGeom prst="ellipse">
              <a:avLst/>
            </a:prstGeom>
            <a:noFill/>
            <a:ln w="57150">
              <a:solidFill>
                <a:srgbClr val="0000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" name="Freihandform 4">
              <a:extLst>
                <a:ext uri="{FF2B5EF4-FFF2-40B4-BE49-F238E27FC236}">
                  <a16:creationId xmlns:a16="http://schemas.microsoft.com/office/drawing/2014/main" id="{AA8CFC8E-946C-4D5E-AABB-8258666B7F29}"/>
                </a:ext>
              </a:extLst>
            </p:cNvPr>
            <p:cNvSpPr/>
            <p:nvPr/>
          </p:nvSpPr>
          <p:spPr>
            <a:xfrm>
              <a:off x="5146624" y="2635513"/>
              <a:ext cx="392191" cy="1361777"/>
            </a:xfrm>
            <a:custGeom>
              <a:avLst/>
              <a:gdLst>
                <a:gd name="connsiteX0" fmla="*/ 0 w 635125"/>
                <a:gd name="connsiteY0" fmla="*/ 0 h 2112579"/>
                <a:gd name="connsiteX1" fmla="*/ 40540 w 635125"/>
                <a:gd name="connsiteY1" fmla="*/ 626116 h 2112579"/>
                <a:gd name="connsiteX2" fmla="*/ 135133 w 635125"/>
                <a:gd name="connsiteY2" fmla="*/ 891877 h 2112579"/>
                <a:gd name="connsiteX3" fmla="*/ 635125 w 635125"/>
                <a:gd name="connsiteY3" fmla="*/ 2112579 h 211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5125" h="2112579">
                  <a:moveTo>
                    <a:pt x="0" y="0"/>
                  </a:moveTo>
                  <a:cubicBezTo>
                    <a:pt x="9009" y="238735"/>
                    <a:pt x="18018" y="477470"/>
                    <a:pt x="40540" y="626116"/>
                  </a:cubicBezTo>
                  <a:cubicBezTo>
                    <a:pt x="63062" y="774762"/>
                    <a:pt x="36036" y="644133"/>
                    <a:pt x="135133" y="891877"/>
                  </a:cubicBezTo>
                  <a:cubicBezTo>
                    <a:pt x="234231" y="1139621"/>
                    <a:pt x="527019" y="1875346"/>
                    <a:pt x="635125" y="2112579"/>
                  </a:cubicBezTo>
                </a:path>
              </a:pathLst>
            </a:custGeom>
            <a:noFill/>
            <a:ln>
              <a:solidFill>
                <a:srgbClr val="0001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  <a:p>
              <a:pPr algn="ctr"/>
              <a:endParaRPr lang="de-DE" dirty="0"/>
            </a:p>
          </p:txBody>
        </p:sp>
        <p:sp>
          <p:nvSpPr>
            <p:cNvPr id="104" name="Freihandform 8">
              <a:extLst>
                <a:ext uri="{FF2B5EF4-FFF2-40B4-BE49-F238E27FC236}">
                  <a16:creationId xmlns:a16="http://schemas.microsoft.com/office/drawing/2014/main" id="{D6BB2EE2-90AB-40E6-B6FC-6A764A453576}"/>
                </a:ext>
              </a:extLst>
            </p:cNvPr>
            <p:cNvSpPr/>
            <p:nvPr/>
          </p:nvSpPr>
          <p:spPr>
            <a:xfrm>
              <a:off x="5937636" y="2651533"/>
              <a:ext cx="200895" cy="1428277"/>
            </a:xfrm>
            <a:custGeom>
              <a:avLst/>
              <a:gdLst>
                <a:gd name="connsiteX0" fmla="*/ 317500 w 332256"/>
                <a:gd name="connsiteY0" fmla="*/ 0 h 2362200"/>
                <a:gd name="connsiteX1" fmla="*/ 330200 w 332256"/>
                <a:gd name="connsiteY1" fmla="*/ 663575 h 2362200"/>
                <a:gd name="connsiteX2" fmla="*/ 279400 w 332256"/>
                <a:gd name="connsiteY2" fmla="*/ 885825 h 2362200"/>
                <a:gd name="connsiteX3" fmla="*/ 146050 w 332256"/>
                <a:gd name="connsiteY3" fmla="*/ 1444625 h 2362200"/>
                <a:gd name="connsiteX4" fmla="*/ 117475 w 332256"/>
                <a:gd name="connsiteY4" fmla="*/ 1704975 h 2362200"/>
                <a:gd name="connsiteX5" fmla="*/ 0 w 332256"/>
                <a:gd name="connsiteY5" fmla="*/ 2362200 h 23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2256" h="2362200">
                  <a:moveTo>
                    <a:pt x="317500" y="0"/>
                  </a:moveTo>
                  <a:cubicBezTo>
                    <a:pt x="327025" y="257969"/>
                    <a:pt x="336550" y="515938"/>
                    <a:pt x="330200" y="663575"/>
                  </a:cubicBezTo>
                  <a:cubicBezTo>
                    <a:pt x="323850" y="811212"/>
                    <a:pt x="310092" y="755650"/>
                    <a:pt x="279400" y="885825"/>
                  </a:cubicBezTo>
                  <a:cubicBezTo>
                    <a:pt x="248708" y="1016000"/>
                    <a:pt x="173037" y="1308100"/>
                    <a:pt x="146050" y="1444625"/>
                  </a:cubicBezTo>
                  <a:cubicBezTo>
                    <a:pt x="119063" y="1581150"/>
                    <a:pt x="141817" y="1552046"/>
                    <a:pt x="117475" y="1704975"/>
                  </a:cubicBezTo>
                  <a:cubicBezTo>
                    <a:pt x="93133" y="1857904"/>
                    <a:pt x="46566" y="2110052"/>
                    <a:pt x="0" y="2362200"/>
                  </a:cubicBezTo>
                </a:path>
              </a:pathLst>
            </a:custGeom>
            <a:noFill/>
            <a:ln>
              <a:solidFill>
                <a:srgbClr val="0001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5" name="Freihandform 10">
              <a:extLst>
                <a:ext uri="{FF2B5EF4-FFF2-40B4-BE49-F238E27FC236}">
                  <a16:creationId xmlns:a16="http://schemas.microsoft.com/office/drawing/2014/main" id="{CADDF6B2-24B3-4278-9515-53DEFF2A9D56}"/>
                </a:ext>
              </a:extLst>
            </p:cNvPr>
            <p:cNvSpPr/>
            <p:nvPr/>
          </p:nvSpPr>
          <p:spPr>
            <a:xfrm>
              <a:off x="6022104" y="2671970"/>
              <a:ext cx="108065" cy="470333"/>
            </a:xfrm>
            <a:custGeom>
              <a:avLst/>
              <a:gdLst>
                <a:gd name="connsiteX0" fmla="*/ 168275 w 178726"/>
                <a:gd name="connsiteY0" fmla="*/ 0 h 777875"/>
                <a:gd name="connsiteX1" fmla="*/ 171450 w 178726"/>
                <a:gd name="connsiteY1" fmla="*/ 177800 h 777875"/>
                <a:gd name="connsiteX2" fmla="*/ 85725 w 178726"/>
                <a:gd name="connsiteY2" fmla="*/ 381000 h 777875"/>
                <a:gd name="connsiteX3" fmla="*/ 0 w 178726"/>
                <a:gd name="connsiteY3" fmla="*/ 777875 h 77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726" h="777875">
                  <a:moveTo>
                    <a:pt x="168275" y="0"/>
                  </a:moveTo>
                  <a:cubicBezTo>
                    <a:pt x="176741" y="57150"/>
                    <a:pt x="185208" y="114300"/>
                    <a:pt x="171450" y="177800"/>
                  </a:cubicBezTo>
                  <a:cubicBezTo>
                    <a:pt x="157692" y="241300"/>
                    <a:pt x="114300" y="280988"/>
                    <a:pt x="85725" y="381000"/>
                  </a:cubicBezTo>
                  <a:cubicBezTo>
                    <a:pt x="57150" y="481012"/>
                    <a:pt x="28575" y="629443"/>
                    <a:pt x="0" y="777875"/>
                  </a:cubicBezTo>
                </a:path>
              </a:pathLst>
            </a:custGeom>
            <a:noFill/>
            <a:ln>
              <a:solidFill>
                <a:srgbClr val="0001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6" name="Freihandform 14">
              <a:extLst>
                <a:ext uri="{FF2B5EF4-FFF2-40B4-BE49-F238E27FC236}">
                  <a16:creationId xmlns:a16="http://schemas.microsoft.com/office/drawing/2014/main" id="{899CC526-E7DC-4355-B8B2-893C8794033B}"/>
                </a:ext>
              </a:extLst>
            </p:cNvPr>
            <p:cNvSpPr/>
            <p:nvPr/>
          </p:nvSpPr>
          <p:spPr>
            <a:xfrm rot="389364">
              <a:off x="5524894" y="3987663"/>
              <a:ext cx="36475" cy="165097"/>
            </a:xfrm>
            <a:custGeom>
              <a:avLst/>
              <a:gdLst>
                <a:gd name="connsiteX0" fmla="*/ 0 w 60325"/>
                <a:gd name="connsiteY0" fmla="*/ 0 h 273050"/>
                <a:gd name="connsiteX1" fmla="*/ 53975 w 60325"/>
                <a:gd name="connsiteY1" fmla="*/ 127000 h 273050"/>
                <a:gd name="connsiteX2" fmla="*/ 57150 w 60325"/>
                <a:gd name="connsiteY2" fmla="*/ 273050 h 27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325" h="273050">
                  <a:moveTo>
                    <a:pt x="0" y="0"/>
                  </a:moveTo>
                  <a:cubicBezTo>
                    <a:pt x="22225" y="40746"/>
                    <a:pt x="44450" y="81492"/>
                    <a:pt x="53975" y="127000"/>
                  </a:cubicBezTo>
                  <a:cubicBezTo>
                    <a:pt x="63500" y="172508"/>
                    <a:pt x="60325" y="222779"/>
                    <a:pt x="57150" y="273050"/>
                  </a:cubicBezTo>
                </a:path>
              </a:pathLst>
            </a:custGeom>
            <a:noFill/>
            <a:ln>
              <a:solidFill>
                <a:srgbClr val="0001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7" name="Freihandform: Form 368">
              <a:extLst>
                <a:ext uri="{FF2B5EF4-FFF2-40B4-BE49-F238E27FC236}">
                  <a16:creationId xmlns:a16="http://schemas.microsoft.com/office/drawing/2014/main" id="{1B39B9F2-C856-4B52-A2A1-7410ED73B21D}"/>
                </a:ext>
              </a:extLst>
            </p:cNvPr>
            <p:cNvSpPr/>
            <p:nvPr/>
          </p:nvSpPr>
          <p:spPr>
            <a:xfrm>
              <a:off x="5058316" y="3738089"/>
              <a:ext cx="293241" cy="287284"/>
            </a:xfrm>
            <a:custGeom>
              <a:avLst/>
              <a:gdLst>
                <a:gd name="connsiteX0" fmla="*/ 17784 w 1517566"/>
                <a:gd name="connsiteY0" fmla="*/ 17784 h 1185599"/>
                <a:gd name="connsiteX1" fmla="*/ 770324 w 1517566"/>
                <a:gd name="connsiteY1" fmla="*/ 17784 h 1185599"/>
                <a:gd name="connsiteX2" fmla="*/ 1522864 w 1517566"/>
                <a:gd name="connsiteY2" fmla="*/ 17784 h 1185599"/>
                <a:gd name="connsiteX3" fmla="*/ 1522864 w 1517566"/>
                <a:gd name="connsiteY3" fmla="*/ 1188402 h 1185599"/>
                <a:gd name="connsiteX4" fmla="*/ 770324 w 1517566"/>
                <a:gd name="connsiteY4" fmla="*/ 1188402 h 1185599"/>
                <a:gd name="connsiteX5" fmla="*/ 17784 w 1517566"/>
                <a:gd name="connsiteY5" fmla="*/ 1188402 h 1185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7566" h="1185599">
                  <a:moveTo>
                    <a:pt x="17784" y="17784"/>
                  </a:moveTo>
                  <a:lnTo>
                    <a:pt x="770324" y="17784"/>
                  </a:lnTo>
                  <a:lnTo>
                    <a:pt x="1522864" y="17784"/>
                  </a:lnTo>
                  <a:lnTo>
                    <a:pt x="1522864" y="1188402"/>
                  </a:lnTo>
                  <a:lnTo>
                    <a:pt x="770324" y="1188402"/>
                  </a:lnTo>
                  <a:lnTo>
                    <a:pt x="17784" y="1188402"/>
                  </a:lnTo>
                  <a:close/>
                </a:path>
              </a:pathLst>
            </a:custGeom>
            <a:solidFill>
              <a:srgbClr val="C0C0C0"/>
            </a:solidFill>
            <a:ln w="95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108" name="Textfeld 107">
              <a:extLst>
                <a:ext uri="{FF2B5EF4-FFF2-40B4-BE49-F238E27FC236}">
                  <a16:creationId xmlns:a16="http://schemas.microsoft.com/office/drawing/2014/main" id="{591E9619-E040-41E5-9A3F-3834E242F691}"/>
                </a:ext>
              </a:extLst>
            </p:cNvPr>
            <p:cNvSpPr txBox="1"/>
            <p:nvPr/>
          </p:nvSpPr>
          <p:spPr>
            <a:xfrm>
              <a:off x="2797216" y="4279299"/>
              <a:ext cx="9930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FF0000"/>
                  </a:solidFill>
                  <a:latin typeface="+mj-lt"/>
                </a:rPr>
                <a:t>UNILAC</a:t>
              </a:r>
              <a:endParaRPr lang="en-GB" sz="16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09" name="Textfeld 108">
              <a:extLst>
                <a:ext uri="{FF2B5EF4-FFF2-40B4-BE49-F238E27FC236}">
                  <a16:creationId xmlns:a16="http://schemas.microsoft.com/office/drawing/2014/main" id="{B14F59CD-E78C-4DD5-8A60-F5B777279473}"/>
                </a:ext>
              </a:extLst>
            </p:cNvPr>
            <p:cNvSpPr txBox="1"/>
            <p:nvPr/>
          </p:nvSpPr>
          <p:spPr>
            <a:xfrm>
              <a:off x="4422352" y="2917951"/>
              <a:ext cx="630193" cy="29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F38800"/>
                  </a:solidFill>
                  <a:latin typeface="+mj-lt"/>
                </a:rPr>
                <a:t>TK</a:t>
              </a:r>
              <a:endParaRPr lang="en-GB" sz="1200" b="1" dirty="0">
                <a:solidFill>
                  <a:srgbClr val="F38800"/>
                </a:solidFill>
                <a:latin typeface="+mj-lt"/>
              </a:endParaRPr>
            </a:p>
          </p:txBody>
        </p:sp>
        <p:sp>
          <p:nvSpPr>
            <p:cNvPr id="110" name="Textfeld 109">
              <a:extLst>
                <a:ext uri="{FF2B5EF4-FFF2-40B4-BE49-F238E27FC236}">
                  <a16:creationId xmlns:a16="http://schemas.microsoft.com/office/drawing/2014/main" id="{4BA234BF-6D70-4F2A-AA2C-F4D5DC77E320}"/>
                </a:ext>
              </a:extLst>
            </p:cNvPr>
            <p:cNvSpPr txBox="1"/>
            <p:nvPr/>
          </p:nvSpPr>
          <p:spPr>
            <a:xfrm>
              <a:off x="4681267" y="3932015"/>
              <a:ext cx="689404" cy="29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008601"/>
                  </a:solidFill>
                  <a:latin typeface="+mj-lt"/>
                </a:rPr>
                <a:t>Z6</a:t>
              </a:r>
              <a:endParaRPr lang="en-GB" sz="1200" b="1" dirty="0">
                <a:solidFill>
                  <a:srgbClr val="008601"/>
                </a:solidFill>
                <a:latin typeface="+mj-lt"/>
              </a:endParaRPr>
            </a:p>
          </p:txBody>
        </p:sp>
        <p:sp>
          <p:nvSpPr>
            <p:cNvPr id="111" name="Textfeld 110">
              <a:extLst>
                <a:ext uri="{FF2B5EF4-FFF2-40B4-BE49-F238E27FC236}">
                  <a16:creationId xmlns:a16="http://schemas.microsoft.com/office/drawing/2014/main" id="{59FA100C-4196-4324-BCA2-69EE811CA9D5}"/>
                </a:ext>
              </a:extLst>
            </p:cNvPr>
            <p:cNvSpPr txBox="1"/>
            <p:nvPr/>
          </p:nvSpPr>
          <p:spPr>
            <a:xfrm>
              <a:off x="4663230" y="3504585"/>
              <a:ext cx="8399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rgbClr val="B30000"/>
                  </a:solidFill>
                  <a:latin typeface="+mj-lt"/>
                </a:rPr>
                <a:t>PHELIX</a:t>
              </a:r>
              <a:endParaRPr lang="en-GB" sz="1400" b="1" dirty="0">
                <a:solidFill>
                  <a:srgbClr val="B30000"/>
                </a:solidFill>
                <a:latin typeface="+mj-lt"/>
              </a:endParaRPr>
            </a:p>
          </p:txBody>
        </p:sp>
        <p:cxnSp>
          <p:nvCxnSpPr>
            <p:cNvPr id="112" name="Gerade Verbindung 648">
              <a:extLst>
                <a:ext uri="{FF2B5EF4-FFF2-40B4-BE49-F238E27FC236}">
                  <a16:creationId xmlns:a16="http://schemas.microsoft.com/office/drawing/2014/main" id="{03AE7C82-1B37-4DD7-8E50-AF72D9557A9B}"/>
                </a:ext>
              </a:extLst>
            </p:cNvPr>
            <p:cNvCxnSpPr>
              <a:cxnSpLocks/>
            </p:cNvCxnSpPr>
            <p:nvPr/>
          </p:nvCxnSpPr>
          <p:spPr>
            <a:xfrm>
              <a:off x="4002551" y="4216110"/>
              <a:ext cx="77557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Freihandform 649">
              <a:extLst>
                <a:ext uri="{FF2B5EF4-FFF2-40B4-BE49-F238E27FC236}">
                  <a16:creationId xmlns:a16="http://schemas.microsoft.com/office/drawing/2014/main" id="{E697D54E-E8B4-4A7D-95A6-62B21D9BED0B}"/>
                </a:ext>
              </a:extLst>
            </p:cNvPr>
            <p:cNvSpPr/>
            <p:nvPr/>
          </p:nvSpPr>
          <p:spPr>
            <a:xfrm>
              <a:off x="4081259" y="3908955"/>
              <a:ext cx="123786" cy="307156"/>
            </a:xfrm>
            <a:custGeom>
              <a:avLst/>
              <a:gdLst>
                <a:gd name="connsiteX0" fmla="*/ 0 w 195202"/>
                <a:gd name="connsiteY0" fmla="*/ 501650 h 504527"/>
                <a:gd name="connsiteX1" fmla="*/ 104775 w 195202"/>
                <a:gd name="connsiteY1" fmla="*/ 498475 h 504527"/>
                <a:gd name="connsiteX2" fmla="*/ 177800 w 195202"/>
                <a:gd name="connsiteY2" fmla="*/ 447675 h 504527"/>
                <a:gd name="connsiteX3" fmla="*/ 193675 w 195202"/>
                <a:gd name="connsiteY3" fmla="*/ 336550 h 504527"/>
                <a:gd name="connsiteX4" fmla="*/ 193675 w 195202"/>
                <a:gd name="connsiteY4" fmla="*/ 0 h 504527"/>
                <a:gd name="connsiteX0" fmla="*/ 0 w 204727"/>
                <a:gd name="connsiteY0" fmla="*/ 508000 h 509154"/>
                <a:gd name="connsiteX1" fmla="*/ 114300 w 204727"/>
                <a:gd name="connsiteY1" fmla="*/ 498475 h 509154"/>
                <a:gd name="connsiteX2" fmla="*/ 187325 w 204727"/>
                <a:gd name="connsiteY2" fmla="*/ 447675 h 509154"/>
                <a:gd name="connsiteX3" fmla="*/ 203200 w 204727"/>
                <a:gd name="connsiteY3" fmla="*/ 336550 h 509154"/>
                <a:gd name="connsiteX4" fmla="*/ 203200 w 204727"/>
                <a:gd name="connsiteY4" fmla="*/ 0 h 509154"/>
                <a:gd name="connsiteX0" fmla="*/ 0 w 204727"/>
                <a:gd name="connsiteY0" fmla="*/ 508000 h 508000"/>
                <a:gd name="connsiteX1" fmla="*/ 114300 w 204727"/>
                <a:gd name="connsiteY1" fmla="*/ 498475 h 508000"/>
                <a:gd name="connsiteX2" fmla="*/ 187325 w 204727"/>
                <a:gd name="connsiteY2" fmla="*/ 447675 h 508000"/>
                <a:gd name="connsiteX3" fmla="*/ 203200 w 204727"/>
                <a:gd name="connsiteY3" fmla="*/ 336550 h 508000"/>
                <a:gd name="connsiteX4" fmla="*/ 203200 w 204727"/>
                <a:gd name="connsiteY4" fmla="*/ 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27" h="508000">
                  <a:moveTo>
                    <a:pt x="0" y="508000"/>
                  </a:moveTo>
                  <a:cubicBezTo>
                    <a:pt x="56621" y="504560"/>
                    <a:pt x="83079" y="508529"/>
                    <a:pt x="114300" y="498475"/>
                  </a:cubicBezTo>
                  <a:cubicBezTo>
                    <a:pt x="145521" y="488421"/>
                    <a:pt x="172508" y="474663"/>
                    <a:pt x="187325" y="447675"/>
                  </a:cubicBezTo>
                  <a:cubicBezTo>
                    <a:pt x="202142" y="420687"/>
                    <a:pt x="200554" y="411162"/>
                    <a:pt x="203200" y="336550"/>
                  </a:cubicBezTo>
                  <a:cubicBezTo>
                    <a:pt x="205846" y="261938"/>
                    <a:pt x="204523" y="130969"/>
                    <a:pt x="20320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4" name="Freihandform 650">
              <a:extLst>
                <a:ext uri="{FF2B5EF4-FFF2-40B4-BE49-F238E27FC236}">
                  <a16:creationId xmlns:a16="http://schemas.microsoft.com/office/drawing/2014/main" id="{65C3D833-D993-47DD-97B8-41D52E05C62F}"/>
                </a:ext>
              </a:extLst>
            </p:cNvPr>
            <p:cNvSpPr/>
            <p:nvPr/>
          </p:nvSpPr>
          <p:spPr>
            <a:xfrm rot="20940673">
              <a:off x="4121574" y="3922392"/>
              <a:ext cx="77442" cy="126702"/>
            </a:xfrm>
            <a:custGeom>
              <a:avLst/>
              <a:gdLst>
                <a:gd name="connsiteX0" fmla="*/ 114300 w 121730"/>
                <a:gd name="connsiteY0" fmla="*/ 292100 h 292100"/>
                <a:gd name="connsiteX1" fmla="*/ 117475 w 121730"/>
                <a:gd name="connsiteY1" fmla="*/ 193675 h 292100"/>
                <a:gd name="connsiteX2" fmla="*/ 63500 w 121730"/>
                <a:gd name="connsiteY2" fmla="*/ 92075 h 292100"/>
                <a:gd name="connsiteX3" fmla="*/ 0 w 121730"/>
                <a:gd name="connsiteY3" fmla="*/ 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730" h="292100">
                  <a:moveTo>
                    <a:pt x="114300" y="292100"/>
                  </a:moveTo>
                  <a:cubicBezTo>
                    <a:pt x="120121" y="259556"/>
                    <a:pt x="125942" y="227012"/>
                    <a:pt x="117475" y="193675"/>
                  </a:cubicBezTo>
                  <a:cubicBezTo>
                    <a:pt x="109008" y="160338"/>
                    <a:pt x="83079" y="124354"/>
                    <a:pt x="63500" y="92075"/>
                  </a:cubicBezTo>
                  <a:cubicBezTo>
                    <a:pt x="43921" y="59796"/>
                    <a:pt x="21960" y="29898"/>
                    <a:pt x="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5" name="Freihandform 651">
              <a:extLst>
                <a:ext uri="{FF2B5EF4-FFF2-40B4-BE49-F238E27FC236}">
                  <a16:creationId xmlns:a16="http://schemas.microsoft.com/office/drawing/2014/main" id="{0552D8E2-5363-4B85-A477-DEE8F7E71494}"/>
                </a:ext>
              </a:extLst>
            </p:cNvPr>
            <p:cNvSpPr/>
            <p:nvPr/>
          </p:nvSpPr>
          <p:spPr>
            <a:xfrm>
              <a:off x="4209882" y="4214705"/>
              <a:ext cx="149739" cy="153064"/>
            </a:xfrm>
            <a:custGeom>
              <a:avLst/>
              <a:gdLst>
                <a:gd name="connsiteX0" fmla="*/ 0 w 247650"/>
                <a:gd name="connsiteY0" fmla="*/ 2324 h 253149"/>
                <a:gd name="connsiteX1" fmla="*/ 111125 w 247650"/>
                <a:gd name="connsiteY1" fmla="*/ 11849 h 253149"/>
                <a:gd name="connsiteX2" fmla="*/ 174625 w 247650"/>
                <a:gd name="connsiteY2" fmla="*/ 94399 h 253149"/>
                <a:gd name="connsiteX3" fmla="*/ 247650 w 247650"/>
                <a:gd name="connsiteY3" fmla="*/ 253149 h 253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50" h="253149">
                  <a:moveTo>
                    <a:pt x="0" y="2324"/>
                  </a:moveTo>
                  <a:cubicBezTo>
                    <a:pt x="41010" y="-587"/>
                    <a:pt x="82021" y="-3497"/>
                    <a:pt x="111125" y="11849"/>
                  </a:cubicBezTo>
                  <a:cubicBezTo>
                    <a:pt x="140229" y="27195"/>
                    <a:pt x="151871" y="54182"/>
                    <a:pt x="174625" y="94399"/>
                  </a:cubicBezTo>
                  <a:cubicBezTo>
                    <a:pt x="197379" y="134616"/>
                    <a:pt x="222514" y="193882"/>
                    <a:pt x="247650" y="253149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6" name="Freihandform 652">
              <a:extLst>
                <a:ext uri="{FF2B5EF4-FFF2-40B4-BE49-F238E27FC236}">
                  <a16:creationId xmlns:a16="http://schemas.microsoft.com/office/drawing/2014/main" id="{31851448-C1BC-4CEC-BA1D-91D07D63D547}"/>
                </a:ext>
              </a:extLst>
            </p:cNvPr>
            <p:cNvSpPr/>
            <p:nvPr/>
          </p:nvSpPr>
          <p:spPr>
            <a:xfrm>
              <a:off x="4309708" y="4260264"/>
              <a:ext cx="593196" cy="40741"/>
            </a:xfrm>
            <a:custGeom>
              <a:avLst/>
              <a:gdLst>
                <a:gd name="connsiteX0" fmla="*/ 0 w 984250"/>
                <a:gd name="connsiteY0" fmla="*/ 0 h 86430"/>
                <a:gd name="connsiteX1" fmla="*/ 34925 w 984250"/>
                <a:gd name="connsiteY1" fmla="*/ 76200 h 86430"/>
                <a:gd name="connsiteX2" fmla="*/ 104775 w 984250"/>
                <a:gd name="connsiteY2" fmla="*/ 85725 h 86430"/>
                <a:gd name="connsiteX3" fmla="*/ 228600 w 984250"/>
                <a:gd name="connsiteY3" fmla="*/ 85725 h 86430"/>
                <a:gd name="connsiteX4" fmla="*/ 984250 w 984250"/>
                <a:gd name="connsiteY4" fmla="*/ 82550 h 86430"/>
                <a:gd name="connsiteX0" fmla="*/ 0 w 981075"/>
                <a:gd name="connsiteY0" fmla="*/ 0 h 67380"/>
                <a:gd name="connsiteX1" fmla="*/ 31750 w 981075"/>
                <a:gd name="connsiteY1" fmla="*/ 57150 h 67380"/>
                <a:gd name="connsiteX2" fmla="*/ 101600 w 981075"/>
                <a:gd name="connsiteY2" fmla="*/ 66675 h 67380"/>
                <a:gd name="connsiteX3" fmla="*/ 225425 w 981075"/>
                <a:gd name="connsiteY3" fmla="*/ 66675 h 67380"/>
                <a:gd name="connsiteX4" fmla="*/ 981075 w 981075"/>
                <a:gd name="connsiteY4" fmla="*/ 63500 h 67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1075" h="67380">
                  <a:moveTo>
                    <a:pt x="0" y="0"/>
                  </a:moveTo>
                  <a:cubicBezTo>
                    <a:pt x="8731" y="30956"/>
                    <a:pt x="14817" y="46038"/>
                    <a:pt x="31750" y="57150"/>
                  </a:cubicBezTo>
                  <a:cubicBezTo>
                    <a:pt x="48683" y="68262"/>
                    <a:pt x="69321" y="65088"/>
                    <a:pt x="101600" y="66675"/>
                  </a:cubicBezTo>
                  <a:cubicBezTo>
                    <a:pt x="133879" y="68262"/>
                    <a:pt x="225425" y="66675"/>
                    <a:pt x="225425" y="66675"/>
                  </a:cubicBezTo>
                  <a:lnTo>
                    <a:pt x="981075" y="63500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17" name="Gerade Verbindung 653">
              <a:extLst>
                <a:ext uri="{FF2B5EF4-FFF2-40B4-BE49-F238E27FC236}">
                  <a16:creationId xmlns:a16="http://schemas.microsoft.com/office/drawing/2014/main" id="{D9DE28D8-35BA-45DE-8A92-5B7654104B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0912" y="3876319"/>
              <a:ext cx="312915" cy="30715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Freihandform 654">
              <a:extLst>
                <a:ext uri="{FF2B5EF4-FFF2-40B4-BE49-F238E27FC236}">
                  <a16:creationId xmlns:a16="http://schemas.microsoft.com/office/drawing/2014/main" id="{9A510EB2-E558-4DF1-A2E1-48BDF08266B1}"/>
                </a:ext>
              </a:extLst>
            </p:cNvPr>
            <p:cNvSpPr/>
            <p:nvPr/>
          </p:nvSpPr>
          <p:spPr>
            <a:xfrm>
              <a:off x="4209882" y="4162358"/>
              <a:ext cx="92147" cy="54112"/>
            </a:xfrm>
            <a:custGeom>
              <a:avLst/>
              <a:gdLst>
                <a:gd name="connsiteX0" fmla="*/ 0 w 177800"/>
                <a:gd name="connsiteY0" fmla="*/ 79375 h 87012"/>
                <a:gd name="connsiteX1" fmla="*/ 85725 w 177800"/>
                <a:gd name="connsiteY1" fmla="*/ 79375 h 87012"/>
                <a:gd name="connsiteX2" fmla="*/ 177800 w 177800"/>
                <a:gd name="connsiteY2" fmla="*/ 0 h 87012"/>
                <a:gd name="connsiteX0" fmla="*/ 0 w 177800"/>
                <a:gd name="connsiteY0" fmla="*/ 79375 h 85313"/>
                <a:gd name="connsiteX1" fmla="*/ 85725 w 177800"/>
                <a:gd name="connsiteY1" fmla="*/ 79375 h 85313"/>
                <a:gd name="connsiteX2" fmla="*/ 177800 w 177800"/>
                <a:gd name="connsiteY2" fmla="*/ 0 h 85313"/>
                <a:gd name="connsiteX0" fmla="*/ 0 w 180975"/>
                <a:gd name="connsiteY0" fmla="*/ 82550 h 86283"/>
                <a:gd name="connsiteX1" fmla="*/ 88900 w 180975"/>
                <a:gd name="connsiteY1" fmla="*/ 79375 h 86283"/>
                <a:gd name="connsiteX2" fmla="*/ 180975 w 180975"/>
                <a:gd name="connsiteY2" fmla="*/ 0 h 86283"/>
                <a:gd name="connsiteX0" fmla="*/ 0 w 152400"/>
                <a:gd name="connsiteY0" fmla="*/ 88900 h 89494"/>
                <a:gd name="connsiteX1" fmla="*/ 60325 w 152400"/>
                <a:gd name="connsiteY1" fmla="*/ 79375 h 89494"/>
                <a:gd name="connsiteX2" fmla="*/ 152400 w 152400"/>
                <a:gd name="connsiteY2" fmla="*/ 0 h 8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89494">
                  <a:moveTo>
                    <a:pt x="0" y="88900"/>
                  </a:moveTo>
                  <a:cubicBezTo>
                    <a:pt x="53446" y="89164"/>
                    <a:pt x="30692" y="92604"/>
                    <a:pt x="60325" y="79375"/>
                  </a:cubicBezTo>
                  <a:cubicBezTo>
                    <a:pt x="89958" y="66146"/>
                    <a:pt x="121179" y="33073"/>
                    <a:pt x="15240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9" name="Freihandform 655">
              <a:extLst>
                <a:ext uri="{FF2B5EF4-FFF2-40B4-BE49-F238E27FC236}">
                  <a16:creationId xmlns:a16="http://schemas.microsoft.com/office/drawing/2014/main" id="{6E03FE7B-6ADC-488B-84E3-EA1AAB4754E6}"/>
                </a:ext>
              </a:extLst>
            </p:cNvPr>
            <p:cNvSpPr/>
            <p:nvPr/>
          </p:nvSpPr>
          <p:spPr>
            <a:xfrm rot="353740">
              <a:off x="4394175" y="4303383"/>
              <a:ext cx="113264" cy="139256"/>
            </a:xfrm>
            <a:custGeom>
              <a:avLst/>
              <a:gdLst>
                <a:gd name="connsiteX0" fmla="*/ 0 w 187325"/>
                <a:gd name="connsiteY0" fmla="*/ 4888 h 230313"/>
                <a:gd name="connsiteX1" fmla="*/ 79375 w 187325"/>
                <a:gd name="connsiteY1" fmla="*/ 4888 h 230313"/>
                <a:gd name="connsiteX2" fmla="*/ 117475 w 187325"/>
                <a:gd name="connsiteY2" fmla="*/ 55688 h 230313"/>
                <a:gd name="connsiteX3" fmla="*/ 187325 w 187325"/>
                <a:gd name="connsiteY3" fmla="*/ 230313 h 230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325" h="230313">
                  <a:moveTo>
                    <a:pt x="0" y="4888"/>
                  </a:moveTo>
                  <a:cubicBezTo>
                    <a:pt x="29898" y="654"/>
                    <a:pt x="59796" y="-3579"/>
                    <a:pt x="79375" y="4888"/>
                  </a:cubicBezTo>
                  <a:cubicBezTo>
                    <a:pt x="98954" y="13355"/>
                    <a:pt x="99483" y="18117"/>
                    <a:pt x="117475" y="55688"/>
                  </a:cubicBezTo>
                  <a:cubicBezTo>
                    <a:pt x="135467" y="93259"/>
                    <a:pt x="161396" y="161786"/>
                    <a:pt x="187325" y="23031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highlight>
                  <a:srgbClr val="FFFF00"/>
                </a:highlight>
              </a:endParaRPr>
            </a:p>
          </p:txBody>
        </p:sp>
        <p:sp>
          <p:nvSpPr>
            <p:cNvPr id="120" name="Freihandform 1023">
              <a:extLst>
                <a:ext uri="{FF2B5EF4-FFF2-40B4-BE49-F238E27FC236}">
                  <a16:creationId xmlns:a16="http://schemas.microsoft.com/office/drawing/2014/main" id="{53E2801F-BB25-4255-B44A-1C335A305186}"/>
                </a:ext>
              </a:extLst>
            </p:cNvPr>
            <p:cNvSpPr/>
            <p:nvPr/>
          </p:nvSpPr>
          <p:spPr>
            <a:xfrm rot="338562">
              <a:off x="4351941" y="4300758"/>
              <a:ext cx="51833" cy="109245"/>
            </a:xfrm>
            <a:custGeom>
              <a:avLst/>
              <a:gdLst>
                <a:gd name="connsiteX0" fmla="*/ 0 w 85725"/>
                <a:gd name="connsiteY0" fmla="*/ 2878 h 180678"/>
                <a:gd name="connsiteX1" fmla="*/ 50800 w 85725"/>
                <a:gd name="connsiteY1" fmla="*/ 6053 h 180678"/>
                <a:gd name="connsiteX2" fmla="*/ 66675 w 85725"/>
                <a:gd name="connsiteY2" fmla="*/ 56853 h 180678"/>
                <a:gd name="connsiteX3" fmla="*/ 85725 w 85725"/>
                <a:gd name="connsiteY3" fmla="*/ 180678 h 18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180678">
                  <a:moveTo>
                    <a:pt x="0" y="2878"/>
                  </a:moveTo>
                  <a:cubicBezTo>
                    <a:pt x="19844" y="-33"/>
                    <a:pt x="39688" y="-2943"/>
                    <a:pt x="50800" y="6053"/>
                  </a:cubicBezTo>
                  <a:cubicBezTo>
                    <a:pt x="61912" y="15049"/>
                    <a:pt x="60854" y="27749"/>
                    <a:pt x="66675" y="56853"/>
                  </a:cubicBezTo>
                  <a:cubicBezTo>
                    <a:pt x="72496" y="85957"/>
                    <a:pt x="79110" y="133317"/>
                    <a:pt x="85725" y="180678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1" name="Freihandform 1024">
              <a:extLst>
                <a:ext uri="{FF2B5EF4-FFF2-40B4-BE49-F238E27FC236}">
                  <a16:creationId xmlns:a16="http://schemas.microsoft.com/office/drawing/2014/main" id="{9E026218-E0D6-4111-9CAE-F1466A3E9B58}"/>
                </a:ext>
              </a:extLst>
            </p:cNvPr>
            <p:cNvSpPr/>
            <p:nvPr/>
          </p:nvSpPr>
          <p:spPr>
            <a:xfrm>
              <a:off x="4478643" y="4299017"/>
              <a:ext cx="140140" cy="105226"/>
            </a:xfrm>
            <a:custGeom>
              <a:avLst/>
              <a:gdLst>
                <a:gd name="connsiteX0" fmla="*/ 0 w 231775"/>
                <a:gd name="connsiteY0" fmla="*/ 2582 h 174032"/>
                <a:gd name="connsiteX1" fmla="*/ 79375 w 231775"/>
                <a:gd name="connsiteY1" fmla="*/ 5757 h 174032"/>
                <a:gd name="connsiteX2" fmla="*/ 146050 w 231775"/>
                <a:gd name="connsiteY2" fmla="*/ 53382 h 174032"/>
                <a:gd name="connsiteX3" fmla="*/ 231775 w 231775"/>
                <a:gd name="connsiteY3" fmla="*/ 174032 h 17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775" h="174032">
                  <a:moveTo>
                    <a:pt x="0" y="2582"/>
                  </a:moveTo>
                  <a:cubicBezTo>
                    <a:pt x="27516" y="-64"/>
                    <a:pt x="55033" y="-2710"/>
                    <a:pt x="79375" y="5757"/>
                  </a:cubicBezTo>
                  <a:cubicBezTo>
                    <a:pt x="103717" y="14224"/>
                    <a:pt x="120650" y="25336"/>
                    <a:pt x="146050" y="53382"/>
                  </a:cubicBezTo>
                  <a:cubicBezTo>
                    <a:pt x="171450" y="81428"/>
                    <a:pt x="201612" y="127730"/>
                    <a:pt x="231775" y="174032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2" name="Freihandform 1025">
              <a:extLst>
                <a:ext uri="{FF2B5EF4-FFF2-40B4-BE49-F238E27FC236}">
                  <a16:creationId xmlns:a16="http://schemas.microsoft.com/office/drawing/2014/main" id="{9201DFF1-F9D5-4708-BB17-D04D0F60BA4D}"/>
                </a:ext>
              </a:extLst>
            </p:cNvPr>
            <p:cNvSpPr/>
            <p:nvPr/>
          </p:nvSpPr>
          <p:spPr>
            <a:xfrm>
              <a:off x="4568871" y="4298731"/>
              <a:ext cx="170856" cy="134308"/>
            </a:xfrm>
            <a:custGeom>
              <a:avLst/>
              <a:gdLst>
                <a:gd name="connsiteX0" fmla="*/ 0 w 282575"/>
                <a:gd name="connsiteY0" fmla="*/ 3055 h 222130"/>
                <a:gd name="connsiteX1" fmla="*/ 85725 w 282575"/>
                <a:gd name="connsiteY1" fmla="*/ 3055 h 222130"/>
                <a:gd name="connsiteX2" fmla="*/ 117475 w 282575"/>
                <a:gd name="connsiteY2" fmla="*/ 34805 h 222130"/>
                <a:gd name="connsiteX3" fmla="*/ 282575 w 282575"/>
                <a:gd name="connsiteY3" fmla="*/ 222130 h 22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575" h="222130">
                  <a:moveTo>
                    <a:pt x="0" y="3055"/>
                  </a:moveTo>
                  <a:cubicBezTo>
                    <a:pt x="33073" y="409"/>
                    <a:pt x="66146" y="-2237"/>
                    <a:pt x="85725" y="3055"/>
                  </a:cubicBezTo>
                  <a:cubicBezTo>
                    <a:pt x="105304" y="8347"/>
                    <a:pt x="84667" y="-1708"/>
                    <a:pt x="117475" y="34805"/>
                  </a:cubicBezTo>
                  <a:cubicBezTo>
                    <a:pt x="150283" y="71318"/>
                    <a:pt x="216429" y="146724"/>
                    <a:pt x="282575" y="22213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3" name="Freihandform 1026">
              <a:extLst>
                <a:ext uri="{FF2B5EF4-FFF2-40B4-BE49-F238E27FC236}">
                  <a16:creationId xmlns:a16="http://schemas.microsoft.com/office/drawing/2014/main" id="{A635DBBC-A555-4A17-B56A-9D924A9F8AFA}"/>
                </a:ext>
              </a:extLst>
            </p:cNvPr>
            <p:cNvSpPr/>
            <p:nvPr/>
          </p:nvSpPr>
          <p:spPr>
            <a:xfrm>
              <a:off x="4632222" y="4306338"/>
              <a:ext cx="80629" cy="42234"/>
            </a:xfrm>
            <a:custGeom>
              <a:avLst/>
              <a:gdLst>
                <a:gd name="connsiteX0" fmla="*/ 0 w 133350"/>
                <a:gd name="connsiteY0" fmla="*/ 0 h 69850"/>
                <a:gd name="connsiteX1" fmla="*/ 34925 w 133350"/>
                <a:gd name="connsiteY1" fmla="*/ 41275 h 69850"/>
                <a:gd name="connsiteX2" fmla="*/ 133350 w 133350"/>
                <a:gd name="connsiteY2" fmla="*/ 69850 h 6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69850">
                  <a:moveTo>
                    <a:pt x="0" y="0"/>
                  </a:moveTo>
                  <a:cubicBezTo>
                    <a:pt x="6350" y="14816"/>
                    <a:pt x="12700" y="29633"/>
                    <a:pt x="34925" y="41275"/>
                  </a:cubicBezTo>
                  <a:cubicBezTo>
                    <a:pt x="57150" y="52917"/>
                    <a:pt x="95250" y="61383"/>
                    <a:pt x="133350" y="698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4" name="Freihandform 1027">
              <a:extLst>
                <a:ext uri="{FF2B5EF4-FFF2-40B4-BE49-F238E27FC236}">
                  <a16:creationId xmlns:a16="http://schemas.microsoft.com/office/drawing/2014/main" id="{BBB9551C-2548-40E3-BA03-38933F54370B}"/>
                </a:ext>
              </a:extLst>
            </p:cNvPr>
            <p:cNvSpPr/>
            <p:nvPr/>
          </p:nvSpPr>
          <p:spPr>
            <a:xfrm>
              <a:off x="4689813" y="4298659"/>
              <a:ext cx="132461" cy="124782"/>
            </a:xfrm>
            <a:custGeom>
              <a:avLst/>
              <a:gdLst>
                <a:gd name="connsiteX0" fmla="*/ 0 w 219075"/>
                <a:gd name="connsiteY0" fmla="*/ 0 h 206375"/>
                <a:gd name="connsiteX1" fmla="*/ 60325 w 219075"/>
                <a:gd name="connsiteY1" fmla="*/ 9525 h 206375"/>
                <a:gd name="connsiteX2" fmla="*/ 101600 w 219075"/>
                <a:gd name="connsiteY2" fmla="*/ 57150 h 206375"/>
                <a:gd name="connsiteX3" fmla="*/ 219075 w 219075"/>
                <a:gd name="connsiteY3" fmla="*/ 206375 h 20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06375">
                  <a:moveTo>
                    <a:pt x="0" y="0"/>
                  </a:moveTo>
                  <a:cubicBezTo>
                    <a:pt x="21696" y="0"/>
                    <a:pt x="43392" y="0"/>
                    <a:pt x="60325" y="9525"/>
                  </a:cubicBezTo>
                  <a:cubicBezTo>
                    <a:pt x="77258" y="19050"/>
                    <a:pt x="75142" y="24342"/>
                    <a:pt x="101600" y="57150"/>
                  </a:cubicBezTo>
                  <a:cubicBezTo>
                    <a:pt x="128058" y="89958"/>
                    <a:pt x="173566" y="148166"/>
                    <a:pt x="219075" y="20637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5" name="Freihandform 1028">
              <a:extLst>
                <a:ext uri="{FF2B5EF4-FFF2-40B4-BE49-F238E27FC236}">
                  <a16:creationId xmlns:a16="http://schemas.microsoft.com/office/drawing/2014/main" id="{E590D312-D8BF-4832-8982-1161F743EA9B}"/>
                </a:ext>
              </a:extLst>
            </p:cNvPr>
            <p:cNvSpPr/>
            <p:nvPr/>
          </p:nvSpPr>
          <p:spPr>
            <a:xfrm>
              <a:off x="4732047" y="4302498"/>
              <a:ext cx="165096" cy="72950"/>
            </a:xfrm>
            <a:custGeom>
              <a:avLst/>
              <a:gdLst>
                <a:gd name="connsiteX0" fmla="*/ 0 w 273050"/>
                <a:gd name="connsiteY0" fmla="*/ 0 h 120650"/>
                <a:gd name="connsiteX1" fmla="*/ 273050 w 273050"/>
                <a:gd name="connsiteY1" fmla="*/ 120650 h 12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3050" h="120650">
                  <a:moveTo>
                    <a:pt x="0" y="0"/>
                  </a:moveTo>
                  <a:lnTo>
                    <a:pt x="273050" y="12065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6" name="Freihandform 1029">
              <a:extLst>
                <a:ext uri="{FF2B5EF4-FFF2-40B4-BE49-F238E27FC236}">
                  <a16:creationId xmlns:a16="http://schemas.microsoft.com/office/drawing/2014/main" id="{32AF779F-66B4-4DEF-8BA2-DCC8AB0042F4}"/>
                </a:ext>
              </a:extLst>
            </p:cNvPr>
            <p:cNvSpPr/>
            <p:nvPr/>
          </p:nvSpPr>
          <p:spPr>
            <a:xfrm rot="241061">
              <a:off x="4447642" y="4083649"/>
              <a:ext cx="54038" cy="130541"/>
            </a:xfrm>
            <a:custGeom>
              <a:avLst/>
              <a:gdLst>
                <a:gd name="connsiteX0" fmla="*/ 3647 w 89372"/>
                <a:gd name="connsiteY0" fmla="*/ 215900 h 215900"/>
                <a:gd name="connsiteX1" fmla="*/ 472 w 89372"/>
                <a:gd name="connsiteY1" fmla="*/ 139700 h 215900"/>
                <a:gd name="connsiteX2" fmla="*/ 9997 w 89372"/>
                <a:gd name="connsiteY2" fmla="*/ 82550 h 215900"/>
                <a:gd name="connsiteX3" fmla="*/ 89372 w 89372"/>
                <a:gd name="connsiteY3" fmla="*/ 0 h 2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372" h="215900">
                  <a:moveTo>
                    <a:pt x="3647" y="215900"/>
                  </a:moveTo>
                  <a:cubicBezTo>
                    <a:pt x="1530" y="188912"/>
                    <a:pt x="-586" y="161925"/>
                    <a:pt x="472" y="139700"/>
                  </a:cubicBezTo>
                  <a:cubicBezTo>
                    <a:pt x="1530" y="117475"/>
                    <a:pt x="-4820" y="105833"/>
                    <a:pt x="9997" y="82550"/>
                  </a:cubicBezTo>
                  <a:cubicBezTo>
                    <a:pt x="24814" y="59267"/>
                    <a:pt x="57093" y="29633"/>
                    <a:pt x="89372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27" name="Gerade Verbindung 1030">
              <a:extLst>
                <a:ext uri="{FF2B5EF4-FFF2-40B4-BE49-F238E27FC236}">
                  <a16:creationId xmlns:a16="http://schemas.microsoft.com/office/drawing/2014/main" id="{8F17707F-24A1-4E03-8CEF-9E7A398E4C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63286" y="3989582"/>
              <a:ext cx="249564" cy="134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Gerade Verbindung 1031">
              <a:extLst>
                <a:ext uri="{FF2B5EF4-FFF2-40B4-BE49-F238E27FC236}">
                  <a16:creationId xmlns:a16="http://schemas.microsoft.com/office/drawing/2014/main" id="{C85DA587-3C69-4C1A-AFFD-8D2626AB5216}"/>
                </a:ext>
              </a:extLst>
            </p:cNvPr>
            <p:cNvCxnSpPr>
              <a:cxnSpLocks/>
              <a:endCxn id="129" idx="2"/>
            </p:cNvCxnSpPr>
            <p:nvPr/>
          </p:nvCxnSpPr>
          <p:spPr>
            <a:xfrm flipV="1">
              <a:off x="4518958" y="3885660"/>
              <a:ext cx="146645" cy="655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38">
              <a:extLst>
                <a:ext uri="{FF2B5EF4-FFF2-40B4-BE49-F238E27FC236}">
                  <a16:creationId xmlns:a16="http://schemas.microsoft.com/office/drawing/2014/main" id="{C24401A2-B12C-4A84-A5AC-96367A356F8B}"/>
                </a:ext>
              </a:extLst>
            </p:cNvPr>
            <p:cNvSpPr/>
            <p:nvPr/>
          </p:nvSpPr>
          <p:spPr>
            <a:xfrm>
              <a:off x="4665602" y="3820800"/>
              <a:ext cx="130507" cy="129719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0086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0" name="Pfeil nach links 37">
              <a:extLst>
                <a:ext uri="{FF2B5EF4-FFF2-40B4-BE49-F238E27FC236}">
                  <a16:creationId xmlns:a16="http://schemas.microsoft.com/office/drawing/2014/main" id="{56A85D2A-6E76-4285-BDAD-14EE7C577674}"/>
                </a:ext>
              </a:extLst>
            </p:cNvPr>
            <p:cNvSpPr/>
            <p:nvPr/>
          </p:nvSpPr>
          <p:spPr>
            <a:xfrm>
              <a:off x="4782246" y="3834085"/>
              <a:ext cx="347526" cy="110576"/>
            </a:xfrm>
            <a:prstGeom prst="leftArrow">
              <a:avLst>
                <a:gd name="adj1" fmla="val 28337"/>
                <a:gd name="adj2" fmla="val 9583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highlight>
                  <a:srgbClr val="FFFF00"/>
                </a:highlight>
              </a:endParaRPr>
            </a:p>
            <a:p>
              <a:pPr algn="ctr"/>
              <a:endParaRPr lang="de-DE" dirty="0">
                <a:highlight>
                  <a:srgbClr val="FFFF00"/>
                </a:highlight>
              </a:endParaRPr>
            </a:p>
          </p:txBody>
        </p:sp>
        <p:sp>
          <p:nvSpPr>
            <p:cNvPr id="131" name="Oval 30">
              <a:extLst>
                <a:ext uri="{FF2B5EF4-FFF2-40B4-BE49-F238E27FC236}">
                  <a16:creationId xmlns:a16="http://schemas.microsoft.com/office/drawing/2014/main" id="{92046C6D-8404-4063-8238-0A75A6DCC3B9}"/>
                </a:ext>
              </a:extLst>
            </p:cNvPr>
            <p:cNvSpPr/>
            <p:nvPr/>
          </p:nvSpPr>
          <p:spPr>
            <a:xfrm>
              <a:off x="5149374" y="3817191"/>
              <a:ext cx="130507" cy="129719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2" name="Freihandform 1034">
              <a:extLst>
                <a:ext uri="{FF2B5EF4-FFF2-40B4-BE49-F238E27FC236}">
                  <a16:creationId xmlns:a16="http://schemas.microsoft.com/office/drawing/2014/main" id="{5B6FE3CF-16D4-4B5F-A891-DECF8BA3B7D2}"/>
                </a:ext>
              </a:extLst>
            </p:cNvPr>
            <p:cNvSpPr/>
            <p:nvPr/>
          </p:nvSpPr>
          <p:spPr>
            <a:xfrm>
              <a:off x="4140772" y="4122044"/>
              <a:ext cx="142060" cy="94527"/>
            </a:xfrm>
            <a:custGeom>
              <a:avLst/>
              <a:gdLst>
                <a:gd name="connsiteX0" fmla="*/ 285750 w 285750"/>
                <a:gd name="connsiteY0" fmla="*/ 0 h 175387"/>
                <a:gd name="connsiteX1" fmla="*/ 123825 w 285750"/>
                <a:gd name="connsiteY1" fmla="*/ 155575 h 175387"/>
                <a:gd name="connsiteX2" fmla="*/ 0 w 285750"/>
                <a:gd name="connsiteY2" fmla="*/ 168275 h 17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175387">
                  <a:moveTo>
                    <a:pt x="285750" y="0"/>
                  </a:moveTo>
                  <a:cubicBezTo>
                    <a:pt x="228600" y="63764"/>
                    <a:pt x="171450" y="127529"/>
                    <a:pt x="123825" y="155575"/>
                  </a:cubicBezTo>
                  <a:cubicBezTo>
                    <a:pt x="76200" y="183621"/>
                    <a:pt x="38100" y="175948"/>
                    <a:pt x="0" y="168275"/>
                  </a:cubicBezTo>
                </a:path>
              </a:pathLst>
            </a:custGeom>
            <a:noFill/>
            <a:ln>
              <a:solidFill>
                <a:srgbClr val="F48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3" name="Freihandform 39">
              <a:extLst>
                <a:ext uri="{FF2B5EF4-FFF2-40B4-BE49-F238E27FC236}">
                  <a16:creationId xmlns:a16="http://schemas.microsoft.com/office/drawing/2014/main" id="{8A970300-44B1-4928-A3EC-4620C5708158}"/>
                </a:ext>
              </a:extLst>
            </p:cNvPr>
            <p:cNvSpPr/>
            <p:nvPr/>
          </p:nvSpPr>
          <p:spPr>
            <a:xfrm>
              <a:off x="4265554" y="3713525"/>
              <a:ext cx="361907" cy="425796"/>
            </a:xfrm>
            <a:custGeom>
              <a:avLst/>
              <a:gdLst>
                <a:gd name="connsiteX0" fmla="*/ 542925 w 542925"/>
                <a:gd name="connsiteY0" fmla="*/ 0 h 654050"/>
                <a:gd name="connsiteX1" fmla="*/ 482600 w 542925"/>
                <a:gd name="connsiteY1" fmla="*/ 155575 h 654050"/>
                <a:gd name="connsiteX2" fmla="*/ 387350 w 542925"/>
                <a:gd name="connsiteY2" fmla="*/ 269875 h 654050"/>
                <a:gd name="connsiteX3" fmla="*/ 0 w 542925"/>
                <a:gd name="connsiteY3" fmla="*/ 654050 h 65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925" h="654050">
                  <a:moveTo>
                    <a:pt x="542925" y="0"/>
                  </a:moveTo>
                  <a:cubicBezTo>
                    <a:pt x="525727" y="55298"/>
                    <a:pt x="508529" y="110596"/>
                    <a:pt x="482600" y="155575"/>
                  </a:cubicBezTo>
                  <a:cubicBezTo>
                    <a:pt x="456671" y="200554"/>
                    <a:pt x="467783" y="186796"/>
                    <a:pt x="387350" y="269875"/>
                  </a:cubicBezTo>
                  <a:cubicBezTo>
                    <a:pt x="306917" y="352954"/>
                    <a:pt x="153458" y="503502"/>
                    <a:pt x="0" y="654050"/>
                  </a:cubicBezTo>
                </a:path>
              </a:pathLst>
            </a:custGeom>
            <a:noFill/>
            <a:ln w="28575">
              <a:solidFill>
                <a:srgbClr val="F48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4" name="Rechteck 133">
              <a:extLst>
                <a:ext uri="{FF2B5EF4-FFF2-40B4-BE49-F238E27FC236}">
                  <a16:creationId xmlns:a16="http://schemas.microsoft.com/office/drawing/2014/main" id="{76164B23-82E8-4EB0-BB05-0CB993B36DD1}"/>
                </a:ext>
              </a:extLst>
            </p:cNvPr>
            <p:cNvSpPr/>
            <p:nvPr/>
          </p:nvSpPr>
          <p:spPr>
            <a:xfrm>
              <a:off x="2318951" y="4181307"/>
              <a:ext cx="1773827" cy="58359"/>
            </a:xfrm>
            <a:prstGeom prst="rect">
              <a:avLst/>
            </a:prstGeom>
            <a:solidFill>
              <a:srgbClr val="FA2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5" name="Bogen 134">
              <a:extLst>
                <a:ext uri="{FF2B5EF4-FFF2-40B4-BE49-F238E27FC236}">
                  <a16:creationId xmlns:a16="http://schemas.microsoft.com/office/drawing/2014/main" id="{1F3F9070-E6B4-4871-9A07-658F243783F3}"/>
                </a:ext>
              </a:extLst>
            </p:cNvPr>
            <p:cNvSpPr/>
            <p:nvPr/>
          </p:nvSpPr>
          <p:spPr>
            <a:xfrm rot="16862097">
              <a:off x="2877110" y="4061534"/>
              <a:ext cx="97906" cy="97906"/>
            </a:xfrm>
            <a:prstGeom prst="arc">
              <a:avLst>
                <a:gd name="adj1" fmla="val 15416670"/>
                <a:gd name="adj2" fmla="val 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36" name="Gerade Verbindung 1054">
              <a:extLst>
                <a:ext uri="{FF2B5EF4-FFF2-40B4-BE49-F238E27FC236}">
                  <a16:creationId xmlns:a16="http://schemas.microsoft.com/office/drawing/2014/main" id="{A0579ACD-FAC9-4B3B-AB64-86642F3D4E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25835" y="4061535"/>
              <a:ext cx="125970" cy="90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Rechteck 136">
              <a:extLst>
                <a:ext uri="{FF2B5EF4-FFF2-40B4-BE49-F238E27FC236}">
                  <a16:creationId xmlns:a16="http://schemas.microsoft.com/office/drawing/2014/main" id="{D4CA63C9-8ACF-4187-BBBD-E0E6A439F287}"/>
                </a:ext>
              </a:extLst>
            </p:cNvPr>
            <p:cNvSpPr/>
            <p:nvPr/>
          </p:nvSpPr>
          <p:spPr>
            <a:xfrm>
              <a:off x="2994213" y="4003943"/>
              <a:ext cx="178535" cy="1113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38" name="Gerade Verbindung 1058">
              <a:extLst>
                <a:ext uri="{FF2B5EF4-FFF2-40B4-BE49-F238E27FC236}">
                  <a16:creationId xmlns:a16="http://schemas.microsoft.com/office/drawing/2014/main" id="{F4080881-8D60-4826-A46D-E7C89E9824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1926" y="4023140"/>
              <a:ext cx="82548" cy="5759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Rechteck 138">
              <a:extLst>
                <a:ext uri="{FF2B5EF4-FFF2-40B4-BE49-F238E27FC236}">
                  <a16:creationId xmlns:a16="http://schemas.microsoft.com/office/drawing/2014/main" id="{B09A7704-C29B-49CD-8044-DE3FA48C4081}"/>
                </a:ext>
              </a:extLst>
            </p:cNvPr>
            <p:cNvSpPr/>
            <p:nvPr/>
          </p:nvSpPr>
          <p:spPr>
            <a:xfrm>
              <a:off x="2159613" y="4030747"/>
              <a:ext cx="178535" cy="1113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0" name="Rechteck 139">
              <a:extLst>
                <a:ext uri="{FF2B5EF4-FFF2-40B4-BE49-F238E27FC236}">
                  <a16:creationId xmlns:a16="http://schemas.microsoft.com/office/drawing/2014/main" id="{9FE1C24E-6D5C-463D-ACA3-67AA314B7AB2}"/>
                </a:ext>
              </a:extLst>
            </p:cNvPr>
            <p:cNvSpPr/>
            <p:nvPr/>
          </p:nvSpPr>
          <p:spPr>
            <a:xfrm>
              <a:off x="2155948" y="4272632"/>
              <a:ext cx="178535" cy="1113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41" name="Gerade Verbindung 1077">
              <a:extLst>
                <a:ext uri="{FF2B5EF4-FFF2-40B4-BE49-F238E27FC236}">
                  <a16:creationId xmlns:a16="http://schemas.microsoft.com/office/drawing/2014/main" id="{EDA474B7-0BDA-4EED-9431-EF2BAA6498AE}"/>
                </a:ext>
              </a:extLst>
            </p:cNvPr>
            <p:cNvCxnSpPr>
              <a:cxnSpLocks/>
              <a:endCxn id="143" idx="2"/>
            </p:cNvCxnSpPr>
            <p:nvPr/>
          </p:nvCxnSpPr>
          <p:spPr>
            <a:xfrm flipH="1">
              <a:off x="2876991" y="4098784"/>
              <a:ext cx="731" cy="593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Freihandform 1079">
              <a:extLst>
                <a:ext uri="{FF2B5EF4-FFF2-40B4-BE49-F238E27FC236}">
                  <a16:creationId xmlns:a16="http://schemas.microsoft.com/office/drawing/2014/main" id="{0C6F73D8-B1E6-464C-996B-8796745F7741}"/>
                </a:ext>
              </a:extLst>
            </p:cNvPr>
            <p:cNvSpPr/>
            <p:nvPr/>
          </p:nvSpPr>
          <p:spPr>
            <a:xfrm rot="284736">
              <a:off x="2773324" y="3959659"/>
              <a:ext cx="161257" cy="101746"/>
            </a:xfrm>
            <a:custGeom>
              <a:avLst/>
              <a:gdLst>
                <a:gd name="connsiteX0" fmla="*/ 285750 w 285750"/>
                <a:gd name="connsiteY0" fmla="*/ 158750 h 164689"/>
                <a:gd name="connsiteX1" fmla="*/ 219075 w 285750"/>
                <a:gd name="connsiteY1" fmla="*/ 161925 h 164689"/>
                <a:gd name="connsiteX2" fmla="*/ 165100 w 285750"/>
                <a:gd name="connsiteY2" fmla="*/ 123825 h 164689"/>
                <a:gd name="connsiteX3" fmla="*/ 0 w 285750"/>
                <a:gd name="connsiteY3" fmla="*/ 0 h 164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0" h="164689">
                  <a:moveTo>
                    <a:pt x="285750" y="158750"/>
                  </a:moveTo>
                  <a:cubicBezTo>
                    <a:pt x="262466" y="163248"/>
                    <a:pt x="239183" y="167746"/>
                    <a:pt x="219075" y="161925"/>
                  </a:cubicBezTo>
                  <a:cubicBezTo>
                    <a:pt x="198967" y="156104"/>
                    <a:pt x="201613" y="150813"/>
                    <a:pt x="165100" y="123825"/>
                  </a:cubicBezTo>
                  <a:cubicBezTo>
                    <a:pt x="128587" y="96837"/>
                    <a:pt x="64293" y="48418"/>
                    <a:pt x="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3" name="Bogen 142">
              <a:extLst>
                <a:ext uri="{FF2B5EF4-FFF2-40B4-BE49-F238E27FC236}">
                  <a16:creationId xmlns:a16="http://schemas.microsoft.com/office/drawing/2014/main" id="{47C097C3-D3DB-4673-9679-EB52D58318FC}"/>
                </a:ext>
              </a:extLst>
            </p:cNvPr>
            <p:cNvSpPr/>
            <p:nvPr/>
          </p:nvSpPr>
          <p:spPr>
            <a:xfrm rot="10815612">
              <a:off x="2876990" y="4109398"/>
              <a:ext cx="97906" cy="97906"/>
            </a:xfrm>
            <a:prstGeom prst="arc">
              <a:avLst>
                <a:gd name="adj1" fmla="val 15416670"/>
                <a:gd name="adj2" fmla="val 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44" name="Gerade Verbindung 1082">
              <a:extLst>
                <a:ext uri="{FF2B5EF4-FFF2-40B4-BE49-F238E27FC236}">
                  <a16:creationId xmlns:a16="http://schemas.microsoft.com/office/drawing/2014/main" id="{ED0EA72F-A4F7-4723-B355-27186C0B81DA}"/>
                </a:ext>
              </a:extLst>
            </p:cNvPr>
            <p:cNvCxnSpPr>
              <a:cxnSpLocks/>
            </p:cNvCxnSpPr>
            <p:nvPr/>
          </p:nvCxnSpPr>
          <p:spPr>
            <a:xfrm>
              <a:off x="2921875" y="4206289"/>
              <a:ext cx="20595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Freihandform 1085">
              <a:extLst>
                <a:ext uri="{FF2B5EF4-FFF2-40B4-BE49-F238E27FC236}">
                  <a16:creationId xmlns:a16="http://schemas.microsoft.com/office/drawing/2014/main" id="{1ED1C8FA-8769-44DF-ACE1-05DC4214DB1E}"/>
                </a:ext>
              </a:extLst>
            </p:cNvPr>
            <p:cNvSpPr/>
            <p:nvPr/>
          </p:nvSpPr>
          <p:spPr>
            <a:xfrm>
              <a:off x="5814773" y="2853104"/>
              <a:ext cx="274521" cy="554801"/>
            </a:xfrm>
            <a:custGeom>
              <a:avLst/>
              <a:gdLst>
                <a:gd name="connsiteX0" fmla="*/ 454025 w 454025"/>
                <a:gd name="connsiteY0" fmla="*/ 0 h 917575"/>
                <a:gd name="connsiteX1" fmla="*/ 409575 w 454025"/>
                <a:gd name="connsiteY1" fmla="*/ 120650 h 917575"/>
                <a:gd name="connsiteX2" fmla="*/ 368300 w 454025"/>
                <a:gd name="connsiteY2" fmla="*/ 158750 h 917575"/>
                <a:gd name="connsiteX3" fmla="*/ 187325 w 454025"/>
                <a:gd name="connsiteY3" fmla="*/ 307975 h 917575"/>
                <a:gd name="connsiteX4" fmla="*/ 133350 w 454025"/>
                <a:gd name="connsiteY4" fmla="*/ 428625 h 917575"/>
                <a:gd name="connsiteX5" fmla="*/ 0 w 454025"/>
                <a:gd name="connsiteY5" fmla="*/ 917575 h 91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025" h="917575">
                  <a:moveTo>
                    <a:pt x="454025" y="0"/>
                  </a:moveTo>
                  <a:cubicBezTo>
                    <a:pt x="438943" y="47096"/>
                    <a:pt x="423862" y="94192"/>
                    <a:pt x="409575" y="120650"/>
                  </a:cubicBezTo>
                  <a:cubicBezTo>
                    <a:pt x="395288" y="147108"/>
                    <a:pt x="405342" y="127529"/>
                    <a:pt x="368300" y="158750"/>
                  </a:cubicBezTo>
                  <a:cubicBezTo>
                    <a:pt x="331258" y="189971"/>
                    <a:pt x="226483" y="262996"/>
                    <a:pt x="187325" y="307975"/>
                  </a:cubicBezTo>
                  <a:cubicBezTo>
                    <a:pt x="148167" y="352954"/>
                    <a:pt x="164571" y="327025"/>
                    <a:pt x="133350" y="428625"/>
                  </a:cubicBezTo>
                  <a:cubicBezTo>
                    <a:pt x="102129" y="530225"/>
                    <a:pt x="1588" y="771525"/>
                    <a:pt x="0" y="917575"/>
                  </a:cubicBezTo>
                </a:path>
              </a:pathLst>
            </a:custGeom>
            <a:noFill/>
            <a:ln>
              <a:solidFill>
                <a:srgbClr val="0000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6" name="Freihandform 1086">
              <a:extLst>
                <a:ext uri="{FF2B5EF4-FFF2-40B4-BE49-F238E27FC236}">
                  <a16:creationId xmlns:a16="http://schemas.microsoft.com/office/drawing/2014/main" id="{D85B2C50-E540-444A-B2DF-A45A2311ED6E}"/>
                </a:ext>
              </a:extLst>
            </p:cNvPr>
            <p:cNvSpPr/>
            <p:nvPr/>
          </p:nvSpPr>
          <p:spPr>
            <a:xfrm>
              <a:off x="5813841" y="3388708"/>
              <a:ext cx="48925" cy="468413"/>
            </a:xfrm>
            <a:custGeom>
              <a:avLst/>
              <a:gdLst>
                <a:gd name="connsiteX0" fmla="*/ 11066 w 179228"/>
                <a:gd name="connsiteY0" fmla="*/ 0 h 774700"/>
                <a:gd name="connsiteX1" fmla="*/ 1541 w 179228"/>
                <a:gd name="connsiteY1" fmla="*/ 123825 h 774700"/>
                <a:gd name="connsiteX2" fmla="*/ 39641 w 179228"/>
                <a:gd name="connsiteY2" fmla="*/ 190500 h 774700"/>
                <a:gd name="connsiteX3" fmla="*/ 157116 w 179228"/>
                <a:gd name="connsiteY3" fmla="*/ 406400 h 774700"/>
                <a:gd name="connsiteX4" fmla="*/ 172991 w 179228"/>
                <a:gd name="connsiteY4" fmla="*/ 501650 h 774700"/>
                <a:gd name="connsiteX5" fmla="*/ 84091 w 179228"/>
                <a:gd name="connsiteY5" fmla="*/ 774700 h 77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228" h="774700">
                  <a:moveTo>
                    <a:pt x="11066" y="0"/>
                  </a:moveTo>
                  <a:cubicBezTo>
                    <a:pt x="3922" y="46037"/>
                    <a:pt x="-3221" y="92075"/>
                    <a:pt x="1541" y="123825"/>
                  </a:cubicBezTo>
                  <a:cubicBezTo>
                    <a:pt x="6303" y="155575"/>
                    <a:pt x="13712" y="143404"/>
                    <a:pt x="39641" y="190500"/>
                  </a:cubicBezTo>
                  <a:cubicBezTo>
                    <a:pt x="65570" y="237596"/>
                    <a:pt x="134891" y="354542"/>
                    <a:pt x="157116" y="406400"/>
                  </a:cubicBezTo>
                  <a:cubicBezTo>
                    <a:pt x="179341" y="458258"/>
                    <a:pt x="185162" y="440267"/>
                    <a:pt x="172991" y="501650"/>
                  </a:cubicBezTo>
                  <a:cubicBezTo>
                    <a:pt x="160820" y="563033"/>
                    <a:pt x="122455" y="668866"/>
                    <a:pt x="84091" y="774700"/>
                  </a:cubicBezTo>
                </a:path>
              </a:pathLst>
            </a:custGeom>
            <a:noFill/>
            <a:ln>
              <a:solidFill>
                <a:srgbClr val="0000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DDA396F0-3AE1-43E4-B06F-CC1010D771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2047" y="3407905"/>
              <a:ext cx="7680" cy="426180"/>
            </a:xfrm>
            <a:prstGeom prst="line">
              <a:avLst/>
            </a:prstGeom>
            <a:ln>
              <a:solidFill>
                <a:srgbClr val="7030A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Gerader Verbinder 226">
              <a:extLst>
                <a:ext uri="{FF2B5EF4-FFF2-40B4-BE49-F238E27FC236}">
                  <a16:creationId xmlns:a16="http://schemas.microsoft.com/office/drawing/2014/main" id="{32FFF92A-8648-4B19-B812-6BC405F317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53187" y="2502483"/>
              <a:ext cx="356660" cy="890534"/>
            </a:xfrm>
            <a:prstGeom prst="line">
              <a:avLst/>
            </a:prstGeom>
            <a:ln>
              <a:solidFill>
                <a:srgbClr val="7030A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A15F0DE1-E5C3-427F-B799-A600E2D3294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88115" y="3282806"/>
              <a:ext cx="293152" cy="110211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8" name="Grafik 227">
            <a:extLst>
              <a:ext uri="{FF2B5EF4-FFF2-40B4-BE49-F238E27FC236}">
                <a16:creationId xmlns:a16="http://schemas.microsoft.com/office/drawing/2014/main" id="{1E81A8B0-0EB1-442A-BDF9-C5C99A7E6F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93" y="1360309"/>
            <a:ext cx="4206728" cy="2080600"/>
          </a:xfrm>
          <a:prstGeom prst="rect">
            <a:avLst/>
          </a:prstGeom>
          <a:ln w="28575">
            <a:solidFill>
              <a:srgbClr val="7030A0"/>
            </a:solidFill>
            <a:prstDash val="solid"/>
          </a:ln>
        </p:spPr>
      </p:pic>
      <p:sp>
        <p:nvSpPr>
          <p:cNvPr id="229" name="Textfeld 228">
            <a:extLst>
              <a:ext uri="{FF2B5EF4-FFF2-40B4-BE49-F238E27FC236}">
                <a16:creationId xmlns:a16="http://schemas.microsoft.com/office/drawing/2014/main" id="{A99386EA-241D-4254-9CF5-5FE0B04EADC8}"/>
              </a:ext>
            </a:extLst>
          </p:cNvPr>
          <p:cNvSpPr txBox="1"/>
          <p:nvPr/>
        </p:nvSpPr>
        <p:spPr>
          <a:xfrm>
            <a:off x="2344590" y="3416407"/>
            <a:ext cx="2137124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00" i="1" dirty="0"/>
              <a:t>MIRKO </a:t>
            </a:r>
            <a:r>
              <a:rPr lang="de-DE" sz="1000" i="1" dirty="0" err="1"/>
              <a:t>simulation</a:t>
            </a:r>
            <a:r>
              <a:rPr lang="de-DE" sz="1000" i="1" dirty="0"/>
              <a:t> </a:t>
            </a:r>
            <a:r>
              <a:rPr lang="de-DE" sz="1000" i="1" dirty="0" err="1"/>
              <a:t>by</a:t>
            </a:r>
            <a:r>
              <a:rPr lang="de-DE" sz="1000" i="1" dirty="0"/>
              <a:t> S. </a:t>
            </a:r>
            <a:r>
              <a:rPr lang="de-DE" sz="1000" i="1" dirty="0" err="1"/>
              <a:t>Ratschow</a:t>
            </a:r>
            <a:endParaRPr lang="en-GB" sz="10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1" name="Rechteck 230">
                <a:extLst>
                  <a:ext uri="{FF2B5EF4-FFF2-40B4-BE49-F238E27FC236}">
                    <a16:creationId xmlns:a16="http://schemas.microsoft.com/office/drawing/2014/main" id="{554DA379-E4C0-4BF1-80D0-6F9305939083}"/>
                  </a:ext>
                </a:extLst>
              </p:cNvPr>
              <p:cNvSpPr/>
              <p:nvPr/>
            </p:nvSpPr>
            <p:spPr>
              <a:xfrm>
                <a:off x="6488976" y="4272941"/>
                <a:ext cx="2364897" cy="49478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>
                              <a:latin typeface="Cambria Math" panose="02040503050406030204" pitchFamily="18" charset="0"/>
                            </a:rPr>
                            <m:t>sim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1400"/>
                        <m:t> = </m:t>
                      </m:r>
                      <m:r>
                        <m:rPr>
                          <m:nor/>
                        </m:rPr>
                        <a:rPr lang="en-US" sz="1400"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6.14(43)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  <a:p>
                <a:r>
                  <a:rPr lang="en-US" sz="1400" dirty="0"/>
                  <a:t>(within acceptance range)</a:t>
                </a:r>
              </a:p>
            </p:txBody>
          </p:sp>
        </mc:Choice>
        <mc:Fallback xmlns="">
          <p:sp>
            <p:nvSpPr>
              <p:cNvPr id="231" name="Rechteck 230">
                <a:extLst>
                  <a:ext uri="{FF2B5EF4-FFF2-40B4-BE49-F238E27FC236}">
                    <a16:creationId xmlns:a16="http://schemas.microsoft.com/office/drawing/2014/main" id="{554DA379-E4C0-4BF1-80D0-6F93059390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8976" y="4272941"/>
                <a:ext cx="2364897" cy="4947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8E889F7C-E619-43C0-9EA0-B47F677FC188}"/>
                  </a:ext>
                </a:extLst>
              </p:cNvPr>
              <p:cNvSpPr/>
              <p:nvPr/>
            </p:nvSpPr>
            <p:spPr>
              <a:xfrm>
                <a:off x="6506971" y="1130521"/>
                <a:ext cx="2328909" cy="60798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geo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=22 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mm</m:t>
                    </m:r>
                    <m:r>
                      <a:rPr lang="en-US" sz="16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mrad</m:t>
                    </m:r>
                  </m:oMath>
                </a14:m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skw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±0.2 %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8E889F7C-E619-43C0-9EA0-B47F677FC1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971" y="1130521"/>
                <a:ext cx="2328909" cy="607987"/>
              </a:xfrm>
              <a:prstGeom prst="rect">
                <a:avLst/>
              </a:prstGeom>
              <a:blipFill>
                <a:blip r:embed="rId5"/>
                <a:stretch>
                  <a:fillRect l="-779" t="-11650" b="-86408"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4" name="Gerade Verbindung mit Pfeil 233">
            <a:extLst>
              <a:ext uri="{FF2B5EF4-FFF2-40B4-BE49-F238E27FC236}">
                <a16:creationId xmlns:a16="http://schemas.microsoft.com/office/drawing/2014/main" id="{E369FCCB-FB9F-4E87-85AA-6B69CD041EB6}"/>
              </a:ext>
            </a:extLst>
          </p:cNvPr>
          <p:cNvCxnSpPr>
            <a:cxnSpLocks/>
          </p:cNvCxnSpPr>
          <p:nvPr/>
        </p:nvCxnSpPr>
        <p:spPr>
          <a:xfrm flipV="1">
            <a:off x="4387322" y="1445014"/>
            <a:ext cx="1998238" cy="25170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0629D1F7-1B59-4DEA-860B-06905A0B3847}"/>
              </a:ext>
            </a:extLst>
          </p:cNvPr>
          <p:cNvSpPr txBox="1"/>
          <p:nvPr/>
        </p:nvSpPr>
        <p:spPr>
          <a:xfrm>
            <a:off x="7040483" y="1874114"/>
            <a:ext cx="126188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Simulation</a:t>
            </a:r>
            <a:endParaRPr lang="en-GB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8DDCFE6-0930-4B03-A1DA-F5109789E737}"/>
              </a:ext>
            </a:extLst>
          </p:cNvPr>
          <p:cNvSpPr/>
          <p:nvPr/>
        </p:nvSpPr>
        <p:spPr>
          <a:xfrm>
            <a:off x="767080" y="1360309"/>
            <a:ext cx="3592541" cy="2080600"/>
          </a:xfrm>
          <a:prstGeom prst="rect">
            <a:avLst/>
          </a:prstGeom>
          <a:solidFill>
            <a:srgbClr val="FDBB63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48" name="Inhaltsplatzhalter 5">
            <a:extLst>
              <a:ext uri="{FF2B5EF4-FFF2-40B4-BE49-F238E27FC236}">
                <a16:creationId xmlns:a16="http://schemas.microsoft.com/office/drawing/2014/main" id="{5DB84361-20CC-4417-88C8-49C44D305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46119" y="1355203"/>
            <a:ext cx="4209435" cy="2093813"/>
          </a:xfrm>
          <a:prstGeom prst="rect">
            <a:avLst/>
          </a:prstGeom>
        </p:spPr>
      </p:pic>
      <p:sp>
        <p:nvSpPr>
          <p:cNvPr id="149" name="Rechteck 148">
            <a:extLst>
              <a:ext uri="{FF2B5EF4-FFF2-40B4-BE49-F238E27FC236}">
                <a16:creationId xmlns:a16="http://schemas.microsoft.com/office/drawing/2014/main" id="{BCC03000-8708-47DF-8524-5BB3A214D8CB}"/>
              </a:ext>
            </a:extLst>
          </p:cNvPr>
          <p:cNvSpPr/>
          <p:nvPr/>
        </p:nvSpPr>
        <p:spPr>
          <a:xfrm>
            <a:off x="2662713" y="1425240"/>
            <a:ext cx="1596683" cy="1907312"/>
          </a:xfrm>
          <a:prstGeom prst="rect">
            <a:avLst/>
          </a:prstGeom>
          <a:solidFill>
            <a:srgbClr val="FDBB63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53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 animBg="1"/>
      <p:bldP spid="12" grpId="0" animBg="1"/>
      <p:bldP spid="18" grpId="0"/>
      <p:bldP spid="1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ruppieren 411">
            <a:extLst>
              <a:ext uri="{FF2B5EF4-FFF2-40B4-BE49-F238E27FC236}">
                <a16:creationId xmlns:a16="http://schemas.microsoft.com/office/drawing/2014/main" id="{B1B860B6-7288-457B-B537-AC54BAC09201}"/>
              </a:ext>
            </a:extLst>
          </p:cNvPr>
          <p:cNvGrpSpPr/>
          <p:nvPr/>
        </p:nvGrpSpPr>
        <p:grpSpPr>
          <a:xfrm>
            <a:off x="4527421" y="1974772"/>
            <a:ext cx="4494532" cy="2867433"/>
            <a:chOff x="1737366" y="1803013"/>
            <a:chExt cx="4494532" cy="2867433"/>
          </a:xfrm>
        </p:grpSpPr>
        <p:sp>
          <p:nvSpPr>
            <p:cNvPr id="413" name="CustomShape 24">
              <a:extLst>
                <a:ext uri="{FF2B5EF4-FFF2-40B4-BE49-F238E27FC236}">
                  <a16:creationId xmlns:a16="http://schemas.microsoft.com/office/drawing/2014/main" id="{22FCF25D-334A-4F47-A7EA-6D540F1D9C71}"/>
                </a:ext>
              </a:extLst>
            </p:cNvPr>
            <p:cNvSpPr/>
            <p:nvPr/>
          </p:nvSpPr>
          <p:spPr>
            <a:xfrm>
              <a:off x="1737366" y="3952338"/>
              <a:ext cx="649230" cy="47708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4" name="Bogen 413">
              <a:extLst>
                <a:ext uri="{FF2B5EF4-FFF2-40B4-BE49-F238E27FC236}">
                  <a16:creationId xmlns:a16="http://schemas.microsoft.com/office/drawing/2014/main" id="{EF8F541E-23CF-429C-A12B-EE2C2C1EEE14}"/>
                </a:ext>
              </a:extLst>
            </p:cNvPr>
            <p:cNvSpPr/>
            <p:nvPr/>
          </p:nvSpPr>
          <p:spPr>
            <a:xfrm rot="16862097">
              <a:off x="2258904" y="4194029"/>
              <a:ext cx="135549" cy="177079"/>
            </a:xfrm>
            <a:prstGeom prst="arc">
              <a:avLst>
                <a:gd name="adj1" fmla="val 15416670"/>
                <a:gd name="adj2" fmla="val 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5" name="Bogen 414">
              <a:extLst>
                <a:ext uri="{FF2B5EF4-FFF2-40B4-BE49-F238E27FC236}">
                  <a16:creationId xmlns:a16="http://schemas.microsoft.com/office/drawing/2014/main" id="{392C4205-1E35-4430-9E64-80DF600E69E0}"/>
                </a:ext>
              </a:extLst>
            </p:cNvPr>
            <p:cNvSpPr/>
            <p:nvPr/>
          </p:nvSpPr>
          <p:spPr>
            <a:xfrm rot="9875845">
              <a:off x="2243847" y="4071829"/>
              <a:ext cx="139146" cy="130956"/>
            </a:xfrm>
            <a:prstGeom prst="arc">
              <a:avLst>
                <a:gd name="adj1" fmla="val 15930225"/>
                <a:gd name="adj2" fmla="val 217401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6" name="CustomShape 22">
              <a:extLst>
                <a:ext uri="{FF2B5EF4-FFF2-40B4-BE49-F238E27FC236}">
                  <a16:creationId xmlns:a16="http://schemas.microsoft.com/office/drawing/2014/main" id="{0F7546A3-4D7F-40E9-A5DB-CD112781B342}"/>
                </a:ext>
              </a:extLst>
            </p:cNvPr>
            <p:cNvSpPr/>
            <p:nvPr/>
          </p:nvSpPr>
          <p:spPr>
            <a:xfrm>
              <a:off x="4085236" y="3794522"/>
              <a:ext cx="848649" cy="662197"/>
            </a:xfrm>
            <a:custGeom>
              <a:avLst/>
              <a:gdLst/>
              <a:ahLst/>
              <a:cxnLst/>
              <a:rect l="l" t="t" r="r" b="b"/>
              <a:pathLst>
                <a:path w="1135" h="794">
                  <a:moveTo>
                    <a:pt x="0" y="0"/>
                  </a:moveTo>
                  <a:lnTo>
                    <a:pt x="567" y="0"/>
                  </a:lnTo>
                  <a:lnTo>
                    <a:pt x="1135" y="0"/>
                  </a:lnTo>
                  <a:lnTo>
                    <a:pt x="1135" y="794"/>
                  </a:lnTo>
                  <a:lnTo>
                    <a:pt x="567" y="794"/>
                  </a:lnTo>
                  <a:lnTo>
                    <a:pt x="0" y="7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7" name="CustomShape 23">
              <a:extLst>
                <a:ext uri="{FF2B5EF4-FFF2-40B4-BE49-F238E27FC236}">
                  <a16:creationId xmlns:a16="http://schemas.microsoft.com/office/drawing/2014/main" id="{0D211051-8DFC-48D8-9C3C-DBF18F2823E6}"/>
                </a:ext>
              </a:extLst>
            </p:cNvPr>
            <p:cNvSpPr/>
            <p:nvPr/>
          </p:nvSpPr>
          <p:spPr>
            <a:xfrm>
              <a:off x="4541754" y="2462080"/>
              <a:ext cx="576795" cy="1344962"/>
            </a:xfrm>
            <a:custGeom>
              <a:avLst/>
              <a:gdLst/>
              <a:ahLst/>
              <a:cxnLst/>
              <a:rect l="l" t="t" r="r" b="b"/>
              <a:pathLst>
                <a:path w="775" h="1612">
                  <a:moveTo>
                    <a:pt x="161" y="1612"/>
                  </a:moveTo>
                  <a:lnTo>
                    <a:pt x="468" y="913"/>
                  </a:lnTo>
                  <a:lnTo>
                    <a:pt x="775" y="215"/>
                  </a:lnTo>
                  <a:lnTo>
                    <a:pt x="716" y="0"/>
                  </a:lnTo>
                  <a:lnTo>
                    <a:pt x="358" y="806"/>
                  </a:lnTo>
                  <a:lnTo>
                    <a:pt x="0" y="1612"/>
                  </a:lnTo>
                  <a:lnTo>
                    <a:pt x="161" y="161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8" name="CustomShape 25">
              <a:extLst>
                <a:ext uri="{FF2B5EF4-FFF2-40B4-BE49-F238E27FC236}">
                  <a16:creationId xmlns:a16="http://schemas.microsoft.com/office/drawing/2014/main" id="{248D77C3-30BB-47C7-A4E0-2449922F8C06}"/>
                </a:ext>
              </a:extLst>
            </p:cNvPr>
            <p:cNvSpPr/>
            <p:nvPr/>
          </p:nvSpPr>
          <p:spPr>
            <a:xfrm>
              <a:off x="5950708" y="3027250"/>
              <a:ext cx="142187" cy="225352"/>
            </a:xfrm>
            <a:custGeom>
              <a:avLst/>
              <a:gdLst/>
              <a:ahLst/>
              <a:cxnLst/>
              <a:rect l="l" t="t" r="r" b="b"/>
              <a:pathLst>
                <a:path w="193" h="271">
                  <a:moveTo>
                    <a:pt x="54" y="0"/>
                  </a:moveTo>
                  <a:lnTo>
                    <a:pt x="193" y="30"/>
                  </a:lnTo>
                  <a:lnTo>
                    <a:pt x="139" y="271"/>
                  </a:lnTo>
                  <a:lnTo>
                    <a:pt x="0" y="241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9" name="CustomShape 27">
              <a:extLst>
                <a:ext uri="{FF2B5EF4-FFF2-40B4-BE49-F238E27FC236}">
                  <a16:creationId xmlns:a16="http://schemas.microsoft.com/office/drawing/2014/main" id="{368F6A37-8805-42F5-93AC-F25BB327884F}"/>
                </a:ext>
              </a:extLst>
            </p:cNvPr>
            <p:cNvSpPr/>
            <p:nvPr/>
          </p:nvSpPr>
          <p:spPr>
            <a:xfrm>
              <a:off x="2662713" y="3875296"/>
              <a:ext cx="542813" cy="26783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0" name="CustomShape 28">
              <a:extLst>
                <a:ext uri="{FF2B5EF4-FFF2-40B4-BE49-F238E27FC236}">
                  <a16:creationId xmlns:a16="http://schemas.microsoft.com/office/drawing/2014/main" id="{F45E8445-E22B-4A11-B373-44F4D2AA4B4E}"/>
                </a:ext>
              </a:extLst>
            </p:cNvPr>
            <p:cNvSpPr/>
            <p:nvPr/>
          </p:nvSpPr>
          <p:spPr>
            <a:xfrm>
              <a:off x="5045667" y="1803013"/>
              <a:ext cx="1186231" cy="1224684"/>
            </a:xfrm>
            <a:custGeom>
              <a:avLst/>
              <a:gdLst/>
              <a:ahLst/>
              <a:cxnLst/>
              <a:rect l="l" t="t" r="r" b="b"/>
              <a:pathLst>
                <a:path w="1589" h="1468">
                  <a:moveTo>
                    <a:pt x="0" y="734"/>
                  </a:moveTo>
                  <a:lnTo>
                    <a:pt x="0" y="716"/>
                  </a:lnTo>
                  <a:lnTo>
                    <a:pt x="1" y="697"/>
                  </a:lnTo>
                  <a:lnTo>
                    <a:pt x="2" y="678"/>
                  </a:lnTo>
                  <a:lnTo>
                    <a:pt x="3" y="659"/>
                  </a:lnTo>
                  <a:lnTo>
                    <a:pt x="6" y="642"/>
                  </a:lnTo>
                  <a:lnTo>
                    <a:pt x="9" y="623"/>
                  </a:lnTo>
                  <a:lnTo>
                    <a:pt x="11" y="604"/>
                  </a:lnTo>
                  <a:lnTo>
                    <a:pt x="15" y="587"/>
                  </a:lnTo>
                  <a:lnTo>
                    <a:pt x="20" y="569"/>
                  </a:lnTo>
                  <a:lnTo>
                    <a:pt x="24" y="552"/>
                  </a:lnTo>
                  <a:lnTo>
                    <a:pt x="29" y="534"/>
                  </a:lnTo>
                  <a:lnTo>
                    <a:pt x="35" y="517"/>
                  </a:lnTo>
                  <a:lnTo>
                    <a:pt x="40" y="499"/>
                  </a:lnTo>
                  <a:lnTo>
                    <a:pt x="47" y="482"/>
                  </a:lnTo>
                  <a:lnTo>
                    <a:pt x="55" y="465"/>
                  </a:lnTo>
                  <a:lnTo>
                    <a:pt x="62" y="449"/>
                  </a:lnTo>
                  <a:lnTo>
                    <a:pt x="70" y="433"/>
                  </a:lnTo>
                  <a:lnTo>
                    <a:pt x="78" y="417"/>
                  </a:lnTo>
                  <a:lnTo>
                    <a:pt x="86" y="400"/>
                  </a:lnTo>
                  <a:lnTo>
                    <a:pt x="95" y="384"/>
                  </a:lnTo>
                  <a:lnTo>
                    <a:pt x="104" y="369"/>
                  </a:lnTo>
                  <a:lnTo>
                    <a:pt x="115" y="354"/>
                  </a:lnTo>
                  <a:lnTo>
                    <a:pt x="125" y="339"/>
                  </a:lnTo>
                  <a:lnTo>
                    <a:pt x="135" y="324"/>
                  </a:lnTo>
                  <a:lnTo>
                    <a:pt x="147" y="309"/>
                  </a:lnTo>
                  <a:lnTo>
                    <a:pt x="157" y="295"/>
                  </a:lnTo>
                  <a:lnTo>
                    <a:pt x="181" y="268"/>
                  </a:lnTo>
                  <a:lnTo>
                    <a:pt x="193" y="254"/>
                  </a:lnTo>
                  <a:lnTo>
                    <a:pt x="205" y="242"/>
                  </a:lnTo>
                  <a:lnTo>
                    <a:pt x="232" y="215"/>
                  </a:lnTo>
                  <a:lnTo>
                    <a:pt x="246" y="203"/>
                  </a:lnTo>
                  <a:lnTo>
                    <a:pt x="260" y="192"/>
                  </a:lnTo>
                  <a:lnTo>
                    <a:pt x="288" y="168"/>
                  </a:lnTo>
                  <a:lnTo>
                    <a:pt x="319" y="147"/>
                  </a:lnTo>
                  <a:lnTo>
                    <a:pt x="334" y="137"/>
                  </a:lnTo>
                  <a:lnTo>
                    <a:pt x="350" y="127"/>
                  </a:lnTo>
                  <a:lnTo>
                    <a:pt x="382" y="107"/>
                  </a:lnTo>
                  <a:lnTo>
                    <a:pt x="398" y="98"/>
                  </a:lnTo>
                  <a:lnTo>
                    <a:pt x="415" y="89"/>
                  </a:lnTo>
                  <a:lnTo>
                    <a:pt x="449" y="73"/>
                  </a:lnTo>
                  <a:lnTo>
                    <a:pt x="485" y="58"/>
                  </a:lnTo>
                  <a:lnTo>
                    <a:pt x="503" y="52"/>
                  </a:lnTo>
                  <a:lnTo>
                    <a:pt x="521" y="45"/>
                  </a:lnTo>
                  <a:lnTo>
                    <a:pt x="558" y="34"/>
                  </a:lnTo>
                  <a:lnTo>
                    <a:pt x="595" y="24"/>
                  </a:lnTo>
                  <a:lnTo>
                    <a:pt x="614" y="19"/>
                  </a:lnTo>
                  <a:lnTo>
                    <a:pt x="633" y="15"/>
                  </a:lnTo>
                  <a:lnTo>
                    <a:pt x="654" y="12"/>
                  </a:lnTo>
                  <a:lnTo>
                    <a:pt x="673" y="9"/>
                  </a:lnTo>
                  <a:lnTo>
                    <a:pt x="693" y="7"/>
                  </a:lnTo>
                  <a:lnTo>
                    <a:pt x="712" y="4"/>
                  </a:lnTo>
                  <a:lnTo>
                    <a:pt x="753" y="2"/>
                  </a:lnTo>
                  <a:lnTo>
                    <a:pt x="794" y="0"/>
                  </a:lnTo>
                  <a:lnTo>
                    <a:pt x="835" y="2"/>
                  </a:lnTo>
                  <a:lnTo>
                    <a:pt x="856" y="3"/>
                  </a:lnTo>
                  <a:lnTo>
                    <a:pt x="875" y="4"/>
                  </a:lnTo>
                  <a:lnTo>
                    <a:pt x="916" y="9"/>
                  </a:lnTo>
                  <a:lnTo>
                    <a:pt x="954" y="15"/>
                  </a:lnTo>
                  <a:lnTo>
                    <a:pt x="992" y="24"/>
                  </a:lnTo>
                  <a:lnTo>
                    <a:pt x="1011" y="29"/>
                  </a:lnTo>
                  <a:lnTo>
                    <a:pt x="1031" y="34"/>
                  </a:lnTo>
                  <a:lnTo>
                    <a:pt x="1048" y="39"/>
                  </a:lnTo>
                  <a:lnTo>
                    <a:pt x="1068" y="45"/>
                  </a:lnTo>
                  <a:lnTo>
                    <a:pt x="1086" y="52"/>
                  </a:lnTo>
                  <a:lnTo>
                    <a:pt x="1103" y="58"/>
                  </a:lnTo>
                  <a:lnTo>
                    <a:pt x="1138" y="73"/>
                  </a:lnTo>
                  <a:lnTo>
                    <a:pt x="1156" y="82"/>
                  </a:lnTo>
                  <a:lnTo>
                    <a:pt x="1172" y="89"/>
                  </a:lnTo>
                  <a:lnTo>
                    <a:pt x="1189" y="98"/>
                  </a:lnTo>
                  <a:lnTo>
                    <a:pt x="1206" y="107"/>
                  </a:lnTo>
                  <a:lnTo>
                    <a:pt x="1239" y="127"/>
                  </a:lnTo>
                  <a:lnTo>
                    <a:pt x="1269" y="147"/>
                  </a:lnTo>
                  <a:lnTo>
                    <a:pt x="1299" y="168"/>
                  </a:lnTo>
                  <a:lnTo>
                    <a:pt x="1314" y="179"/>
                  </a:lnTo>
                  <a:lnTo>
                    <a:pt x="1328" y="192"/>
                  </a:lnTo>
                  <a:lnTo>
                    <a:pt x="1342" y="203"/>
                  </a:lnTo>
                  <a:lnTo>
                    <a:pt x="1356" y="215"/>
                  </a:lnTo>
                  <a:lnTo>
                    <a:pt x="1369" y="228"/>
                  </a:lnTo>
                  <a:lnTo>
                    <a:pt x="1382" y="242"/>
                  </a:lnTo>
                  <a:lnTo>
                    <a:pt x="1395" y="254"/>
                  </a:lnTo>
                  <a:lnTo>
                    <a:pt x="1407" y="268"/>
                  </a:lnTo>
                  <a:lnTo>
                    <a:pt x="1430" y="295"/>
                  </a:lnTo>
                  <a:lnTo>
                    <a:pt x="1442" y="309"/>
                  </a:lnTo>
                  <a:lnTo>
                    <a:pt x="1453" y="324"/>
                  </a:lnTo>
                  <a:lnTo>
                    <a:pt x="1474" y="354"/>
                  </a:lnTo>
                  <a:lnTo>
                    <a:pt x="1483" y="369"/>
                  </a:lnTo>
                  <a:lnTo>
                    <a:pt x="1493" y="384"/>
                  </a:lnTo>
                  <a:lnTo>
                    <a:pt x="1511" y="417"/>
                  </a:lnTo>
                  <a:lnTo>
                    <a:pt x="1526" y="449"/>
                  </a:lnTo>
                  <a:lnTo>
                    <a:pt x="1534" y="465"/>
                  </a:lnTo>
                  <a:lnTo>
                    <a:pt x="1540" y="482"/>
                  </a:lnTo>
                  <a:lnTo>
                    <a:pt x="1547" y="499"/>
                  </a:lnTo>
                  <a:lnTo>
                    <a:pt x="1553" y="517"/>
                  </a:lnTo>
                  <a:lnTo>
                    <a:pt x="1563" y="552"/>
                  </a:lnTo>
                  <a:lnTo>
                    <a:pt x="1572" y="587"/>
                  </a:lnTo>
                  <a:lnTo>
                    <a:pt x="1576" y="604"/>
                  </a:lnTo>
                  <a:lnTo>
                    <a:pt x="1580" y="623"/>
                  </a:lnTo>
                  <a:lnTo>
                    <a:pt x="1582" y="642"/>
                  </a:lnTo>
                  <a:lnTo>
                    <a:pt x="1585" y="659"/>
                  </a:lnTo>
                  <a:lnTo>
                    <a:pt x="1588" y="697"/>
                  </a:lnTo>
                  <a:lnTo>
                    <a:pt x="1589" y="716"/>
                  </a:lnTo>
                  <a:lnTo>
                    <a:pt x="1589" y="734"/>
                  </a:lnTo>
                  <a:lnTo>
                    <a:pt x="1589" y="753"/>
                  </a:lnTo>
                  <a:lnTo>
                    <a:pt x="1588" y="772"/>
                  </a:lnTo>
                  <a:lnTo>
                    <a:pt x="1586" y="791"/>
                  </a:lnTo>
                  <a:lnTo>
                    <a:pt x="1585" y="809"/>
                  </a:lnTo>
                  <a:lnTo>
                    <a:pt x="1582" y="828"/>
                  </a:lnTo>
                  <a:lnTo>
                    <a:pt x="1580" y="847"/>
                  </a:lnTo>
                  <a:lnTo>
                    <a:pt x="1576" y="864"/>
                  </a:lnTo>
                  <a:lnTo>
                    <a:pt x="1572" y="883"/>
                  </a:lnTo>
                  <a:lnTo>
                    <a:pt x="1568" y="901"/>
                  </a:lnTo>
                  <a:lnTo>
                    <a:pt x="1563" y="918"/>
                  </a:lnTo>
                  <a:lnTo>
                    <a:pt x="1558" y="936"/>
                  </a:lnTo>
                  <a:lnTo>
                    <a:pt x="1553" y="953"/>
                  </a:lnTo>
                  <a:lnTo>
                    <a:pt x="1547" y="971"/>
                  </a:lnTo>
                  <a:lnTo>
                    <a:pt x="1540" y="987"/>
                  </a:lnTo>
                  <a:lnTo>
                    <a:pt x="1534" y="1004"/>
                  </a:lnTo>
                  <a:lnTo>
                    <a:pt x="1526" y="1021"/>
                  </a:lnTo>
                  <a:lnTo>
                    <a:pt x="1519" y="1037"/>
                  </a:lnTo>
                  <a:lnTo>
                    <a:pt x="1511" y="1053"/>
                  </a:lnTo>
                  <a:lnTo>
                    <a:pt x="1502" y="1068"/>
                  </a:lnTo>
                  <a:lnTo>
                    <a:pt x="1493" y="1084"/>
                  </a:lnTo>
                  <a:lnTo>
                    <a:pt x="1483" y="1099"/>
                  </a:lnTo>
                  <a:lnTo>
                    <a:pt x="1474" y="1116"/>
                  </a:lnTo>
                  <a:lnTo>
                    <a:pt x="1464" y="1131"/>
                  </a:lnTo>
                  <a:lnTo>
                    <a:pt x="1453" y="1144"/>
                  </a:lnTo>
                  <a:lnTo>
                    <a:pt x="1442" y="1159"/>
                  </a:lnTo>
                  <a:lnTo>
                    <a:pt x="1430" y="1173"/>
                  </a:lnTo>
                  <a:lnTo>
                    <a:pt x="1407" y="1202"/>
                  </a:lnTo>
                  <a:lnTo>
                    <a:pt x="1395" y="1215"/>
                  </a:lnTo>
                  <a:lnTo>
                    <a:pt x="1382" y="1228"/>
                  </a:lnTo>
                  <a:lnTo>
                    <a:pt x="1356" y="1253"/>
                  </a:lnTo>
                  <a:lnTo>
                    <a:pt x="1342" y="1266"/>
                  </a:lnTo>
                  <a:lnTo>
                    <a:pt x="1328" y="1278"/>
                  </a:lnTo>
                  <a:lnTo>
                    <a:pt x="1299" y="1301"/>
                  </a:lnTo>
                  <a:lnTo>
                    <a:pt x="1269" y="1323"/>
                  </a:lnTo>
                  <a:lnTo>
                    <a:pt x="1254" y="1333"/>
                  </a:lnTo>
                  <a:lnTo>
                    <a:pt x="1239" y="1343"/>
                  </a:lnTo>
                  <a:lnTo>
                    <a:pt x="1206" y="1362"/>
                  </a:lnTo>
                  <a:lnTo>
                    <a:pt x="1189" y="1371"/>
                  </a:lnTo>
                  <a:lnTo>
                    <a:pt x="1172" y="1380"/>
                  </a:lnTo>
                  <a:lnTo>
                    <a:pt x="1138" y="1396"/>
                  </a:lnTo>
                  <a:lnTo>
                    <a:pt x="1103" y="1411"/>
                  </a:lnTo>
                  <a:lnTo>
                    <a:pt x="1086" y="1418"/>
                  </a:lnTo>
                  <a:lnTo>
                    <a:pt x="1068" y="1425"/>
                  </a:lnTo>
                  <a:lnTo>
                    <a:pt x="1031" y="1436"/>
                  </a:lnTo>
                  <a:lnTo>
                    <a:pt x="992" y="1446"/>
                  </a:lnTo>
                  <a:lnTo>
                    <a:pt x="973" y="1450"/>
                  </a:lnTo>
                  <a:lnTo>
                    <a:pt x="954" y="1453"/>
                  </a:lnTo>
                  <a:lnTo>
                    <a:pt x="935" y="1457"/>
                  </a:lnTo>
                  <a:lnTo>
                    <a:pt x="916" y="1460"/>
                  </a:lnTo>
                  <a:lnTo>
                    <a:pt x="895" y="1463"/>
                  </a:lnTo>
                  <a:lnTo>
                    <a:pt x="875" y="1465"/>
                  </a:lnTo>
                  <a:lnTo>
                    <a:pt x="835" y="1467"/>
                  </a:lnTo>
                  <a:lnTo>
                    <a:pt x="794" y="1468"/>
                  </a:lnTo>
                  <a:lnTo>
                    <a:pt x="753" y="1467"/>
                  </a:lnTo>
                  <a:lnTo>
                    <a:pt x="733" y="1467"/>
                  </a:lnTo>
                  <a:lnTo>
                    <a:pt x="712" y="1465"/>
                  </a:lnTo>
                  <a:lnTo>
                    <a:pt x="673" y="1460"/>
                  </a:lnTo>
                  <a:lnTo>
                    <a:pt x="633" y="1453"/>
                  </a:lnTo>
                  <a:lnTo>
                    <a:pt x="595" y="1446"/>
                  </a:lnTo>
                  <a:lnTo>
                    <a:pt x="577" y="1441"/>
                  </a:lnTo>
                  <a:lnTo>
                    <a:pt x="558" y="1436"/>
                  </a:lnTo>
                  <a:lnTo>
                    <a:pt x="539" y="1430"/>
                  </a:lnTo>
                  <a:lnTo>
                    <a:pt x="521" y="1425"/>
                  </a:lnTo>
                  <a:lnTo>
                    <a:pt x="503" y="1418"/>
                  </a:lnTo>
                  <a:lnTo>
                    <a:pt x="485" y="1411"/>
                  </a:lnTo>
                  <a:lnTo>
                    <a:pt x="449" y="1396"/>
                  </a:lnTo>
                  <a:lnTo>
                    <a:pt x="433" y="1388"/>
                  </a:lnTo>
                  <a:lnTo>
                    <a:pt x="415" y="1380"/>
                  </a:lnTo>
                  <a:lnTo>
                    <a:pt x="398" y="1371"/>
                  </a:lnTo>
                  <a:lnTo>
                    <a:pt x="382" y="1362"/>
                  </a:lnTo>
                  <a:lnTo>
                    <a:pt x="350" y="1343"/>
                  </a:lnTo>
                  <a:lnTo>
                    <a:pt x="319" y="1323"/>
                  </a:lnTo>
                  <a:lnTo>
                    <a:pt x="288" y="1301"/>
                  </a:lnTo>
                  <a:lnTo>
                    <a:pt x="274" y="1290"/>
                  </a:lnTo>
                  <a:lnTo>
                    <a:pt x="260" y="1278"/>
                  </a:lnTo>
                  <a:lnTo>
                    <a:pt x="246" y="1266"/>
                  </a:lnTo>
                  <a:lnTo>
                    <a:pt x="232" y="1253"/>
                  </a:lnTo>
                  <a:lnTo>
                    <a:pt x="219" y="1241"/>
                  </a:lnTo>
                  <a:lnTo>
                    <a:pt x="205" y="1228"/>
                  </a:lnTo>
                  <a:lnTo>
                    <a:pt x="193" y="1215"/>
                  </a:lnTo>
                  <a:lnTo>
                    <a:pt x="181" y="1202"/>
                  </a:lnTo>
                  <a:lnTo>
                    <a:pt x="157" y="1173"/>
                  </a:lnTo>
                  <a:lnTo>
                    <a:pt x="147" y="1159"/>
                  </a:lnTo>
                  <a:lnTo>
                    <a:pt x="135" y="1144"/>
                  </a:lnTo>
                  <a:lnTo>
                    <a:pt x="115" y="1116"/>
                  </a:lnTo>
                  <a:lnTo>
                    <a:pt x="104" y="1099"/>
                  </a:lnTo>
                  <a:lnTo>
                    <a:pt x="95" y="1084"/>
                  </a:lnTo>
                  <a:lnTo>
                    <a:pt x="78" y="1053"/>
                  </a:lnTo>
                  <a:lnTo>
                    <a:pt x="62" y="1021"/>
                  </a:lnTo>
                  <a:lnTo>
                    <a:pt x="55" y="1004"/>
                  </a:lnTo>
                  <a:lnTo>
                    <a:pt x="47" y="987"/>
                  </a:lnTo>
                  <a:lnTo>
                    <a:pt x="40" y="971"/>
                  </a:lnTo>
                  <a:lnTo>
                    <a:pt x="35" y="953"/>
                  </a:lnTo>
                  <a:lnTo>
                    <a:pt x="24" y="918"/>
                  </a:lnTo>
                  <a:lnTo>
                    <a:pt x="15" y="883"/>
                  </a:lnTo>
                  <a:lnTo>
                    <a:pt x="11" y="864"/>
                  </a:lnTo>
                  <a:lnTo>
                    <a:pt x="9" y="847"/>
                  </a:lnTo>
                  <a:lnTo>
                    <a:pt x="6" y="828"/>
                  </a:lnTo>
                  <a:lnTo>
                    <a:pt x="3" y="809"/>
                  </a:lnTo>
                  <a:lnTo>
                    <a:pt x="1" y="772"/>
                  </a:lnTo>
                  <a:lnTo>
                    <a:pt x="0" y="753"/>
                  </a:lnTo>
                  <a:lnTo>
                    <a:pt x="0" y="734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1" name="CustomShape 29">
              <a:extLst>
                <a:ext uri="{FF2B5EF4-FFF2-40B4-BE49-F238E27FC236}">
                  <a16:creationId xmlns:a16="http://schemas.microsoft.com/office/drawing/2014/main" id="{7D6A645F-1499-4558-B70A-EC2659CF9678}"/>
                </a:ext>
              </a:extLst>
            </p:cNvPr>
            <p:cNvSpPr/>
            <p:nvPr/>
          </p:nvSpPr>
          <p:spPr>
            <a:xfrm>
              <a:off x="5434222" y="3865615"/>
              <a:ext cx="600046" cy="804831"/>
            </a:xfrm>
            <a:custGeom>
              <a:avLst/>
              <a:gdLst/>
              <a:ahLst/>
              <a:cxnLst/>
              <a:rect l="l" t="t" r="r" b="b"/>
              <a:pathLst>
                <a:path w="803" h="965">
                  <a:moveTo>
                    <a:pt x="295" y="2"/>
                  </a:moveTo>
                  <a:lnTo>
                    <a:pt x="336" y="0"/>
                  </a:lnTo>
                  <a:lnTo>
                    <a:pt x="525" y="1"/>
                  </a:lnTo>
                  <a:lnTo>
                    <a:pt x="760" y="161"/>
                  </a:lnTo>
                  <a:lnTo>
                    <a:pt x="803" y="243"/>
                  </a:lnTo>
                  <a:lnTo>
                    <a:pt x="803" y="744"/>
                  </a:lnTo>
                  <a:lnTo>
                    <a:pt x="782" y="794"/>
                  </a:lnTo>
                  <a:lnTo>
                    <a:pt x="526" y="952"/>
                  </a:lnTo>
                  <a:lnTo>
                    <a:pt x="485" y="965"/>
                  </a:lnTo>
                  <a:lnTo>
                    <a:pt x="332" y="965"/>
                  </a:lnTo>
                  <a:lnTo>
                    <a:pt x="277" y="948"/>
                  </a:lnTo>
                  <a:lnTo>
                    <a:pt x="18" y="768"/>
                  </a:lnTo>
                  <a:lnTo>
                    <a:pt x="0" y="730"/>
                  </a:lnTo>
                  <a:lnTo>
                    <a:pt x="0" y="513"/>
                  </a:lnTo>
                  <a:lnTo>
                    <a:pt x="0" y="231"/>
                  </a:lnTo>
                  <a:lnTo>
                    <a:pt x="22" y="188"/>
                  </a:lnTo>
                  <a:lnTo>
                    <a:pt x="269" y="17"/>
                  </a:lnTo>
                  <a:lnTo>
                    <a:pt x="295" y="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2" name="CustomShape 31">
              <a:extLst>
                <a:ext uri="{FF2B5EF4-FFF2-40B4-BE49-F238E27FC236}">
                  <a16:creationId xmlns:a16="http://schemas.microsoft.com/office/drawing/2014/main" id="{72497029-C76F-4777-95A6-1932795682B8}"/>
                </a:ext>
              </a:extLst>
            </p:cNvPr>
            <p:cNvSpPr/>
            <p:nvPr/>
          </p:nvSpPr>
          <p:spPr>
            <a:xfrm rot="176535">
              <a:off x="5745953" y="3124461"/>
              <a:ext cx="184217" cy="502125"/>
            </a:xfrm>
            <a:custGeom>
              <a:avLst/>
              <a:gdLst/>
              <a:ahLst/>
              <a:cxnLst/>
              <a:rect l="l" t="t" r="r" b="b"/>
              <a:pathLst>
                <a:path w="246" h="603">
                  <a:moveTo>
                    <a:pt x="97" y="0"/>
                  </a:moveTo>
                  <a:lnTo>
                    <a:pt x="246" y="40"/>
                  </a:lnTo>
                  <a:lnTo>
                    <a:pt x="171" y="271"/>
                  </a:lnTo>
                  <a:lnTo>
                    <a:pt x="171" y="332"/>
                  </a:lnTo>
                  <a:lnTo>
                    <a:pt x="182" y="382"/>
                  </a:lnTo>
                  <a:lnTo>
                    <a:pt x="246" y="563"/>
                  </a:lnTo>
                  <a:lnTo>
                    <a:pt x="97" y="603"/>
                  </a:lnTo>
                  <a:lnTo>
                    <a:pt x="21" y="392"/>
                  </a:lnTo>
                  <a:lnTo>
                    <a:pt x="0" y="322"/>
                  </a:lnTo>
                  <a:lnTo>
                    <a:pt x="10" y="261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3" name="CustomShape 32">
              <a:extLst>
                <a:ext uri="{FF2B5EF4-FFF2-40B4-BE49-F238E27FC236}">
                  <a16:creationId xmlns:a16="http://schemas.microsoft.com/office/drawing/2014/main" id="{6D76F24B-BCAA-4925-9513-3A16E565078F}"/>
                </a:ext>
              </a:extLst>
            </p:cNvPr>
            <p:cNvSpPr/>
            <p:nvPr/>
          </p:nvSpPr>
          <p:spPr>
            <a:xfrm>
              <a:off x="2380337" y="4139528"/>
              <a:ext cx="1710265" cy="143528"/>
            </a:xfrm>
            <a:custGeom>
              <a:avLst/>
              <a:gdLst/>
              <a:ahLst/>
              <a:cxnLst/>
              <a:rect l="l" t="t" r="r" b="b"/>
              <a:pathLst>
                <a:path w="2288" h="174">
                  <a:moveTo>
                    <a:pt x="0" y="0"/>
                  </a:moveTo>
                  <a:lnTo>
                    <a:pt x="571" y="0"/>
                  </a:lnTo>
                  <a:lnTo>
                    <a:pt x="1143" y="0"/>
                  </a:lnTo>
                  <a:lnTo>
                    <a:pt x="1715" y="0"/>
                  </a:lnTo>
                  <a:lnTo>
                    <a:pt x="2288" y="0"/>
                  </a:lnTo>
                  <a:lnTo>
                    <a:pt x="2288" y="174"/>
                  </a:lnTo>
                  <a:lnTo>
                    <a:pt x="1715" y="174"/>
                  </a:lnTo>
                  <a:lnTo>
                    <a:pt x="1143" y="174"/>
                  </a:lnTo>
                  <a:lnTo>
                    <a:pt x="571" y="174"/>
                  </a:lnTo>
                  <a:lnTo>
                    <a:pt x="0" y="1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4" name="CustomShape 33">
              <a:extLst>
                <a:ext uri="{FF2B5EF4-FFF2-40B4-BE49-F238E27FC236}">
                  <a16:creationId xmlns:a16="http://schemas.microsoft.com/office/drawing/2014/main" id="{132F852D-E00E-4A81-9BF7-FF3D78B63C56}"/>
                </a:ext>
              </a:extLst>
            </p:cNvPr>
            <p:cNvSpPr/>
            <p:nvPr/>
          </p:nvSpPr>
          <p:spPr>
            <a:xfrm>
              <a:off x="5131516" y="1886179"/>
              <a:ext cx="1007379" cy="1056117"/>
            </a:xfrm>
            <a:custGeom>
              <a:avLst/>
              <a:gdLst/>
              <a:ahLst/>
              <a:cxnLst/>
              <a:rect l="l" t="t" r="r" b="b"/>
              <a:pathLst>
                <a:path w="1351" h="1266">
                  <a:moveTo>
                    <a:pt x="0" y="633"/>
                  </a:moveTo>
                  <a:lnTo>
                    <a:pt x="2" y="617"/>
                  </a:lnTo>
                  <a:lnTo>
                    <a:pt x="2" y="601"/>
                  </a:lnTo>
                  <a:lnTo>
                    <a:pt x="4" y="568"/>
                  </a:lnTo>
                  <a:lnTo>
                    <a:pt x="9" y="537"/>
                  </a:lnTo>
                  <a:lnTo>
                    <a:pt x="12" y="521"/>
                  </a:lnTo>
                  <a:lnTo>
                    <a:pt x="14" y="506"/>
                  </a:lnTo>
                  <a:lnTo>
                    <a:pt x="18" y="491"/>
                  </a:lnTo>
                  <a:lnTo>
                    <a:pt x="22" y="476"/>
                  </a:lnTo>
                  <a:lnTo>
                    <a:pt x="31" y="446"/>
                  </a:lnTo>
                  <a:lnTo>
                    <a:pt x="36" y="431"/>
                  </a:lnTo>
                  <a:lnTo>
                    <a:pt x="42" y="416"/>
                  </a:lnTo>
                  <a:lnTo>
                    <a:pt x="48" y="400"/>
                  </a:lnTo>
                  <a:lnTo>
                    <a:pt x="54" y="387"/>
                  </a:lnTo>
                  <a:lnTo>
                    <a:pt x="68" y="359"/>
                  </a:lnTo>
                  <a:lnTo>
                    <a:pt x="74" y="345"/>
                  </a:lnTo>
                  <a:lnTo>
                    <a:pt x="82" y="332"/>
                  </a:lnTo>
                  <a:lnTo>
                    <a:pt x="90" y="318"/>
                  </a:lnTo>
                  <a:lnTo>
                    <a:pt x="99" y="305"/>
                  </a:lnTo>
                  <a:lnTo>
                    <a:pt x="117" y="279"/>
                  </a:lnTo>
                  <a:lnTo>
                    <a:pt x="134" y="254"/>
                  </a:lnTo>
                  <a:lnTo>
                    <a:pt x="145" y="243"/>
                  </a:lnTo>
                  <a:lnTo>
                    <a:pt x="155" y="230"/>
                  </a:lnTo>
                  <a:lnTo>
                    <a:pt x="177" y="208"/>
                  </a:lnTo>
                  <a:lnTo>
                    <a:pt x="198" y="185"/>
                  </a:lnTo>
                  <a:lnTo>
                    <a:pt x="223" y="164"/>
                  </a:lnTo>
                  <a:lnTo>
                    <a:pt x="247" y="144"/>
                  </a:lnTo>
                  <a:lnTo>
                    <a:pt x="260" y="135"/>
                  </a:lnTo>
                  <a:lnTo>
                    <a:pt x="272" y="125"/>
                  </a:lnTo>
                  <a:lnTo>
                    <a:pt x="298" y="108"/>
                  </a:lnTo>
                  <a:lnTo>
                    <a:pt x="326" y="92"/>
                  </a:lnTo>
                  <a:lnTo>
                    <a:pt x="354" y="77"/>
                  </a:lnTo>
                  <a:lnTo>
                    <a:pt x="384" y="63"/>
                  </a:lnTo>
                  <a:lnTo>
                    <a:pt x="413" y="50"/>
                  </a:lnTo>
                  <a:lnTo>
                    <a:pt x="444" y="39"/>
                  </a:lnTo>
                  <a:lnTo>
                    <a:pt x="476" y="29"/>
                  </a:lnTo>
                  <a:lnTo>
                    <a:pt x="507" y="20"/>
                  </a:lnTo>
                  <a:lnTo>
                    <a:pt x="539" y="13"/>
                  </a:lnTo>
                  <a:lnTo>
                    <a:pt x="556" y="10"/>
                  </a:lnTo>
                  <a:lnTo>
                    <a:pt x="573" y="8"/>
                  </a:lnTo>
                  <a:lnTo>
                    <a:pt x="607" y="4"/>
                  </a:lnTo>
                  <a:lnTo>
                    <a:pt x="640" y="2"/>
                  </a:lnTo>
                  <a:lnTo>
                    <a:pt x="676" y="0"/>
                  </a:lnTo>
                  <a:lnTo>
                    <a:pt x="711" y="2"/>
                  </a:lnTo>
                  <a:lnTo>
                    <a:pt x="727" y="2"/>
                  </a:lnTo>
                  <a:lnTo>
                    <a:pt x="745" y="4"/>
                  </a:lnTo>
                  <a:lnTo>
                    <a:pt x="762" y="5"/>
                  </a:lnTo>
                  <a:lnTo>
                    <a:pt x="778" y="8"/>
                  </a:lnTo>
                  <a:lnTo>
                    <a:pt x="795" y="10"/>
                  </a:lnTo>
                  <a:lnTo>
                    <a:pt x="812" y="13"/>
                  </a:lnTo>
                  <a:lnTo>
                    <a:pt x="828" y="17"/>
                  </a:lnTo>
                  <a:lnTo>
                    <a:pt x="845" y="20"/>
                  </a:lnTo>
                  <a:lnTo>
                    <a:pt x="860" y="24"/>
                  </a:lnTo>
                  <a:lnTo>
                    <a:pt x="877" y="29"/>
                  </a:lnTo>
                  <a:lnTo>
                    <a:pt x="892" y="34"/>
                  </a:lnTo>
                  <a:lnTo>
                    <a:pt x="907" y="39"/>
                  </a:lnTo>
                  <a:lnTo>
                    <a:pt x="938" y="50"/>
                  </a:lnTo>
                  <a:lnTo>
                    <a:pt x="953" y="57"/>
                  </a:lnTo>
                  <a:lnTo>
                    <a:pt x="969" y="63"/>
                  </a:lnTo>
                  <a:lnTo>
                    <a:pt x="983" y="69"/>
                  </a:lnTo>
                  <a:lnTo>
                    <a:pt x="997" y="77"/>
                  </a:lnTo>
                  <a:lnTo>
                    <a:pt x="1026" y="92"/>
                  </a:lnTo>
                  <a:lnTo>
                    <a:pt x="1039" y="100"/>
                  </a:lnTo>
                  <a:lnTo>
                    <a:pt x="1053" y="108"/>
                  </a:lnTo>
                  <a:lnTo>
                    <a:pt x="1080" y="125"/>
                  </a:lnTo>
                  <a:lnTo>
                    <a:pt x="1093" y="135"/>
                  </a:lnTo>
                  <a:lnTo>
                    <a:pt x="1105" y="144"/>
                  </a:lnTo>
                  <a:lnTo>
                    <a:pt x="1130" y="164"/>
                  </a:lnTo>
                  <a:lnTo>
                    <a:pt x="1153" y="185"/>
                  </a:lnTo>
                  <a:lnTo>
                    <a:pt x="1176" y="208"/>
                  </a:lnTo>
                  <a:lnTo>
                    <a:pt x="1186" y="219"/>
                  </a:lnTo>
                  <a:lnTo>
                    <a:pt x="1196" y="230"/>
                  </a:lnTo>
                  <a:lnTo>
                    <a:pt x="1217" y="254"/>
                  </a:lnTo>
                  <a:lnTo>
                    <a:pt x="1236" y="279"/>
                  </a:lnTo>
                  <a:lnTo>
                    <a:pt x="1252" y="305"/>
                  </a:lnTo>
                  <a:lnTo>
                    <a:pt x="1261" y="318"/>
                  </a:lnTo>
                  <a:lnTo>
                    <a:pt x="1269" y="332"/>
                  </a:lnTo>
                  <a:lnTo>
                    <a:pt x="1284" y="359"/>
                  </a:lnTo>
                  <a:lnTo>
                    <a:pt x="1291" y="373"/>
                  </a:lnTo>
                  <a:lnTo>
                    <a:pt x="1297" y="387"/>
                  </a:lnTo>
                  <a:lnTo>
                    <a:pt x="1310" y="416"/>
                  </a:lnTo>
                  <a:lnTo>
                    <a:pt x="1315" y="431"/>
                  </a:lnTo>
                  <a:lnTo>
                    <a:pt x="1320" y="446"/>
                  </a:lnTo>
                  <a:lnTo>
                    <a:pt x="1325" y="459"/>
                  </a:lnTo>
                  <a:lnTo>
                    <a:pt x="1329" y="476"/>
                  </a:lnTo>
                  <a:lnTo>
                    <a:pt x="1333" y="491"/>
                  </a:lnTo>
                  <a:lnTo>
                    <a:pt x="1337" y="506"/>
                  </a:lnTo>
                  <a:lnTo>
                    <a:pt x="1343" y="537"/>
                  </a:lnTo>
                  <a:lnTo>
                    <a:pt x="1346" y="553"/>
                  </a:lnTo>
                  <a:lnTo>
                    <a:pt x="1347" y="568"/>
                  </a:lnTo>
                  <a:lnTo>
                    <a:pt x="1348" y="584"/>
                  </a:lnTo>
                  <a:lnTo>
                    <a:pt x="1349" y="601"/>
                  </a:lnTo>
                  <a:lnTo>
                    <a:pt x="1351" y="633"/>
                  </a:lnTo>
                  <a:lnTo>
                    <a:pt x="1351" y="649"/>
                  </a:lnTo>
                  <a:lnTo>
                    <a:pt x="1349" y="666"/>
                  </a:lnTo>
                  <a:lnTo>
                    <a:pt x="1347" y="698"/>
                  </a:lnTo>
                  <a:lnTo>
                    <a:pt x="1343" y="729"/>
                  </a:lnTo>
                  <a:lnTo>
                    <a:pt x="1340" y="746"/>
                  </a:lnTo>
                  <a:lnTo>
                    <a:pt x="1337" y="761"/>
                  </a:lnTo>
                  <a:lnTo>
                    <a:pt x="1333" y="776"/>
                  </a:lnTo>
                  <a:lnTo>
                    <a:pt x="1329" y="792"/>
                  </a:lnTo>
                  <a:lnTo>
                    <a:pt x="1320" y="822"/>
                  </a:lnTo>
                  <a:lnTo>
                    <a:pt x="1315" y="836"/>
                  </a:lnTo>
                  <a:lnTo>
                    <a:pt x="1310" y="851"/>
                  </a:lnTo>
                  <a:lnTo>
                    <a:pt x="1303" y="866"/>
                  </a:lnTo>
                  <a:lnTo>
                    <a:pt x="1297" y="879"/>
                  </a:lnTo>
                  <a:lnTo>
                    <a:pt x="1284" y="907"/>
                  </a:lnTo>
                  <a:lnTo>
                    <a:pt x="1277" y="921"/>
                  </a:lnTo>
                  <a:lnTo>
                    <a:pt x="1269" y="934"/>
                  </a:lnTo>
                  <a:lnTo>
                    <a:pt x="1261" y="948"/>
                  </a:lnTo>
                  <a:lnTo>
                    <a:pt x="1252" y="961"/>
                  </a:lnTo>
                  <a:lnTo>
                    <a:pt x="1236" y="987"/>
                  </a:lnTo>
                  <a:lnTo>
                    <a:pt x="1217" y="1012"/>
                  </a:lnTo>
                  <a:lnTo>
                    <a:pt x="1206" y="1024"/>
                  </a:lnTo>
                  <a:lnTo>
                    <a:pt x="1196" y="1036"/>
                  </a:lnTo>
                  <a:lnTo>
                    <a:pt x="1176" y="1058"/>
                  </a:lnTo>
                  <a:lnTo>
                    <a:pt x="1153" y="1081"/>
                  </a:lnTo>
                  <a:lnTo>
                    <a:pt x="1130" y="1102"/>
                  </a:lnTo>
                  <a:lnTo>
                    <a:pt x="1105" y="1122"/>
                  </a:lnTo>
                  <a:lnTo>
                    <a:pt x="1093" y="1131"/>
                  </a:lnTo>
                  <a:lnTo>
                    <a:pt x="1080" y="1141"/>
                  </a:lnTo>
                  <a:lnTo>
                    <a:pt x="1053" y="1158"/>
                  </a:lnTo>
                  <a:lnTo>
                    <a:pt x="1026" y="1175"/>
                  </a:lnTo>
                  <a:lnTo>
                    <a:pt x="997" y="1190"/>
                  </a:lnTo>
                  <a:lnTo>
                    <a:pt x="969" y="1203"/>
                  </a:lnTo>
                  <a:lnTo>
                    <a:pt x="938" y="1216"/>
                  </a:lnTo>
                  <a:lnTo>
                    <a:pt x="907" y="1227"/>
                  </a:lnTo>
                  <a:lnTo>
                    <a:pt x="877" y="1237"/>
                  </a:lnTo>
                  <a:lnTo>
                    <a:pt x="845" y="1246"/>
                  </a:lnTo>
                  <a:lnTo>
                    <a:pt x="812" y="1253"/>
                  </a:lnTo>
                  <a:lnTo>
                    <a:pt x="795" y="1256"/>
                  </a:lnTo>
                  <a:lnTo>
                    <a:pt x="778" y="1258"/>
                  </a:lnTo>
                  <a:lnTo>
                    <a:pt x="745" y="1263"/>
                  </a:lnTo>
                  <a:lnTo>
                    <a:pt x="711" y="1265"/>
                  </a:lnTo>
                  <a:lnTo>
                    <a:pt x="676" y="1266"/>
                  </a:lnTo>
                  <a:lnTo>
                    <a:pt x="640" y="1265"/>
                  </a:lnTo>
                  <a:lnTo>
                    <a:pt x="624" y="1265"/>
                  </a:lnTo>
                  <a:lnTo>
                    <a:pt x="607" y="1263"/>
                  </a:lnTo>
                  <a:lnTo>
                    <a:pt x="589" y="1261"/>
                  </a:lnTo>
                  <a:lnTo>
                    <a:pt x="573" y="1258"/>
                  </a:lnTo>
                  <a:lnTo>
                    <a:pt x="556" y="1256"/>
                  </a:lnTo>
                  <a:lnTo>
                    <a:pt x="539" y="1253"/>
                  </a:lnTo>
                  <a:lnTo>
                    <a:pt x="523" y="1250"/>
                  </a:lnTo>
                  <a:lnTo>
                    <a:pt x="507" y="1246"/>
                  </a:lnTo>
                  <a:lnTo>
                    <a:pt x="491" y="1242"/>
                  </a:lnTo>
                  <a:lnTo>
                    <a:pt x="476" y="1237"/>
                  </a:lnTo>
                  <a:lnTo>
                    <a:pt x="459" y="1233"/>
                  </a:lnTo>
                  <a:lnTo>
                    <a:pt x="444" y="1227"/>
                  </a:lnTo>
                  <a:lnTo>
                    <a:pt x="413" y="1216"/>
                  </a:lnTo>
                  <a:lnTo>
                    <a:pt x="398" y="1210"/>
                  </a:lnTo>
                  <a:lnTo>
                    <a:pt x="384" y="1203"/>
                  </a:lnTo>
                  <a:lnTo>
                    <a:pt x="368" y="1197"/>
                  </a:lnTo>
                  <a:lnTo>
                    <a:pt x="354" y="1190"/>
                  </a:lnTo>
                  <a:lnTo>
                    <a:pt x="326" y="1175"/>
                  </a:lnTo>
                  <a:lnTo>
                    <a:pt x="312" y="1166"/>
                  </a:lnTo>
                  <a:lnTo>
                    <a:pt x="298" y="1158"/>
                  </a:lnTo>
                  <a:lnTo>
                    <a:pt x="272" y="1141"/>
                  </a:lnTo>
                  <a:lnTo>
                    <a:pt x="260" y="1131"/>
                  </a:lnTo>
                  <a:lnTo>
                    <a:pt x="247" y="1122"/>
                  </a:lnTo>
                  <a:lnTo>
                    <a:pt x="223" y="1102"/>
                  </a:lnTo>
                  <a:lnTo>
                    <a:pt x="198" y="1081"/>
                  </a:lnTo>
                  <a:lnTo>
                    <a:pt x="177" y="1058"/>
                  </a:lnTo>
                  <a:lnTo>
                    <a:pt x="165" y="1047"/>
                  </a:lnTo>
                  <a:lnTo>
                    <a:pt x="155" y="1036"/>
                  </a:lnTo>
                  <a:lnTo>
                    <a:pt x="134" y="1012"/>
                  </a:lnTo>
                  <a:lnTo>
                    <a:pt x="117" y="987"/>
                  </a:lnTo>
                  <a:lnTo>
                    <a:pt x="99" y="961"/>
                  </a:lnTo>
                  <a:lnTo>
                    <a:pt x="90" y="948"/>
                  </a:lnTo>
                  <a:lnTo>
                    <a:pt x="82" y="934"/>
                  </a:lnTo>
                  <a:lnTo>
                    <a:pt x="68" y="907"/>
                  </a:lnTo>
                  <a:lnTo>
                    <a:pt x="60" y="893"/>
                  </a:lnTo>
                  <a:lnTo>
                    <a:pt x="54" y="879"/>
                  </a:lnTo>
                  <a:lnTo>
                    <a:pt x="42" y="851"/>
                  </a:lnTo>
                  <a:lnTo>
                    <a:pt x="36" y="836"/>
                  </a:lnTo>
                  <a:lnTo>
                    <a:pt x="31" y="822"/>
                  </a:lnTo>
                  <a:lnTo>
                    <a:pt x="26" y="807"/>
                  </a:lnTo>
                  <a:lnTo>
                    <a:pt x="22" y="792"/>
                  </a:lnTo>
                  <a:lnTo>
                    <a:pt x="18" y="776"/>
                  </a:lnTo>
                  <a:lnTo>
                    <a:pt x="14" y="761"/>
                  </a:lnTo>
                  <a:lnTo>
                    <a:pt x="9" y="729"/>
                  </a:lnTo>
                  <a:lnTo>
                    <a:pt x="7" y="713"/>
                  </a:lnTo>
                  <a:lnTo>
                    <a:pt x="4" y="698"/>
                  </a:lnTo>
                  <a:lnTo>
                    <a:pt x="3" y="682"/>
                  </a:lnTo>
                  <a:lnTo>
                    <a:pt x="2" y="666"/>
                  </a:lnTo>
                  <a:lnTo>
                    <a:pt x="0" y="633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5" name="CustomShape 34">
              <a:extLst>
                <a:ext uri="{FF2B5EF4-FFF2-40B4-BE49-F238E27FC236}">
                  <a16:creationId xmlns:a16="http://schemas.microsoft.com/office/drawing/2014/main" id="{B1B89E52-6384-4809-AA69-D567BB7ABD24}"/>
                </a:ext>
              </a:extLst>
            </p:cNvPr>
            <p:cNvSpPr/>
            <p:nvPr/>
          </p:nvSpPr>
          <p:spPr>
            <a:xfrm>
              <a:off x="5754812" y="3701519"/>
              <a:ext cx="188241" cy="226694"/>
            </a:xfrm>
            <a:custGeom>
              <a:avLst/>
              <a:gdLst/>
              <a:ahLst/>
              <a:cxnLst/>
              <a:rect l="l" t="t" r="r" b="b"/>
              <a:pathLst>
                <a:path w="253" h="273">
                  <a:moveTo>
                    <a:pt x="82" y="0"/>
                  </a:moveTo>
                  <a:lnTo>
                    <a:pt x="191" y="23"/>
                  </a:lnTo>
                  <a:lnTo>
                    <a:pt x="209" y="43"/>
                  </a:lnTo>
                  <a:lnTo>
                    <a:pt x="253" y="150"/>
                  </a:lnTo>
                  <a:lnTo>
                    <a:pt x="249" y="177"/>
                  </a:lnTo>
                  <a:lnTo>
                    <a:pt x="209" y="273"/>
                  </a:lnTo>
                  <a:lnTo>
                    <a:pt x="85" y="217"/>
                  </a:lnTo>
                  <a:lnTo>
                    <a:pt x="0" y="217"/>
                  </a:lnTo>
                  <a:lnTo>
                    <a:pt x="60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6" name="CustomShape 36">
              <a:extLst>
                <a:ext uri="{FF2B5EF4-FFF2-40B4-BE49-F238E27FC236}">
                  <a16:creationId xmlns:a16="http://schemas.microsoft.com/office/drawing/2014/main" id="{9BA79197-DD7F-4EBA-AA7A-68B282E40B2E}"/>
                </a:ext>
              </a:extLst>
            </p:cNvPr>
            <p:cNvSpPr/>
            <p:nvPr/>
          </p:nvSpPr>
          <p:spPr>
            <a:xfrm>
              <a:off x="5277989" y="3966004"/>
              <a:ext cx="14308" cy="629109"/>
            </a:xfrm>
            <a:custGeom>
              <a:avLst/>
              <a:gdLst/>
              <a:ahLst/>
              <a:cxnLst/>
              <a:rect l="l" t="t" r="r" b="b"/>
              <a:pathLst>
                <a:path w="44" h="754">
                  <a:moveTo>
                    <a:pt x="0" y="754"/>
                  </a:moveTo>
                  <a:lnTo>
                    <a:pt x="0" y="0"/>
                  </a:lnTo>
                  <a:lnTo>
                    <a:pt x="0" y="754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7" name="CustomShape 60">
              <a:extLst>
                <a:ext uri="{FF2B5EF4-FFF2-40B4-BE49-F238E27FC236}">
                  <a16:creationId xmlns:a16="http://schemas.microsoft.com/office/drawing/2014/main" id="{C846EDFD-797A-4332-B1CB-B4BE1F5CB745}"/>
                </a:ext>
              </a:extLst>
            </p:cNvPr>
            <p:cNvSpPr/>
            <p:nvPr/>
          </p:nvSpPr>
          <p:spPr>
            <a:xfrm>
              <a:off x="5542708" y="4187780"/>
              <a:ext cx="16544" cy="14308"/>
            </a:xfrm>
            <a:prstGeom prst="rect">
              <a:avLst/>
            </a:pr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8" name="CustomShape 77">
              <a:extLst>
                <a:ext uri="{FF2B5EF4-FFF2-40B4-BE49-F238E27FC236}">
                  <a16:creationId xmlns:a16="http://schemas.microsoft.com/office/drawing/2014/main" id="{3BC50CDC-CB29-4599-B4FE-6C6E130CCE03}"/>
                </a:ext>
              </a:extLst>
            </p:cNvPr>
            <p:cNvSpPr/>
            <p:nvPr/>
          </p:nvSpPr>
          <p:spPr>
            <a:xfrm>
              <a:off x="5920980" y="4395247"/>
              <a:ext cx="16544" cy="73776"/>
            </a:xfrm>
            <a:prstGeom prst="rect">
              <a:avLst/>
            </a:pr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9" name="CustomShape 79">
              <a:extLst>
                <a:ext uri="{FF2B5EF4-FFF2-40B4-BE49-F238E27FC236}">
                  <a16:creationId xmlns:a16="http://schemas.microsoft.com/office/drawing/2014/main" id="{DD4FC7F4-6542-4B5A-AF3D-13F82C38F1E9}"/>
                </a:ext>
              </a:extLst>
            </p:cNvPr>
            <p:cNvSpPr/>
            <p:nvPr/>
          </p:nvSpPr>
          <p:spPr>
            <a:xfrm>
              <a:off x="5920980" y="4458292"/>
              <a:ext cx="16544" cy="14308"/>
            </a:xfrm>
            <a:custGeom>
              <a:avLst/>
              <a:gdLst/>
              <a:ahLst/>
              <a:cxnLst/>
              <a:rect l="l" t="t" r="r" b="b"/>
              <a:pathLst>
                <a:path w="25" h="7">
                  <a:moveTo>
                    <a:pt x="0" y="3"/>
                  </a:moveTo>
                  <a:lnTo>
                    <a:pt x="0" y="7"/>
                  </a:lnTo>
                  <a:lnTo>
                    <a:pt x="23" y="0"/>
                  </a:lnTo>
                  <a:lnTo>
                    <a:pt x="25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0" name="CustomShape 97">
              <a:extLst>
                <a:ext uri="{FF2B5EF4-FFF2-40B4-BE49-F238E27FC236}">
                  <a16:creationId xmlns:a16="http://schemas.microsoft.com/office/drawing/2014/main" id="{59AB6E62-88CB-46D6-8DC2-86C4072B8FC0}"/>
                </a:ext>
              </a:extLst>
            </p:cNvPr>
            <p:cNvSpPr/>
            <p:nvPr/>
          </p:nvSpPr>
          <p:spPr>
            <a:xfrm>
              <a:off x="5920980" y="4379598"/>
              <a:ext cx="16544" cy="14308"/>
            </a:xfrm>
            <a:prstGeom prst="rect">
              <a:avLst/>
            </a:pr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1" name="CustomShape 105">
              <a:extLst>
                <a:ext uri="{FF2B5EF4-FFF2-40B4-BE49-F238E27FC236}">
                  <a16:creationId xmlns:a16="http://schemas.microsoft.com/office/drawing/2014/main" id="{3F782DB4-73C7-44CB-9394-C7EE32FD6A3A}"/>
                </a:ext>
              </a:extLst>
            </p:cNvPr>
            <p:cNvSpPr/>
            <p:nvPr/>
          </p:nvSpPr>
          <p:spPr>
            <a:xfrm>
              <a:off x="5832872" y="4169053"/>
              <a:ext cx="87486" cy="33619"/>
            </a:xfrm>
            <a:custGeom>
              <a:avLst/>
              <a:gdLst/>
              <a:ahLst/>
              <a:cxnLst/>
              <a:rect l="l" t="t" r="r" b="b"/>
              <a:pathLst>
                <a:path w="79" h="30">
                  <a:moveTo>
                    <a:pt x="1" y="0"/>
                  </a:moveTo>
                  <a:lnTo>
                    <a:pt x="46" y="1"/>
                  </a:lnTo>
                  <a:lnTo>
                    <a:pt x="79" y="6"/>
                  </a:lnTo>
                  <a:lnTo>
                    <a:pt x="76" y="30"/>
                  </a:lnTo>
                  <a:lnTo>
                    <a:pt x="43" y="25"/>
                  </a:lnTo>
                  <a:lnTo>
                    <a:pt x="0" y="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2" name="CustomShape 106">
              <a:extLst>
                <a:ext uri="{FF2B5EF4-FFF2-40B4-BE49-F238E27FC236}">
                  <a16:creationId xmlns:a16="http://schemas.microsoft.com/office/drawing/2014/main" id="{336AC0DA-FEB9-4DAD-A125-252B479B2772}"/>
                </a:ext>
              </a:extLst>
            </p:cNvPr>
            <p:cNvSpPr/>
            <p:nvPr/>
          </p:nvSpPr>
          <p:spPr>
            <a:xfrm>
              <a:off x="5901753" y="4179732"/>
              <a:ext cx="24145" cy="25934"/>
            </a:xfrm>
            <a:custGeom>
              <a:avLst/>
              <a:gdLst/>
              <a:ahLst/>
              <a:cxnLst/>
              <a:rect l="l" t="t" r="r" b="b"/>
              <a:pathLst>
                <a:path w="34" h="33">
                  <a:moveTo>
                    <a:pt x="7" y="0"/>
                  </a:moveTo>
                  <a:lnTo>
                    <a:pt x="25" y="5"/>
                  </a:lnTo>
                  <a:lnTo>
                    <a:pt x="34" y="10"/>
                  </a:lnTo>
                  <a:lnTo>
                    <a:pt x="27" y="33"/>
                  </a:lnTo>
                  <a:lnTo>
                    <a:pt x="18" y="28"/>
                  </a:lnTo>
                  <a:lnTo>
                    <a:pt x="0" y="2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3" name="CustomShape 107">
              <a:extLst>
                <a:ext uri="{FF2B5EF4-FFF2-40B4-BE49-F238E27FC236}">
                  <a16:creationId xmlns:a16="http://schemas.microsoft.com/office/drawing/2014/main" id="{783AC0E8-CC85-4F68-8D99-846E821F4AD8}"/>
                </a:ext>
              </a:extLst>
            </p:cNvPr>
            <p:cNvSpPr/>
            <p:nvPr/>
          </p:nvSpPr>
          <p:spPr>
            <a:xfrm>
              <a:off x="5901753" y="4179732"/>
              <a:ext cx="14755" cy="18332"/>
            </a:xfrm>
            <a:custGeom>
              <a:avLst/>
              <a:gdLst/>
              <a:ahLst/>
              <a:cxnLst/>
              <a:rect l="l" t="t" r="r" b="b"/>
              <a:pathLst>
                <a:path w="9" h="24">
                  <a:moveTo>
                    <a:pt x="5" y="0"/>
                  </a:moveTo>
                  <a:lnTo>
                    <a:pt x="9" y="0"/>
                  </a:lnTo>
                  <a:lnTo>
                    <a:pt x="7" y="0"/>
                  </a:lnTo>
                  <a:lnTo>
                    <a:pt x="0" y="23"/>
                  </a:lnTo>
                  <a:lnTo>
                    <a:pt x="2" y="2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4" name="CustomShape 108">
              <a:extLst>
                <a:ext uri="{FF2B5EF4-FFF2-40B4-BE49-F238E27FC236}">
                  <a16:creationId xmlns:a16="http://schemas.microsoft.com/office/drawing/2014/main" id="{A5F67976-BCBC-4C3C-AD77-1F0EE94CA75E}"/>
                </a:ext>
              </a:extLst>
            </p:cNvPr>
            <p:cNvSpPr/>
            <p:nvPr/>
          </p:nvSpPr>
          <p:spPr>
            <a:xfrm>
              <a:off x="5915167" y="4196723"/>
              <a:ext cx="21015" cy="55444"/>
            </a:xfrm>
            <a:custGeom>
              <a:avLst/>
              <a:gdLst/>
              <a:ahLst/>
              <a:cxnLst/>
              <a:rect l="l" t="t" r="r" b="b"/>
              <a:pathLst>
                <a:path w="30" h="68">
                  <a:moveTo>
                    <a:pt x="24" y="0"/>
                  </a:moveTo>
                  <a:lnTo>
                    <a:pt x="29" y="19"/>
                  </a:lnTo>
                  <a:lnTo>
                    <a:pt x="30" y="65"/>
                  </a:lnTo>
                  <a:lnTo>
                    <a:pt x="6" y="68"/>
                  </a:lnTo>
                  <a:lnTo>
                    <a:pt x="5" y="22"/>
                  </a:lnTo>
                  <a:lnTo>
                    <a:pt x="0" y="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5" name="CustomShape 109">
              <a:extLst>
                <a:ext uri="{FF2B5EF4-FFF2-40B4-BE49-F238E27FC236}">
                  <a16:creationId xmlns:a16="http://schemas.microsoft.com/office/drawing/2014/main" id="{AE637E40-98CD-41B8-A423-2CD1E7E743F4}"/>
                </a:ext>
              </a:extLst>
            </p:cNvPr>
            <p:cNvSpPr/>
            <p:nvPr/>
          </p:nvSpPr>
          <p:spPr>
            <a:xfrm>
              <a:off x="5915167" y="4188227"/>
              <a:ext cx="16097" cy="17438"/>
            </a:xfrm>
            <a:custGeom>
              <a:avLst/>
              <a:gdLst/>
              <a:ahLst/>
              <a:cxnLst/>
              <a:rect l="l" t="t" r="r" b="b"/>
              <a:pathLst>
                <a:path w="24" h="23">
                  <a:moveTo>
                    <a:pt x="16" y="0"/>
                  </a:moveTo>
                  <a:lnTo>
                    <a:pt x="23" y="3"/>
                  </a:lnTo>
                  <a:lnTo>
                    <a:pt x="24" y="10"/>
                  </a:lnTo>
                  <a:lnTo>
                    <a:pt x="0" y="14"/>
                  </a:lnTo>
                  <a:lnTo>
                    <a:pt x="9" y="2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6" name="CustomShape 110">
              <a:extLst>
                <a:ext uri="{FF2B5EF4-FFF2-40B4-BE49-F238E27FC236}">
                  <a16:creationId xmlns:a16="http://schemas.microsoft.com/office/drawing/2014/main" id="{1CC96F52-854C-4BDF-A1A4-05355EA452FA}"/>
                </a:ext>
              </a:extLst>
            </p:cNvPr>
            <p:cNvSpPr/>
            <p:nvPr/>
          </p:nvSpPr>
          <p:spPr>
            <a:xfrm>
              <a:off x="5915167" y="4252614"/>
              <a:ext cx="21015" cy="56785"/>
            </a:xfrm>
            <a:custGeom>
              <a:avLst/>
              <a:gdLst/>
              <a:ahLst/>
              <a:cxnLst/>
              <a:rect l="l" t="t" r="r" b="b"/>
              <a:pathLst>
                <a:path w="30" h="70">
                  <a:moveTo>
                    <a:pt x="30" y="0"/>
                  </a:moveTo>
                  <a:lnTo>
                    <a:pt x="29" y="47"/>
                  </a:lnTo>
                  <a:lnTo>
                    <a:pt x="24" y="70"/>
                  </a:lnTo>
                  <a:lnTo>
                    <a:pt x="0" y="68"/>
                  </a:lnTo>
                  <a:lnTo>
                    <a:pt x="5" y="46"/>
                  </a:lnTo>
                  <a:lnTo>
                    <a:pt x="6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7" name="CustomShape 111">
              <a:extLst>
                <a:ext uri="{FF2B5EF4-FFF2-40B4-BE49-F238E27FC236}">
                  <a16:creationId xmlns:a16="http://schemas.microsoft.com/office/drawing/2014/main" id="{7BB353F3-9ADE-42AC-AB2A-E432B46C02E4}"/>
                </a:ext>
              </a:extLst>
            </p:cNvPr>
            <p:cNvSpPr/>
            <p:nvPr/>
          </p:nvSpPr>
          <p:spPr>
            <a:xfrm>
              <a:off x="5919192" y="4237858"/>
              <a:ext cx="16991" cy="14308"/>
            </a:xfrm>
            <a:custGeom>
              <a:avLst/>
              <a:gdLst/>
              <a:ahLst/>
              <a:cxnLst/>
              <a:rect l="l" t="t" r="r" b="b"/>
              <a:pathLst>
                <a:path w="24" h="3">
                  <a:moveTo>
                    <a:pt x="24" y="0"/>
                  </a:moveTo>
                  <a:lnTo>
                    <a:pt x="24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8" name="CustomShape 112">
              <a:extLst>
                <a:ext uri="{FF2B5EF4-FFF2-40B4-BE49-F238E27FC236}">
                  <a16:creationId xmlns:a16="http://schemas.microsoft.com/office/drawing/2014/main" id="{ADA38F41-8E29-4AAE-BE2F-C2D7768B9839}"/>
                </a:ext>
              </a:extLst>
            </p:cNvPr>
            <p:cNvSpPr/>
            <p:nvPr/>
          </p:nvSpPr>
          <p:spPr>
            <a:xfrm>
              <a:off x="5896835" y="4304480"/>
              <a:ext cx="32640" cy="27275"/>
            </a:xfrm>
            <a:custGeom>
              <a:avLst/>
              <a:gdLst/>
              <a:ahLst/>
              <a:cxnLst/>
              <a:rect l="l" t="t" r="r" b="b"/>
              <a:pathLst>
                <a:path w="44" h="35">
                  <a:moveTo>
                    <a:pt x="44" y="15"/>
                  </a:moveTo>
                  <a:lnTo>
                    <a:pt x="39" y="21"/>
                  </a:lnTo>
                  <a:lnTo>
                    <a:pt x="30" y="29"/>
                  </a:lnTo>
                  <a:lnTo>
                    <a:pt x="7" y="35"/>
                  </a:lnTo>
                  <a:lnTo>
                    <a:pt x="0" y="13"/>
                  </a:lnTo>
                  <a:lnTo>
                    <a:pt x="20" y="8"/>
                  </a:lnTo>
                  <a:lnTo>
                    <a:pt x="23" y="4"/>
                  </a:lnTo>
                  <a:lnTo>
                    <a:pt x="25" y="0"/>
                  </a:lnTo>
                  <a:lnTo>
                    <a:pt x="44" y="15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9" name="CustomShape 113">
              <a:extLst>
                <a:ext uri="{FF2B5EF4-FFF2-40B4-BE49-F238E27FC236}">
                  <a16:creationId xmlns:a16="http://schemas.microsoft.com/office/drawing/2014/main" id="{503CAB25-5566-478B-BAC5-AE28F2E02A2E}"/>
                </a:ext>
              </a:extLst>
            </p:cNvPr>
            <p:cNvSpPr/>
            <p:nvPr/>
          </p:nvSpPr>
          <p:spPr>
            <a:xfrm>
              <a:off x="5915167" y="4300903"/>
              <a:ext cx="16097" cy="14308"/>
            </a:xfrm>
            <a:custGeom>
              <a:avLst/>
              <a:gdLst/>
              <a:ahLst/>
              <a:cxnLst/>
              <a:rect l="l" t="t" r="r" b="b"/>
              <a:pathLst>
                <a:path w="24" h="15">
                  <a:moveTo>
                    <a:pt x="24" y="8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2" y="0"/>
                  </a:lnTo>
                  <a:lnTo>
                    <a:pt x="0" y="6"/>
                  </a:lnTo>
                  <a:lnTo>
                    <a:pt x="24" y="8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0" name="CustomShape 114">
              <a:extLst>
                <a:ext uri="{FF2B5EF4-FFF2-40B4-BE49-F238E27FC236}">
                  <a16:creationId xmlns:a16="http://schemas.microsoft.com/office/drawing/2014/main" id="{785DB0E0-C9C4-4056-9619-D3718C94CB53}"/>
                </a:ext>
              </a:extLst>
            </p:cNvPr>
            <p:cNvSpPr/>
            <p:nvPr/>
          </p:nvSpPr>
          <p:spPr>
            <a:xfrm>
              <a:off x="5832740" y="4310950"/>
              <a:ext cx="85698" cy="27643"/>
            </a:xfrm>
            <a:custGeom>
              <a:avLst/>
              <a:gdLst/>
              <a:ahLst/>
              <a:cxnLst/>
              <a:rect l="l" t="t" r="r" b="b"/>
              <a:pathLst>
                <a:path w="73" h="28">
                  <a:moveTo>
                    <a:pt x="73" y="22"/>
                  </a:moveTo>
                  <a:lnTo>
                    <a:pt x="46" y="25"/>
                  </a:lnTo>
                  <a:lnTo>
                    <a:pt x="4" y="28"/>
                  </a:lnTo>
                  <a:lnTo>
                    <a:pt x="0" y="6"/>
                  </a:lnTo>
                  <a:lnTo>
                    <a:pt x="42" y="2"/>
                  </a:lnTo>
                  <a:lnTo>
                    <a:pt x="69" y="0"/>
                  </a:lnTo>
                  <a:lnTo>
                    <a:pt x="73" y="22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1" name="CustomShape 115">
              <a:extLst>
                <a:ext uri="{FF2B5EF4-FFF2-40B4-BE49-F238E27FC236}">
                  <a16:creationId xmlns:a16="http://schemas.microsoft.com/office/drawing/2014/main" id="{BEC2F3FD-9213-4EDE-B927-16345068A501}"/>
                </a:ext>
              </a:extLst>
            </p:cNvPr>
            <p:cNvSpPr/>
            <p:nvPr/>
          </p:nvSpPr>
          <p:spPr>
            <a:xfrm>
              <a:off x="5896835" y="4314764"/>
              <a:ext cx="14308" cy="16991"/>
            </a:xfrm>
            <a:custGeom>
              <a:avLst/>
              <a:gdLst/>
              <a:ahLst/>
              <a:cxnLst/>
              <a:rect l="l" t="t" r="r" b="b"/>
              <a:pathLst>
                <a:path w="10" h="22">
                  <a:moveTo>
                    <a:pt x="7" y="22"/>
                  </a:moveTo>
                  <a:lnTo>
                    <a:pt x="10" y="22"/>
                  </a:lnTo>
                  <a:lnTo>
                    <a:pt x="5" y="22"/>
                  </a:lnTo>
                  <a:lnTo>
                    <a:pt x="1" y="0"/>
                  </a:lnTo>
                  <a:lnTo>
                    <a:pt x="0" y="0"/>
                  </a:lnTo>
                  <a:lnTo>
                    <a:pt x="7" y="22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2" name="CustomShape 116">
              <a:extLst>
                <a:ext uri="{FF2B5EF4-FFF2-40B4-BE49-F238E27FC236}">
                  <a16:creationId xmlns:a16="http://schemas.microsoft.com/office/drawing/2014/main" id="{0C9FE80C-E733-4D6D-A531-93605FD9FF5B}"/>
                </a:ext>
              </a:extLst>
            </p:cNvPr>
            <p:cNvSpPr/>
            <p:nvPr/>
          </p:nvSpPr>
          <p:spPr>
            <a:xfrm>
              <a:off x="5838708" y="4320130"/>
              <a:ext cx="14755" cy="18332"/>
            </a:xfrm>
            <a:custGeom>
              <a:avLst/>
              <a:gdLst/>
              <a:ahLst/>
              <a:cxnLst/>
              <a:rect l="l" t="t" r="r" b="b"/>
              <a:pathLst>
                <a:path w="15" h="24">
                  <a:moveTo>
                    <a:pt x="15" y="22"/>
                  </a:moveTo>
                  <a:lnTo>
                    <a:pt x="3" y="24"/>
                  </a:lnTo>
                  <a:lnTo>
                    <a:pt x="0" y="1"/>
                  </a:lnTo>
                  <a:lnTo>
                    <a:pt x="11" y="0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3" name="CustomShape 117">
              <a:extLst>
                <a:ext uri="{FF2B5EF4-FFF2-40B4-BE49-F238E27FC236}">
                  <a16:creationId xmlns:a16="http://schemas.microsoft.com/office/drawing/2014/main" id="{8A001795-E41E-4143-9255-47CB024D8F04}"/>
                </a:ext>
              </a:extLst>
            </p:cNvPr>
            <p:cNvSpPr/>
            <p:nvPr/>
          </p:nvSpPr>
          <p:spPr>
            <a:xfrm>
              <a:off x="5836920" y="4174813"/>
              <a:ext cx="14308" cy="18779"/>
            </a:xfrm>
            <a:custGeom>
              <a:avLst/>
              <a:gdLst/>
              <a:ahLst/>
              <a:cxnLst/>
              <a:rect l="l" t="t" r="r" b="b"/>
              <a:pathLst>
                <a:path w="13" h="24">
                  <a:moveTo>
                    <a:pt x="13" y="0"/>
                  </a:moveTo>
                  <a:lnTo>
                    <a:pt x="2" y="0"/>
                  </a:lnTo>
                  <a:lnTo>
                    <a:pt x="0" y="24"/>
                  </a:lnTo>
                  <a:lnTo>
                    <a:pt x="12" y="24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4" name="CustomShape 167">
              <a:extLst>
                <a:ext uri="{FF2B5EF4-FFF2-40B4-BE49-F238E27FC236}">
                  <a16:creationId xmlns:a16="http://schemas.microsoft.com/office/drawing/2014/main" id="{F8866B0E-3558-4263-916C-DDA59E1840BA}"/>
                </a:ext>
              </a:extLst>
            </p:cNvPr>
            <p:cNvSpPr/>
            <p:nvPr/>
          </p:nvSpPr>
          <p:spPr>
            <a:xfrm>
              <a:off x="5526165" y="4025392"/>
              <a:ext cx="88084" cy="119017"/>
            </a:xfrm>
            <a:custGeom>
              <a:avLst/>
              <a:gdLst>
                <a:gd name="connsiteX0" fmla="*/ 0 w 10000"/>
                <a:gd name="connsiteY0" fmla="*/ 10320 h 10690"/>
                <a:gd name="connsiteX1" fmla="*/ 165 w 10000"/>
                <a:gd name="connsiteY1" fmla="*/ 9060 h 10690"/>
                <a:gd name="connsiteX2" fmla="*/ 331 w 10000"/>
                <a:gd name="connsiteY2" fmla="*/ 7653 h 10690"/>
                <a:gd name="connsiteX3" fmla="*/ 909 w 10000"/>
                <a:gd name="connsiteY3" fmla="*/ 6320 h 10690"/>
                <a:gd name="connsiteX4" fmla="*/ 1736 w 10000"/>
                <a:gd name="connsiteY4" fmla="*/ 4986 h 10690"/>
                <a:gd name="connsiteX5" fmla="*/ 3388 w 10000"/>
                <a:gd name="connsiteY5" fmla="*/ 2764 h 10690"/>
                <a:gd name="connsiteX6" fmla="*/ 4711 w 10000"/>
                <a:gd name="connsiteY6" fmla="*/ 1653 h 10690"/>
                <a:gd name="connsiteX7" fmla="*/ 7694 w 10000"/>
                <a:gd name="connsiteY7" fmla="*/ 0 h 10690"/>
                <a:gd name="connsiteX8" fmla="*/ 10000 w 10000"/>
                <a:gd name="connsiteY8" fmla="*/ 4690 h 10690"/>
                <a:gd name="connsiteX9" fmla="*/ 8843 w 10000"/>
                <a:gd name="connsiteY9" fmla="*/ 5505 h 10690"/>
                <a:gd name="connsiteX10" fmla="*/ 8099 w 10000"/>
                <a:gd name="connsiteY10" fmla="*/ 6097 h 10690"/>
                <a:gd name="connsiteX11" fmla="*/ 6777 w 10000"/>
                <a:gd name="connsiteY11" fmla="*/ 7801 h 10690"/>
                <a:gd name="connsiteX12" fmla="*/ 6446 w 10000"/>
                <a:gd name="connsiteY12" fmla="*/ 8320 h 10690"/>
                <a:gd name="connsiteX13" fmla="*/ 6198 w 10000"/>
                <a:gd name="connsiteY13" fmla="*/ 8912 h 10690"/>
                <a:gd name="connsiteX14" fmla="*/ 6033 w 10000"/>
                <a:gd name="connsiteY14" fmla="*/ 9801 h 10690"/>
                <a:gd name="connsiteX15" fmla="*/ 5950 w 10000"/>
                <a:gd name="connsiteY15" fmla="*/ 10690 h 10690"/>
                <a:gd name="connsiteX16" fmla="*/ 0 w 10000"/>
                <a:gd name="connsiteY16" fmla="*/ 10320 h 1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690">
                  <a:moveTo>
                    <a:pt x="0" y="10320"/>
                  </a:moveTo>
                  <a:lnTo>
                    <a:pt x="165" y="9060"/>
                  </a:lnTo>
                  <a:cubicBezTo>
                    <a:pt x="220" y="8591"/>
                    <a:pt x="276" y="8122"/>
                    <a:pt x="331" y="7653"/>
                  </a:cubicBezTo>
                  <a:lnTo>
                    <a:pt x="909" y="6320"/>
                  </a:lnTo>
                  <a:lnTo>
                    <a:pt x="1736" y="4986"/>
                  </a:lnTo>
                  <a:lnTo>
                    <a:pt x="3388" y="2764"/>
                  </a:lnTo>
                  <a:lnTo>
                    <a:pt x="4711" y="1653"/>
                  </a:lnTo>
                  <a:lnTo>
                    <a:pt x="7694" y="0"/>
                  </a:lnTo>
                  <a:lnTo>
                    <a:pt x="10000" y="4690"/>
                  </a:lnTo>
                  <a:lnTo>
                    <a:pt x="8843" y="5505"/>
                  </a:lnTo>
                  <a:lnTo>
                    <a:pt x="8099" y="6097"/>
                  </a:lnTo>
                  <a:lnTo>
                    <a:pt x="6777" y="7801"/>
                  </a:lnTo>
                  <a:lnTo>
                    <a:pt x="6446" y="8320"/>
                  </a:lnTo>
                  <a:cubicBezTo>
                    <a:pt x="6363" y="8517"/>
                    <a:pt x="6281" y="8715"/>
                    <a:pt x="6198" y="8912"/>
                  </a:cubicBezTo>
                  <a:lnTo>
                    <a:pt x="6033" y="9801"/>
                  </a:lnTo>
                  <a:cubicBezTo>
                    <a:pt x="6005" y="10097"/>
                    <a:pt x="5978" y="10394"/>
                    <a:pt x="5950" y="10690"/>
                  </a:cubicBezTo>
                  <a:lnTo>
                    <a:pt x="0" y="1032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5" name="CustomShape 168">
              <a:extLst>
                <a:ext uri="{FF2B5EF4-FFF2-40B4-BE49-F238E27FC236}">
                  <a16:creationId xmlns:a16="http://schemas.microsoft.com/office/drawing/2014/main" id="{7472C73F-4F51-4553-A4DF-6BD39F3290D5}"/>
                </a:ext>
              </a:extLst>
            </p:cNvPr>
            <p:cNvSpPr/>
            <p:nvPr/>
          </p:nvSpPr>
          <p:spPr>
            <a:xfrm>
              <a:off x="5582056" y="3964081"/>
              <a:ext cx="119383" cy="113705"/>
            </a:xfrm>
            <a:custGeom>
              <a:avLst/>
              <a:gdLst>
                <a:gd name="connsiteX0" fmla="*/ 0 w 10000"/>
                <a:gd name="connsiteY0" fmla="*/ 5950 h 10172"/>
                <a:gd name="connsiteX1" fmla="*/ 1863 w 10000"/>
                <a:gd name="connsiteY1" fmla="*/ 4320 h 10172"/>
                <a:gd name="connsiteX2" fmla="*/ 3789 w 10000"/>
                <a:gd name="connsiteY2" fmla="*/ 2765 h 10172"/>
                <a:gd name="connsiteX3" fmla="*/ 5839 w 10000"/>
                <a:gd name="connsiteY3" fmla="*/ 1357 h 10172"/>
                <a:gd name="connsiteX4" fmla="*/ 8853 w 10000"/>
                <a:gd name="connsiteY4" fmla="*/ 0 h 10172"/>
                <a:gd name="connsiteX5" fmla="*/ 10000 w 10000"/>
                <a:gd name="connsiteY5" fmla="*/ 4913 h 10172"/>
                <a:gd name="connsiteX6" fmla="*/ 8012 w 10000"/>
                <a:gd name="connsiteY6" fmla="*/ 6024 h 10172"/>
                <a:gd name="connsiteX7" fmla="*/ 6273 w 10000"/>
                <a:gd name="connsiteY7" fmla="*/ 7209 h 10172"/>
                <a:gd name="connsiteX8" fmla="*/ 4410 w 10000"/>
                <a:gd name="connsiteY8" fmla="*/ 8691 h 10172"/>
                <a:gd name="connsiteX9" fmla="*/ 2671 w 10000"/>
                <a:gd name="connsiteY9" fmla="*/ 10172 h 10172"/>
                <a:gd name="connsiteX10" fmla="*/ 0 w 10000"/>
                <a:gd name="connsiteY10" fmla="*/ 5950 h 1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0172">
                  <a:moveTo>
                    <a:pt x="0" y="5950"/>
                  </a:moveTo>
                  <a:lnTo>
                    <a:pt x="1863" y="4320"/>
                  </a:lnTo>
                  <a:lnTo>
                    <a:pt x="3789" y="2765"/>
                  </a:lnTo>
                  <a:lnTo>
                    <a:pt x="5839" y="1357"/>
                  </a:lnTo>
                  <a:lnTo>
                    <a:pt x="8853" y="0"/>
                  </a:lnTo>
                  <a:lnTo>
                    <a:pt x="10000" y="4913"/>
                  </a:lnTo>
                  <a:lnTo>
                    <a:pt x="8012" y="6024"/>
                  </a:lnTo>
                  <a:lnTo>
                    <a:pt x="6273" y="7209"/>
                  </a:lnTo>
                  <a:lnTo>
                    <a:pt x="4410" y="8691"/>
                  </a:lnTo>
                  <a:lnTo>
                    <a:pt x="2671" y="10172"/>
                  </a:lnTo>
                  <a:lnTo>
                    <a:pt x="0" y="595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6" name="CustomShape 169">
              <a:extLst>
                <a:ext uri="{FF2B5EF4-FFF2-40B4-BE49-F238E27FC236}">
                  <a16:creationId xmlns:a16="http://schemas.microsoft.com/office/drawing/2014/main" id="{D63C5AF8-4765-42A3-B22C-9780C4A02F82}"/>
                </a:ext>
              </a:extLst>
            </p:cNvPr>
            <p:cNvSpPr/>
            <p:nvPr/>
          </p:nvSpPr>
          <p:spPr>
            <a:xfrm>
              <a:off x="5580267" y="4028602"/>
              <a:ext cx="34429" cy="49184"/>
            </a:xfrm>
            <a:custGeom>
              <a:avLst/>
              <a:gdLst/>
              <a:ahLst/>
              <a:cxnLst/>
              <a:rect l="l" t="t" r="r" b="b"/>
              <a:pathLst>
                <a:path w="49" h="60">
                  <a:moveTo>
                    <a:pt x="0" y="5"/>
                  </a:moveTo>
                  <a:lnTo>
                    <a:pt x="6" y="0"/>
                  </a:lnTo>
                  <a:lnTo>
                    <a:pt x="3" y="3"/>
                  </a:lnTo>
                  <a:lnTo>
                    <a:pt x="46" y="60"/>
                  </a:lnTo>
                  <a:lnTo>
                    <a:pt x="49" y="59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7" name="CustomShape 170">
              <a:extLst>
                <a:ext uri="{FF2B5EF4-FFF2-40B4-BE49-F238E27FC236}">
                  <a16:creationId xmlns:a16="http://schemas.microsoft.com/office/drawing/2014/main" id="{4EC4143E-BFFF-4B0B-8599-CCA13BD8B9AB}"/>
                </a:ext>
              </a:extLst>
            </p:cNvPr>
            <p:cNvSpPr/>
            <p:nvPr/>
          </p:nvSpPr>
          <p:spPr>
            <a:xfrm>
              <a:off x="5678636" y="3948566"/>
              <a:ext cx="110441" cy="70646"/>
            </a:xfrm>
            <a:custGeom>
              <a:avLst/>
              <a:gdLst/>
              <a:ahLst/>
              <a:cxnLst/>
              <a:rect l="l" t="t" r="r" b="b"/>
              <a:pathLst>
                <a:path w="149" h="86">
                  <a:moveTo>
                    <a:pt x="0" y="20"/>
                  </a:moveTo>
                  <a:lnTo>
                    <a:pt x="36" y="7"/>
                  </a:lnTo>
                  <a:lnTo>
                    <a:pt x="74" y="0"/>
                  </a:lnTo>
                  <a:lnTo>
                    <a:pt x="96" y="0"/>
                  </a:lnTo>
                  <a:lnTo>
                    <a:pt x="116" y="1"/>
                  </a:lnTo>
                  <a:lnTo>
                    <a:pt x="149" y="7"/>
                  </a:lnTo>
                  <a:lnTo>
                    <a:pt x="135" y="77"/>
                  </a:lnTo>
                  <a:lnTo>
                    <a:pt x="103" y="71"/>
                  </a:lnTo>
                  <a:lnTo>
                    <a:pt x="93" y="71"/>
                  </a:lnTo>
                  <a:lnTo>
                    <a:pt x="82" y="71"/>
                  </a:lnTo>
                  <a:lnTo>
                    <a:pt x="55" y="76"/>
                  </a:lnTo>
                  <a:lnTo>
                    <a:pt x="27" y="86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8" name="CustomShape 171">
              <a:extLst>
                <a:ext uri="{FF2B5EF4-FFF2-40B4-BE49-F238E27FC236}">
                  <a16:creationId xmlns:a16="http://schemas.microsoft.com/office/drawing/2014/main" id="{86F5B92A-9381-42CB-9456-1AA59CB1E135}"/>
                </a:ext>
              </a:extLst>
            </p:cNvPr>
            <p:cNvSpPr/>
            <p:nvPr/>
          </p:nvSpPr>
          <p:spPr>
            <a:xfrm>
              <a:off x="5677295" y="3965110"/>
              <a:ext cx="24145" cy="53656"/>
            </a:xfrm>
            <a:custGeom>
              <a:avLst/>
              <a:gdLst/>
              <a:ahLst/>
              <a:cxnLst/>
              <a:rect l="l" t="t" r="r" b="b"/>
              <a:pathLst>
                <a:path w="34" h="66">
                  <a:moveTo>
                    <a:pt x="0" y="1"/>
                  </a:moveTo>
                  <a:lnTo>
                    <a:pt x="3" y="0"/>
                  </a:lnTo>
                  <a:lnTo>
                    <a:pt x="30" y="66"/>
                  </a:lnTo>
                  <a:lnTo>
                    <a:pt x="34" y="6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9" name="CustomShape 172">
              <a:extLst>
                <a:ext uri="{FF2B5EF4-FFF2-40B4-BE49-F238E27FC236}">
                  <a16:creationId xmlns:a16="http://schemas.microsoft.com/office/drawing/2014/main" id="{454C07FE-B134-4BFA-A39A-C49308708A84}"/>
                </a:ext>
              </a:extLst>
            </p:cNvPr>
            <p:cNvSpPr/>
            <p:nvPr/>
          </p:nvSpPr>
          <p:spPr>
            <a:xfrm>
              <a:off x="5777899" y="3952867"/>
              <a:ext cx="102840" cy="101888"/>
            </a:xfrm>
            <a:custGeom>
              <a:avLst/>
              <a:gdLst>
                <a:gd name="connsiteX0" fmla="*/ 582 w 10000"/>
                <a:gd name="connsiteY0" fmla="*/ 0 h 9800"/>
                <a:gd name="connsiteX1" fmla="*/ 3972 w 10000"/>
                <a:gd name="connsiteY1" fmla="*/ 826 h 9800"/>
                <a:gd name="connsiteX2" fmla="*/ 6241 w 10000"/>
                <a:gd name="connsiteY2" fmla="*/ 2022 h 9800"/>
                <a:gd name="connsiteX3" fmla="*/ 8369 w 10000"/>
                <a:gd name="connsiteY3" fmla="*/ 3475 h 9800"/>
                <a:gd name="connsiteX4" fmla="*/ 10000 w 10000"/>
                <a:gd name="connsiteY4" fmla="*/ 4928 h 9800"/>
                <a:gd name="connsiteX5" fmla="*/ 6879 w 10000"/>
                <a:gd name="connsiteY5" fmla="*/ 9800 h 9800"/>
                <a:gd name="connsiteX6" fmla="*/ 5461 w 10000"/>
                <a:gd name="connsiteY6" fmla="*/ 8518 h 9800"/>
                <a:gd name="connsiteX7" fmla="*/ 3830 w 10000"/>
                <a:gd name="connsiteY7" fmla="*/ 7321 h 9800"/>
                <a:gd name="connsiteX8" fmla="*/ 2128 w 10000"/>
                <a:gd name="connsiteY8" fmla="*/ 6467 h 9800"/>
                <a:gd name="connsiteX9" fmla="*/ 0 w 10000"/>
                <a:gd name="connsiteY9" fmla="*/ 5526 h 9800"/>
                <a:gd name="connsiteX10" fmla="*/ 582 w 10000"/>
                <a:gd name="connsiteY10" fmla="*/ 0 h 9800"/>
                <a:gd name="connsiteX0" fmla="*/ 22 w 10000"/>
                <a:gd name="connsiteY0" fmla="*/ 0 h 10815"/>
                <a:gd name="connsiteX1" fmla="*/ 3972 w 10000"/>
                <a:gd name="connsiteY1" fmla="*/ 1658 h 10815"/>
                <a:gd name="connsiteX2" fmla="*/ 6241 w 10000"/>
                <a:gd name="connsiteY2" fmla="*/ 2878 h 10815"/>
                <a:gd name="connsiteX3" fmla="*/ 8369 w 10000"/>
                <a:gd name="connsiteY3" fmla="*/ 4361 h 10815"/>
                <a:gd name="connsiteX4" fmla="*/ 10000 w 10000"/>
                <a:gd name="connsiteY4" fmla="*/ 5844 h 10815"/>
                <a:gd name="connsiteX5" fmla="*/ 6879 w 10000"/>
                <a:gd name="connsiteY5" fmla="*/ 10815 h 10815"/>
                <a:gd name="connsiteX6" fmla="*/ 5461 w 10000"/>
                <a:gd name="connsiteY6" fmla="*/ 9507 h 10815"/>
                <a:gd name="connsiteX7" fmla="*/ 3830 w 10000"/>
                <a:gd name="connsiteY7" fmla="*/ 8285 h 10815"/>
                <a:gd name="connsiteX8" fmla="*/ 2128 w 10000"/>
                <a:gd name="connsiteY8" fmla="*/ 7414 h 10815"/>
                <a:gd name="connsiteX9" fmla="*/ 0 w 10000"/>
                <a:gd name="connsiteY9" fmla="*/ 6454 h 10815"/>
                <a:gd name="connsiteX10" fmla="*/ 22 w 10000"/>
                <a:gd name="connsiteY10" fmla="*/ 0 h 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0815">
                  <a:moveTo>
                    <a:pt x="22" y="0"/>
                  </a:moveTo>
                  <a:lnTo>
                    <a:pt x="3972" y="1658"/>
                  </a:lnTo>
                  <a:lnTo>
                    <a:pt x="6241" y="2878"/>
                  </a:lnTo>
                  <a:lnTo>
                    <a:pt x="8369" y="4361"/>
                  </a:lnTo>
                  <a:lnTo>
                    <a:pt x="10000" y="5844"/>
                  </a:lnTo>
                  <a:lnTo>
                    <a:pt x="6879" y="10815"/>
                  </a:lnTo>
                  <a:lnTo>
                    <a:pt x="5461" y="9507"/>
                  </a:lnTo>
                  <a:lnTo>
                    <a:pt x="3830" y="8285"/>
                  </a:lnTo>
                  <a:lnTo>
                    <a:pt x="2128" y="7414"/>
                  </a:lnTo>
                  <a:lnTo>
                    <a:pt x="0" y="6454"/>
                  </a:lnTo>
                  <a:cubicBezTo>
                    <a:pt x="7" y="4303"/>
                    <a:pt x="15" y="2151"/>
                    <a:pt x="22" y="0"/>
                  </a:cubicBez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0" name="CustomShape 173">
              <a:extLst>
                <a:ext uri="{FF2B5EF4-FFF2-40B4-BE49-F238E27FC236}">
                  <a16:creationId xmlns:a16="http://schemas.microsoft.com/office/drawing/2014/main" id="{7D59DECB-69FA-44F2-A325-3918299F6C09}"/>
                </a:ext>
              </a:extLst>
            </p:cNvPr>
            <p:cNvSpPr/>
            <p:nvPr/>
          </p:nvSpPr>
          <p:spPr>
            <a:xfrm>
              <a:off x="5777899" y="3954379"/>
              <a:ext cx="16544" cy="57233"/>
            </a:xfrm>
            <a:custGeom>
              <a:avLst/>
              <a:gdLst/>
              <a:ahLst/>
              <a:cxnLst/>
              <a:rect l="l" t="t" r="r" b="b"/>
              <a:pathLst>
                <a:path w="24" h="70">
                  <a:moveTo>
                    <a:pt x="19" y="0"/>
                  </a:moveTo>
                  <a:lnTo>
                    <a:pt x="23" y="2"/>
                  </a:lnTo>
                  <a:lnTo>
                    <a:pt x="24" y="2"/>
                  </a:lnTo>
                  <a:lnTo>
                    <a:pt x="0" y="69"/>
                  </a:lnTo>
                  <a:lnTo>
                    <a:pt x="5" y="7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1" name="CustomShape 174">
              <a:extLst>
                <a:ext uri="{FF2B5EF4-FFF2-40B4-BE49-F238E27FC236}">
                  <a16:creationId xmlns:a16="http://schemas.microsoft.com/office/drawing/2014/main" id="{70171265-9E23-4A41-BC1C-8C517BB569E8}"/>
                </a:ext>
              </a:extLst>
            </p:cNvPr>
            <p:cNvSpPr/>
            <p:nvPr/>
          </p:nvSpPr>
          <p:spPr>
            <a:xfrm>
              <a:off x="5848098" y="3996069"/>
              <a:ext cx="93345" cy="102285"/>
            </a:xfrm>
            <a:custGeom>
              <a:avLst/>
              <a:gdLst>
                <a:gd name="connsiteX0" fmla="*/ 2554 w 10000"/>
                <a:gd name="connsiteY0" fmla="*/ 0 h 11269"/>
                <a:gd name="connsiteX1" fmla="*/ 10000 w 10000"/>
                <a:gd name="connsiteY1" fmla="*/ 6360 h 11269"/>
                <a:gd name="connsiteX2" fmla="*/ 5804 w 10000"/>
                <a:gd name="connsiteY2" fmla="*/ 11269 h 11269"/>
                <a:gd name="connsiteX3" fmla="*/ 0 w 10000"/>
                <a:gd name="connsiteY3" fmla="*/ 6178 h 11269"/>
                <a:gd name="connsiteX4" fmla="*/ 2554 w 10000"/>
                <a:gd name="connsiteY4" fmla="*/ 0 h 11269"/>
                <a:gd name="connsiteX0" fmla="*/ 2554 w 11408"/>
                <a:gd name="connsiteY0" fmla="*/ 0 h 11269"/>
                <a:gd name="connsiteX1" fmla="*/ 11408 w 11408"/>
                <a:gd name="connsiteY1" fmla="*/ 7417 h 11269"/>
                <a:gd name="connsiteX2" fmla="*/ 5804 w 11408"/>
                <a:gd name="connsiteY2" fmla="*/ 11269 h 11269"/>
                <a:gd name="connsiteX3" fmla="*/ 0 w 11408"/>
                <a:gd name="connsiteY3" fmla="*/ 6178 h 11269"/>
                <a:gd name="connsiteX4" fmla="*/ 2554 w 11408"/>
                <a:gd name="connsiteY4" fmla="*/ 0 h 1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08" h="11269">
                  <a:moveTo>
                    <a:pt x="2554" y="0"/>
                  </a:moveTo>
                  <a:lnTo>
                    <a:pt x="11408" y="7417"/>
                  </a:lnTo>
                  <a:lnTo>
                    <a:pt x="5804" y="11269"/>
                  </a:lnTo>
                  <a:lnTo>
                    <a:pt x="0" y="6178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2" name="CustomShape 175">
              <a:extLst>
                <a:ext uri="{FF2B5EF4-FFF2-40B4-BE49-F238E27FC236}">
                  <a16:creationId xmlns:a16="http://schemas.microsoft.com/office/drawing/2014/main" id="{4EDB6993-EE0F-4897-845A-0FCAF56804B3}"/>
                </a:ext>
              </a:extLst>
            </p:cNvPr>
            <p:cNvSpPr/>
            <p:nvPr/>
          </p:nvSpPr>
          <p:spPr>
            <a:xfrm>
              <a:off x="5848098" y="3999539"/>
              <a:ext cx="32640" cy="52761"/>
            </a:xfrm>
            <a:custGeom>
              <a:avLst/>
              <a:gdLst/>
              <a:ahLst/>
              <a:cxnLst/>
              <a:rect l="l" t="t" r="r" b="b"/>
              <a:pathLst>
                <a:path w="47" h="65">
                  <a:moveTo>
                    <a:pt x="46" y="8"/>
                  </a:moveTo>
                  <a:lnTo>
                    <a:pt x="34" y="0"/>
                  </a:lnTo>
                  <a:lnTo>
                    <a:pt x="47" y="10"/>
                  </a:lnTo>
                  <a:lnTo>
                    <a:pt x="0" y="64"/>
                  </a:lnTo>
                  <a:lnTo>
                    <a:pt x="2" y="65"/>
                  </a:lnTo>
                  <a:lnTo>
                    <a:pt x="46" y="8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3" name="CustomShape 176">
              <a:extLst>
                <a:ext uri="{FF2B5EF4-FFF2-40B4-BE49-F238E27FC236}">
                  <a16:creationId xmlns:a16="http://schemas.microsoft.com/office/drawing/2014/main" id="{27511EAB-CE5C-4EFE-8697-051FB43C8CA8}"/>
                </a:ext>
              </a:extLst>
            </p:cNvPr>
            <p:cNvSpPr/>
            <p:nvPr/>
          </p:nvSpPr>
          <p:spPr>
            <a:xfrm>
              <a:off x="5891022" y="4060796"/>
              <a:ext cx="64387" cy="193574"/>
            </a:xfrm>
            <a:custGeom>
              <a:avLst/>
              <a:gdLst>
                <a:gd name="connsiteX0" fmla="*/ 6966 w 10000"/>
                <a:gd name="connsiteY0" fmla="*/ 0 h 10585"/>
                <a:gd name="connsiteX1" fmla="*/ 7753 w 10000"/>
                <a:gd name="connsiteY1" fmla="*/ 545 h 10585"/>
                <a:gd name="connsiteX2" fmla="*/ 8539 w 10000"/>
                <a:gd name="connsiteY2" fmla="*/ 1455 h 10585"/>
                <a:gd name="connsiteX3" fmla="*/ 9213 w 10000"/>
                <a:gd name="connsiteY3" fmla="*/ 3455 h 10585"/>
                <a:gd name="connsiteX4" fmla="*/ 9775 w 10000"/>
                <a:gd name="connsiteY4" fmla="*/ 6227 h 10585"/>
                <a:gd name="connsiteX5" fmla="*/ 10000 w 10000"/>
                <a:gd name="connsiteY5" fmla="*/ 10585 h 10585"/>
                <a:gd name="connsiteX6" fmla="*/ 1798 w 10000"/>
                <a:gd name="connsiteY6" fmla="*/ 10000 h 10585"/>
                <a:gd name="connsiteX7" fmla="*/ 1685 w 10000"/>
                <a:gd name="connsiteY7" fmla="*/ 6364 h 10585"/>
                <a:gd name="connsiteX8" fmla="*/ 1011 w 10000"/>
                <a:gd name="connsiteY8" fmla="*/ 3727 h 10585"/>
                <a:gd name="connsiteX9" fmla="*/ 449 w 10000"/>
                <a:gd name="connsiteY9" fmla="*/ 2091 h 10585"/>
                <a:gd name="connsiteX10" fmla="*/ 337 w 10000"/>
                <a:gd name="connsiteY10" fmla="*/ 1864 h 10585"/>
                <a:gd name="connsiteX11" fmla="*/ 0 w 10000"/>
                <a:gd name="connsiteY11" fmla="*/ 1773 h 10585"/>
                <a:gd name="connsiteX12" fmla="*/ 6966 w 10000"/>
                <a:gd name="connsiteY12" fmla="*/ 0 h 1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00" h="10585">
                  <a:moveTo>
                    <a:pt x="6966" y="0"/>
                  </a:moveTo>
                  <a:lnTo>
                    <a:pt x="7753" y="545"/>
                  </a:lnTo>
                  <a:lnTo>
                    <a:pt x="8539" y="1455"/>
                  </a:lnTo>
                  <a:lnTo>
                    <a:pt x="9213" y="3455"/>
                  </a:lnTo>
                  <a:lnTo>
                    <a:pt x="9775" y="6227"/>
                  </a:lnTo>
                  <a:lnTo>
                    <a:pt x="10000" y="10585"/>
                  </a:lnTo>
                  <a:lnTo>
                    <a:pt x="1798" y="10000"/>
                  </a:lnTo>
                  <a:cubicBezTo>
                    <a:pt x="1760" y="8788"/>
                    <a:pt x="1723" y="7576"/>
                    <a:pt x="1685" y="6364"/>
                  </a:cubicBezTo>
                  <a:lnTo>
                    <a:pt x="1011" y="3727"/>
                  </a:lnTo>
                  <a:lnTo>
                    <a:pt x="449" y="2091"/>
                  </a:lnTo>
                  <a:cubicBezTo>
                    <a:pt x="412" y="2015"/>
                    <a:pt x="374" y="1940"/>
                    <a:pt x="337" y="1864"/>
                  </a:cubicBezTo>
                  <a:lnTo>
                    <a:pt x="0" y="1773"/>
                  </a:lnTo>
                  <a:lnTo>
                    <a:pt x="6966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4" name="CustomShape 177">
              <a:extLst>
                <a:ext uri="{FF2B5EF4-FFF2-40B4-BE49-F238E27FC236}">
                  <a16:creationId xmlns:a16="http://schemas.microsoft.com/office/drawing/2014/main" id="{3EB9656B-4007-453B-BD6D-7930C694E8C9}"/>
                </a:ext>
              </a:extLst>
            </p:cNvPr>
            <p:cNvSpPr/>
            <p:nvPr/>
          </p:nvSpPr>
          <p:spPr>
            <a:xfrm>
              <a:off x="5891022" y="4054088"/>
              <a:ext cx="45160" cy="43371"/>
            </a:xfrm>
            <a:custGeom>
              <a:avLst/>
              <a:gdLst/>
              <a:ahLst/>
              <a:cxnLst/>
              <a:rect l="l" t="t" r="r" b="b"/>
              <a:pathLst>
                <a:path w="62" h="54">
                  <a:moveTo>
                    <a:pt x="54" y="0"/>
                  </a:moveTo>
                  <a:lnTo>
                    <a:pt x="61" y="5"/>
                  </a:lnTo>
                  <a:lnTo>
                    <a:pt x="62" y="8"/>
                  </a:lnTo>
                  <a:lnTo>
                    <a:pt x="0" y="47"/>
                  </a:lnTo>
                  <a:lnTo>
                    <a:pt x="7" y="5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5" name="CustomShape 178">
              <a:extLst>
                <a:ext uri="{FF2B5EF4-FFF2-40B4-BE49-F238E27FC236}">
                  <a16:creationId xmlns:a16="http://schemas.microsoft.com/office/drawing/2014/main" id="{3DA71742-BFDA-40D9-96B9-0C0313A364F1}"/>
                </a:ext>
              </a:extLst>
            </p:cNvPr>
            <p:cNvSpPr/>
            <p:nvPr/>
          </p:nvSpPr>
          <p:spPr>
            <a:xfrm>
              <a:off x="5895941" y="4241882"/>
              <a:ext cx="59468" cy="204365"/>
            </a:xfrm>
            <a:custGeom>
              <a:avLst/>
              <a:gdLst>
                <a:gd name="connsiteX0" fmla="*/ 10000 w 10000"/>
                <a:gd name="connsiteY0" fmla="*/ 87 h 10704"/>
                <a:gd name="connsiteX1" fmla="*/ 9518 w 10000"/>
                <a:gd name="connsiteY1" fmla="*/ 6435 h 10704"/>
                <a:gd name="connsiteX2" fmla="*/ 9157 w 10000"/>
                <a:gd name="connsiteY2" fmla="*/ 8609 h 10704"/>
                <a:gd name="connsiteX3" fmla="*/ 8916 w 10000"/>
                <a:gd name="connsiteY3" fmla="*/ 9435 h 10704"/>
                <a:gd name="connsiteX4" fmla="*/ 7586 w 10000"/>
                <a:gd name="connsiteY4" fmla="*/ 10704 h 10704"/>
                <a:gd name="connsiteX5" fmla="*/ 0 w 10000"/>
                <a:gd name="connsiteY5" fmla="*/ 9435 h 10704"/>
                <a:gd name="connsiteX6" fmla="*/ 241 w 10000"/>
                <a:gd name="connsiteY6" fmla="*/ 8870 h 10704"/>
                <a:gd name="connsiteX7" fmla="*/ 361 w 10000"/>
                <a:gd name="connsiteY7" fmla="*/ 8348 h 10704"/>
                <a:gd name="connsiteX8" fmla="*/ 723 w 10000"/>
                <a:gd name="connsiteY8" fmla="*/ 6391 h 10704"/>
                <a:gd name="connsiteX9" fmla="*/ 1205 w 10000"/>
                <a:gd name="connsiteY9" fmla="*/ 0 h 10704"/>
                <a:gd name="connsiteX10" fmla="*/ 10000 w 10000"/>
                <a:gd name="connsiteY10" fmla="*/ 87 h 1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0704">
                  <a:moveTo>
                    <a:pt x="10000" y="87"/>
                  </a:moveTo>
                  <a:cubicBezTo>
                    <a:pt x="9839" y="2203"/>
                    <a:pt x="9679" y="4319"/>
                    <a:pt x="9518" y="6435"/>
                  </a:cubicBezTo>
                  <a:cubicBezTo>
                    <a:pt x="9398" y="7160"/>
                    <a:pt x="9277" y="7884"/>
                    <a:pt x="9157" y="8609"/>
                  </a:cubicBezTo>
                  <a:cubicBezTo>
                    <a:pt x="9077" y="8884"/>
                    <a:pt x="8996" y="9160"/>
                    <a:pt x="8916" y="9435"/>
                  </a:cubicBezTo>
                  <a:lnTo>
                    <a:pt x="7586" y="10704"/>
                  </a:lnTo>
                  <a:lnTo>
                    <a:pt x="0" y="9435"/>
                  </a:lnTo>
                  <a:lnTo>
                    <a:pt x="241" y="8870"/>
                  </a:lnTo>
                  <a:lnTo>
                    <a:pt x="361" y="8348"/>
                  </a:lnTo>
                  <a:cubicBezTo>
                    <a:pt x="482" y="7696"/>
                    <a:pt x="602" y="7043"/>
                    <a:pt x="723" y="6391"/>
                  </a:cubicBezTo>
                  <a:cubicBezTo>
                    <a:pt x="884" y="4261"/>
                    <a:pt x="1044" y="2130"/>
                    <a:pt x="1205" y="0"/>
                  </a:cubicBezTo>
                  <a:lnTo>
                    <a:pt x="10000" y="87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6" name="CustomShape 179">
              <a:extLst>
                <a:ext uri="{FF2B5EF4-FFF2-40B4-BE49-F238E27FC236}">
                  <a16:creationId xmlns:a16="http://schemas.microsoft.com/office/drawing/2014/main" id="{5CD6A271-7BBD-4843-AD5C-933177B8F145}"/>
                </a:ext>
              </a:extLst>
            </p:cNvPr>
            <p:cNvSpPr/>
            <p:nvPr/>
          </p:nvSpPr>
          <p:spPr>
            <a:xfrm>
              <a:off x="5903095" y="4228916"/>
              <a:ext cx="53208" cy="14308"/>
            </a:xfrm>
            <a:custGeom>
              <a:avLst/>
              <a:gdLst/>
              <a:ahLst/>
              <a:cxnLst/>
              <a:rect l="l" t="t" r="r" b="b"/>
              <a:pathLst>
                <a:path w="73" h="3">
                  <a:moveTo>
                    <a:pt x="73" y="2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3" y="2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7" name="CustomShape 180">
              <a:extLst>
                <a:ext uri="{FF2B5EF4-FFF2-40B4-BE49-F238E27FC236}">
                  <a16:creationId xmlns:a16="http://schemas.microsoft.com/office/drawing/2014/main" id="{CC04E87E-25AF-4E5E-ABCE-93CEFD69D841}"/>
                </a:ext>
              </a:extLst>
            </p:cNvPr>
            <p:cNvSpPr/>
            <p:nvPr/>
          </p:nvSpPr>
          <p:spPr>
            <a:xfrm>
              <a:off x="5864642" y="4417604"/>
              <a:ext cx="80483" cy="90767"/>
            </a:xfrm>
            <a:custGeom>
              <a:avLst/>
              <a:gdLst/>
              <a:ahLst/>
              <a:cxnLst/>
              <a:rect l="l" t="t" r="r" b="b"/>
              <a:pathLst>
                <a:path w="112" h="110">
                  <a:moveTo>
                    <a:pt x="112" y="25"/>
                  </a:moveTo>
                  <a:lnTo>
                    <a:pt x="103" y="49"/>
                  </a:lnTo>
                  <a:lnTo>
                    <a:pt x="89" y="72"/>
                  </a:lnTo>
                  <a:lnTo>
                    <a:pt x="69" y="94"/>
                  </a:lnTo>
                  <a:lnTo>
                    <a:pt x="48" y="110"/>
                  </a:lnTo>
                  <a:lnTo>
                    <a:pt x="0" y="57"/>
                  </a:lnTo>
                  <a:lnTo>
                    <a:pt x="18" y="43"/>
                  </a:lnTo>
                  <a:lnTo>
                    <a:pt x="30" y="29"/>
                  </a:lnTo>
                  <a:lnTo>
                    <a:pt x="37" y="18"/>
                  </a:lnTo>
                  <a:lnTo>
                    <a:pt x="44" y="0"/>
                  </a:lnTo>
                  <a:lnTo>
                    <a:pt x="112" y="25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8" name="CustomShape 181">
              <a:extLst>
                <a:ext uri="{FF2B5EF4-FFF2-40B4-BE49-F238E27FC236}">
                  <a16:creationId xmlns:a16="http://schemas.microsoft.com/office/drawing/2014/main" id="{392B9645-1A73-4E7B-B5AE-DA99DB2B0E92}"/>
                </a:ext>
              </a:extLst>
            </p:cNvPr>
            <p:cNvSpPr/>
            <p:nvPr/>
          </p:nvSpPr>
          <p:spPr>
            <a:xfrm>
              <a:off x="5895941" y="4417604"/>
              <a:ext cx="52314" cy="19674"/>
            </a:xfrm>
            <a:custGeom>
              <a:avLst/>
              <a:gdLst/>
              <a:ahLst/>
              <a:cxnLst/>
              <a:rect l="l" t="t" r="r" b="b"/>
              <a:pathLst>
                <a:path w="72" h="25">
                  <a:moveTo>
                    <a:pt x="71" y="20"/>
                  </a:moveTo>
                  <a:lnTo>
                    <a:pt x="72" y="17"/>
                  </a:lnTo>
                  <a:lnTo>
                    <a:pt x="69" y="25"/>
                  </a:lnTo>
                  <a:lnTo>
                    <a:pt x="1" y="0"/>
                  </a:lnTo>
                  <a:lnTo>
                    <a:pt x="0" y="7"/>
                  </a:lnTo>
                  <a:lnTo>
                    <a:pt x="71" y="2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9" name="CustomShape 182">
              <a:extLst>
                <a:ext uri="{FF2B5EF4-FFF2-40B4-BE49-F238E27FC236}">
                  <a16:creationId xmlns:a16="http://schemas.microsoft.com/office/drawing/2014/main" id="{102D9C30-08F2-4953-93EB-9CBBCF3BF248}"/>
                </a:ext>
              </a:extLst>
            </p:cNvPr>
            <p:cNvSpPr/>
            <p:nvPr/>
          </p:nvSpPr>
          <p:spPr>
            <a:xfrm>
              <a:off x="5795784" y="4462317"/>
              <a:ext cx="109752" cy="106051"/>
            </a:xfrm>
            <a:custGeom>
              <a:avLst/>
              <a:gdLst>
                <a:gd name="connsiteX0" fmla="*/ 10958 w 10958"/>
                <a:gd name="connsiteY0" fmla="*/ 4177 h 10000"/>
                <a:gd name="connsiteX1" fmla="*/ 6642 w 10958"/>
                <a:gd name="connsiteY1" fmla="*/ 7479 h 10000"/>
                <a:gd name="connsiteX2" fmla="*/ 2920 w 10958"/>
                <a:gd name="connsiteY2" fmla="*/ 10000 h 10000"/>
                <a:gd name="connsiteX3" fmla="*/ 0 w 10958"/>
                <a:gd name="connsiteY3" fmla="*/ 4958 h 10000"/>
                <a:gd name="connsiteX4" fmla="*/ 3796 w 10958"/>
                <a:gd name="connsiteY4" fmla="*/ 2437 h 10000"/>
                <a:gd name="connsiteX5" fmla="*/ 7007 w 10958"/>
                <a:gd name="connsiteY5" fmla="*/ 0 h 10000"/>
                <a:gd name="connsiteX6" fmla="*/ 10958 w 10958"/>
                <a:gd name="connsiteY6" fmla="*/ 4177 h 10000"/>
                <a:gd name="connsiteX0" fmla="*/ 10958 w 10958"/>
                <a:gd name="connsiteY0" fmla="*/ 4177 h 10781"/>
                <a:gd name="connsiteX1" fmla="*/ 6642 w 10958"/>
                <a:gd name="connsiteY1" fmla="*/ 7479 h 10781"/>
                <a:gd name="connsiteX2" fmla="*/ 1578 w 10958"/>
                <a:gd name="connsiteY2" fmla="*/ 10781 h 10781"/>
                <a:gd name="connsiteX3" fmla="*/ 0 w 10958"/>
                <a:gd name="connsiteY3" fmla="*/ 4958 h 10781"/>
                <a:gd name="connsiteX4" fmla="*/ 3796 w 10958"/>
                <a:gd name="connsiteY4" fmla="*/ 2437 h 10781"/>
                <a:gd name="connsiteX5" fmla="*/ 7007 w 10958"/>
                <a:gd name="connsiteY5" fmla="*/ 0 h 10781"/>
                <a:gd name="connsiteX6" fmla="*/ 10958 w 10958"/>
                <a:gd name="connsiteY6" fmla="*/ 4177 h 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8" h="10781">
                  <a:moveTo>
                    <a:pt x="10958" y="4177"/>
                  </a:moveTo>
                  <a:lnTo>
                    <a:pt x="6642" y="7479"/>
                  </a:lnTo>
                  <a:lnTo>
                    <a:pt x="1578" y="10781"/>
                  </a:lnTo>
                  <a:lnTo>
                    <a:pt x="0" y="4958"/>
                  </a:lnTo>
                  <a:lnTo>
                    <a:pt x="3796" y="2437"/>
                  </a:lnTo>
                  <a:lnTo>
                    <a:pt x="7007" y="0"/>
                  </a:lnTo>
                  <a:lnTo>
                    <a:pt x="10958" y="4177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0" name="CustomShape 183">
              <a:extLst>
                <a:ext uri="{FF2B5EF4-FFF2-40B4-BE49-F238E27FC236}">
                  <a16:creationId xmlns:a16="http://schemas.microsoft.com/office/drawing/2014/main" id="{D5C206FC-ACB2-47B2-A54F-4A2FE4007A69}"/>
                </a:ext>
              </a:extLst>
            </p:cNvPr>
            <p:cNvSpPr/>
            <p:nvPr/>
          </p:nvSpPr>
          <p:spPr>
            <a:xfrm>
              <a:off x="5864642" y="4462317"/>
              <a:ext cx="32640" cy="49631"/>
            </a:xfrm>
            <a:custGeom>
              <a:avLst/>
              <a:gdLst/>
              <a:ahLst/>
              <a:cxnLst/>
              <a:rect l="l" t="t" r="r" b="b"/>
              <a:pathLst>
                <a:path w="48" h="61">
                  <a:moveTo>
                    <a:pt x="48" y="56"/>
                  </a:moveTo>
                  <a:lnTo>
                    <a:pt x="43" y="61"/>
                  </a:lnTo>
                  <a:lnTo>
                    <a:pt x="45" y="59"/>
                  </a:lnTo>
                  <a:lnTo>
                    <a:pt x="4" y="0"/>
                  </a:lnTo>
                  <a:lnTo>
                    <a:pt x="0" y="3"/>
                  </a:lnTo>
                  <a:lnTo>
                    <a:pt x="48" y="56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1" name="CustomShape 184">
              <a:extLst>
                <a:ext uri="{FF2B5EF4-FFF2-40B4-BE49-F238E27FC236}">
                  <a16:creationId xmlns:a16="http://schemas.microsoft.com/office/drawing/2014/main" id="{DAB01270-A073-49DB-8FF0-3CE09D7D8792}"/>
                </a:ext>
              </a:extLst>
            </p:cNvPr>
            <p:cNvSpPr/>
            <p:nvPr/>
          </p:nvSpPr>
          <p:spPr>
            <a:xfrm>
              <a:off x="5743470" y="4511054"/>
              <a:ext cx="76906" cy="79142"/>
            </a:xfrm>
            <a:custGeom>
              <a:avLst/>
              <a:gdLst/>
              <a:ahLst/>
              <a:cxnLst/>
              <a:rect l="l" t="t" r="r" b="b"/>
              <a:pathLst>
                <a:path w="108" h="96">
                  <a:moveTo>
                    <a:pt x="108" y="62"/>
                  </a:moveTo>
                  <a:lnTo>
                    <a:pt x="81" y="77"/>
                  </a:lnTo>
                  <a:lnTo>
                    <a:pt x="55" y="87"/>
                  </a:lnTo>
                  <a:lnTo>
                    <a:pt x="30" y="95"/>
                  </a:lnTo>
                  <a:lnTo>
                    <a:pt x="9" y="96"/>
                  </a:lnTo>
                  <a:lnTo>
                    <a:pt x="0" y="26"/>
                  </a:lnTo>
                  <a:lnTo>
                    <a:pt x="14" y="26"/>
                  </a:lnTo>
                  <a:lnTo>
                    <a:pt x="30" y="21"/>
                  </a:lnTo>
                  <a:lnTo>
                    <a:pt x="49" y="14"/>
                  </a:lnTo>
                  <a:lnTo>
                    <a:pt x="73" y="0"/>
                  </a:lnTo>
                  <a:lnTo>
                    <a:pt x="108" y="62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2" name="CustomShape 185">
              <a:extLst>
                <a:ext uri="{FF2B5EF4-FFF2-40B4-BE49-F238E27FC236}">
                  <a16:creationId xmlns:a16="http://schemas.microsoft.com/office/drawing/2014/main" id="{2370CD0F-ECFF-4C38-B89D-2F6C4392D611}"/>
                </a:ext>
              </a:extLst>
            </p:cNvPr>
            <p:cNvSpPr/>
            <p:nvPr/>
          </p:nvSpPr>
          <p:spPr>
            <a:xfrm>
              <a:off x="5795784" y="4511054"/>
              <a:ext cx="28616" cy="50525"/>
            </a:xfrm>
            <a:custGeom>
              <a:avLst/>
              <a:gdLst/>
              <a:ahLst/>
              <a:cxnLst/>
              <a:rect l="l" t="t" r="r" b="b"/>
              <a:pathLst>
                <a:path w="41" h="62">
                  <a:moveTo>
                    <a:pt x="40" y="61"/>
                  </a:moveTo>
                  <a:lnTo>
                    <a:pt x="41" y="61"/>
                  </a:lnTo>
                  <a:lnTo>
                    <a:pt x="38" y="62"/>
                  </a:lnTo>
                  <a:lnTo>
                    <a:pt x="3" y="0"/>
                  </a:lnTo>
                  <a:lnTo>
                    <a:pt x="0" y="1"/>
                  </a:lnTo>
                  <a:lnTo>
                    <a:pt x="40" y="61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3" name="CustomShape 186">
              <a:extLst>
                <a:ext uri="{FF2B5EF4-FFF2-40B4-BE49-F238E27FC236}">
                  <a16:creationId xmlns:a16="http://schemas.microsoft.com/office/drawing/2014/main" id="{B5D5B8DD-0193-4B47-96C6-78799859C5B5}"/>
                </a:ext>
              </a:extLst>
            </p:cNvPr>
            <p:cNvSpPr/>
            <p:nvPr/>
          </p:nvSpPr>
          <p:spPr>
            <a:xfrm>
              <a:off x="5654911" y="4511054"/>
              <a:ext cx="98959" cy="79142"/>
            </a:xfrm>
            <a:custGeom>
              <a:avLst/>
              <a:gdLst>
                <a:gd name="connsiteX0" fmla="*/ 10867 w 10867"/>
                <a:gd name="connsiteY0" fmla="*/ 10000 h 10000"/>
                <a:gd name="connsiteX1" fmla="*/ 7290 w 10867"/>
                <a:gd name="connsiteY1" fmla="*/ 9896 h 10000"/>
                <a:gd name="connsiteX2" fmla="*/ 4860 w 10867"/>
                <a:gd name="connsiteY2" fmla="*/ 9063 h 10000"/>
                <a:gd name="connsiteX3" fmla="*/ 2523 w 10867"/>
                <a:gd name="connsiteY3" fmla="*/ 8021 h 10000"/>
                <a:gd name="connsiteX4" fmla="*/ 0 w 10867"/>
                <a:gd name="connsiteY4" fmla="*/ 6458 h 10000"/>
                <a:gd name="connsiteX5" fmla="*/ 3178 w 10867"/>
                <a:gd name="connsiteY5" fmla="*/ 0 h 10000"/>
                <a:gd name="connsiteX6" fmla="*/ 5514 w 10867"/>
                <a:gd name="connsiteY6" fmla="*/ 1458 h 10000"/>
                <a:gd name="connsiteX7" fmla="*/ 7290 w 10867"/>
                <a:gd name="connsiteY7" fmla="*/ 2188 h 10000"/>
                <a:gd name="connsiteX8" fmla="*/ 8692 w 10867"/>
                <a:gd name="connsiteY8" fmla="*/ 2708 h 10000"/>
                <a:gd name="connsiteX9" fmla="*/ 10000 w 10867"/>
                <a:gd name="connsiteY9" fmla="*/ 2708 h 10000"/>
                <a:gd name="connsiteX10" fmla="*/ 10867 w 10867"/>
                <a:gd name="connsiteY10" fmla="*/ 10000 h 10000"/>
                <a:gd name="connsiteX0" fmla="*/ 12575 w 12575"/>
                <a:gd name="connsiteY0" fmla="*/ 10000 h 10000"/>
                <a:gd name="connsiteX1" fmla="*/ 8998 w 12575"/>
                <a:gd name="connsiteY1" fmla="*/ 9896 h 10000"/>
                <a:gd name="connsiteX2" fmla="*/ 6568 w 12575"/>
                <a:gd name="connsiteY2" fmla="*/ 9063 h 10000"/>
                <a:gd name="connsiteX3" fmla="*/ 4231 w 12575"/>
                <a:gd name="connsiteY3" fmla="*/ 8021 h 10000"/>
                <a:gd name="connsiteX4" fmla="*/ 0 w 12575"/>
                <a:gd name="connsiteY4" fmla="*/ 5730 h 10000"/>
                <a:gd name="connsiteX5" fmla="*/ 4886 w 12575"/>
                <a:gd name="connsiteY5" fmla="*/ 0 h 10000"/>
                <a:gd name="connsiteX6" fmla="*/ 7222 w 12575"/>
                <a:gd name="connsiteY6" fmla="*/ 1458 h 10000"/>
                <a:gd name="connsiteX7" fmla="*/ 8998 w 12575"/>
                <a:gd name="connsiteY7" fmla="*/ 2188 h 10000"/>
                <a:gd name="connsiteX8" fmla="*/ 10400 w 12575"/>
                <a:gd name="connsiteY8" fmla="*/ 2708 h 10000"/>
                <a:gd name="connsiteX9" fmla="*/ 11708 w 12575"/>
                <a:gd name="connsiteY9" fmla="*/ 2708 h 10000"/>
                <a:gd name="connsiteX10" fmla="*/ 12575 w 12575"/>
                <a:gd name="connsiteY10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575" h="10000">
                  <a:moveTo>
                    <a:pt x="12575" y="10000"/>
                  </a:moveTo>
                  <a:lnTo>
                    <a:pt x="8998" y="9896"/>
                  </a:lnTo>
                  <a:lnTo>
                    <a:pt x="6568" y="9063"/>
                  </a:lnTo>
                  <a:lnTo>
                    <a:pt x="4231" y="8021"/>
                  </a:lnTo>
                  <a:lnTo>
                    <a:pt x="0" y="5730"/>
                  </a:lnTo>
                  <a:lnTo>
                    <a:pt x="4886" y="0"/>
                  </a:lnTo>
                  <a:lnTo>
                    <a:pt x="7222" y="1458"/>
                  </a:lnTo>
                  <a:lnTo>
                    <a:pt x="8998" y="2188"/>
                  </a:lnTo>
                  <a:lnTo>
                    <a:pt x="10400" y="2708"/>
                  </a:lnTo>
                  <a:lnTo>
                    <a:pt x="11708" y="2708"/>
                  </a:lnTo>
                  <a:lnTo>
                    <a:pt x="12575" y="1000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4" name="CustomShape 187">
              <a:extLst>
                <a:ext uri="{FF2B5EF4-FFF2-40B4-BE49-F238E27FC236}">
                  <a16:creationId xmlns:a16="http://schemas.microsoft.com/office/drawing/2014/main" id="{E467E4F3-D3C7-4C9A-A6CF-99B138F636E9}"/>
                </a:ext>
              </a:extLst>
            </p:cNvPr>
            <p:cNvSpPr/>
            <p:nvPr/>
          </p:nvSpPr>
          <p:spPr>
            <a:xfrm>
              <a:off x="5743470" y="4532963"/>
              <a:ext cx="14308" cy="57233"/>
            </a:xfrm>
            <a:custGeom>
              <a:avLst/>
              <a:gdLst/>
              <a:ahLst/>
              <a:cxnLst/>
              <a:rect l="l" t="t" r="r" b="b"/>
              <a:pathLst>
                <a:path w="9" h="70">
                  <a:moveTo>
                    <a:pt x="9" y="70"/>
                  </a:moveTo>
                  <a:lnTo>
                    <a:pt x="4" y="70"/>
                  </a:lnTo>
                  <a:lnTo>
                    <a:pt x="0" y="70"/>
                  </a:lnTo>
                  <a:lnTo>
                    <a:pt x="9" y="0"/>
                  </a:lnTo>
                  <a:lnTo>
                    <a:pt x="0" y="0"/>
                  </a:lnTo>
                  <a:lnTo>
                    <a:pt x="9" y="7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5" name="CustomShape 188">
              <a:extLst>
                <a:ext uri="{FF2B5EF4-FFF2-40B4-BE49-F238E27FC236}">
                  <a16:creationId xmlns:a16="http://schemas.microsoft.com/office/drawing/2014/main" id="{336BDCDC-F298-4CD9-AC5B-C13B402E7A1A}"/>
                </a:ext>
              </a:extLst>
            </p:cNvPr>
            <p:cNvSpPr/>
            <p:nvPr/>
          </p:nvSpPr>
          <p:spPr>
            <a:xfrm>
              <a:off x="5595023" y="4461869"/>
              <a:ext cx="100157" cy="98815"/>
            </a:xfrm>
            <a:custGeom>
              <a:avLst/>
              <a:gdLst/>
              <a:ahLst/>
              <a:cxnLst/>
              <a:rect l="l" t="t" r="r" b="b"/>
              <a:pathLst>
                <a:path w="137" h="120">
                  <a:moveTo>
                    <a:pt x="99" y="120"/>
                  </a:moveTo>
                  <a:lnTo>
                    <a:pt x="46" y="90"/>
                  </a:lnTo>
                  <a:lnTo>
                    <a:pt x="0" y="60"/>
                  </a:lnTo>
                  <a:lnTo>
                    <a:pt x="40" y="0"/>
                  </a:lnTo>
                  <a:lnTo>
                    <a:pt x="86" y="30"/>
                  </a:lnTo>
                  <a:lnTo>
                    <a:pt x="137" y="60"/>
                  </a:lnTo>
                  <a:lnTo>
                    <a:pt x="99" y="12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6" name="CustomShape 189">
              <a:extLst>
                <a:ext uri="{FF2B5EF4-FFF2-40B4-BE49-F238E27FC236}">
                  <a16:creationId xmlns:a16="http://schemas.microsoft.com/office/drawing/2014/main" id="{22F7498A-72D2-4D09-84F8-0F075DF4DB2F}"/>
                </a:ext>
              </a:extLst>
            </p:cNvPr>
            <p:cNvSpPr/>
            <p:nvPr/>
          </p:nvSpPr>
          <p:spPr>
            <a:xfrm>
              <a:off x="5668352" y="4511054"/>
              <a:ext cx="26828" cy="50525"/>
            </a:xfrm>
            <a:custGeom>
              <a:avLst/>
              <a:gdLst/>
              <a:ahLst/>
              <a:cxnLst/>
              <a:rect l="l" t="t" r="r" b="b"/>
              <a:pathLst>
                <a:path w="38" h="62">
                  <a:moveTo>
                    <a:pt x="1" y="62"/>
                  </a:moveTo>
                  <a:lnTo>
                    <a:pt x="0" y="61"/>
                  </a:lnTo>
                  <a:lnTo>
                    <a:pt x="38" y="1"/>
                  </a:lnTo>
                  <a:lnTo>
                    <a:pt x="35" y="0"/>
                  </a:lnTo>
                  <a:lnTo>
                    <a:pt x="1" y="62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7" name="CustomShape 190">
              <a:extLst>
                <a:ext uri="{FF2B5EF4-FFF2-40B4-BE49-F238E27FC236}">
                  <a16:creationId xmlns:a16="http://schemas.microsoft.com/office/drawing/2014/main" id="{CB9F1420-4D24-439D-9EA7-3DB21F45461C}"/>
                </a:ext>
              </a:extLst>
            </p:cNvPr>
            <p:cNvSpPr/>
            <p:nvPr/>
          </p:nvSpPr>
          <p:spPr>
            <a:xfrm>
              <a:off x="5535038" y="4421178"/>
              <a:ext cx="89495" cy="99156"/>
            </a:xfrm>
            <a:custGeom>
              <a:avLst/>
              <a:gdLst>
                <a:gd name="connsiteX0" fmla="*/ 6867 w 10938"/>
                <a:gd name="connsiteY0" fmla="*/ 10045 h 10045"/>
                <a:gd name="connsiteX1" fmla="*/ 5009 w 10938"/>
                <a:gd name="connsiteY1" fmla="*/ 8630 h 10045"/>
                <a:gd name="connsiteX2" fmla="*/ 3327 w 10938"/>
                <a:gd name="connsiteY2" fmla="*/ 7026 h 10045"/>
                <a:gd name="connsiteX3" fmla="*/ 2000 w 10938"/>
                <a:gd name="connsiteY3" fmla="*/ 5234 h 10045"/>
                <a:gd name="connsiteX4" fmla="*/ 0 w 10938"/>
                <a:gd name="connsiteY4" fmla="*/ 0 h 10045"/>
                <a:gd name="connsiteX5" fmla="*/ 6425 w 10938"/>
                <a:gd name="connsiteY5" fmla="*/ 45 h 10045"/>
                <a:gd name="connsiteX6" fmla="*/ 7044 w 10938"/>
                <a:gd name="connsiteY6" fmla="*/ 1271 h 10045"/>
                <a:gd name="connsiteX7" fmla="*/ 7929 w 10938"/>
                <a:gd name="connsiteY7" fmla="*/ 2309 h 10045"/>
                <a:gd name="connsiteX8" fmla="*/ 9168 w 10938"/>
                <a:gd name="connsiteY8" fmla="*/ 3630 h 10045"/>
                <a:gd name="connsiteX9" fmla="*/ 10938 w 10938"/>
                <a:gd name="connsiteY9" fmla="*/ 4856 h 10045"/>
                <a:gd name="connsiteX10" fmla="*/ 6867 w 10938"/>
                <a:gd name="connsiteY10" fmla="*/ 10045 h 10045"/>
                <a:gd name="connsiteX0" fmla="*/ 6398 w 10469"/>
                <a:gd name="connsiteY0" fmla="*/ 10000 h 10000"/>
                <a:gd name="connsiteX1" fmla="*/ 4540 w 10469"/>
                <a:gd name="connsiteY1" fmla="*/ 8585 h 10000"/>
                <a:gd name="connsiteX2" fmla="*/ 2858 w 10469"/>
                <a:gd name="connsiteY2" fmla="*/ 6981 h 10000"/>
                <a:gd name="connsiteX3" fmla="*/ 1531 w 10469"/>
                <a:gd name="connsiteY3" fmla="*/ 5189 h 10000"/>
                <a:gd name="connsiteX4" fmla="*/ 0 w 10469"/>
                <a:gd name="connsiteY4" fmla="*/ 1707 h 10000"/>
                <a:gd name="connsiteX5" fmla="*/ 5956 w 10469"/>
                <a:gd name="connsiteY5" fmla="*/ 0 h 10000"/>
                <a:gd name="connsiteX6" fmla="*/ 6575 w 10469"/>
                <a:gd name="connsiteY6" fmla="*/ 1226 h 10000"/>
                <a:gd name="connsiteX7" fmla="*/ 7460 w 10469"/>
                <a:gd name="connsiteY7" fmla="*/ 2264 h 10000"/>
                <a:gd name="connsiteX8" fmla="*/ 8699 w 10469"/>
                <a:gd name="connsiteY8" fmla="*/ 3585 h 10000"/>
                <a:gd name="connsiteX9" fmla="*/ 10469 w 10469"/>
                <a:gd name="connsiteY9" fmla="*/ 4811 h 10000"/>
                <a:gd name="connsiteX10" fmla="*/ 6398 w 10469"/>
                <a:gd name="connsiteY10" fmla="*/ 10000 h 10000"/>
                <a:gd name="connsiteX0" fmla="*/ 8275 w 10469"/>
                <a:gd name="connsiteY0" fmla="*/ 11314 h 11314"/>
                <a:gd name="connsiteX1" fmla="*/ 4540 w 10469"/>
                <a:gd name="connsiteY1" fmla="*/ 8585 h 11314"/>
                <a:gd name="connsiteX2" fmla="*/ 2858 w 10469"/>
                <a:gd name="connsiteY2" fmla="*/ 6981 h 11314"/>
                <a:gd name="connsiteX3" fmla="*/ 1531 w 10469"/>
                <a:gd name="connsiteY3" fmla="*/ 5189 h 11314"/>
                <a:gd name="connsiteX4" fmla="*/ 0 w 10469"/>
                <a:gd name="connsiteY4" fmla="*/ 1707 h 11314"/>
                <a:gd name="connsiteX5" fmla="*/ 5956 w 10469"/>
                <a:gd name="connsiteY5" fmla="*/ 0 h 11314"/>
                <a:gd name="connsiteX6" fmla="*/ 6575 w 10469"/>
                <a:gd name="connsiteY6" fmla="*/ 1226 h 11314"/>
                <a:gd name="connsiteX7" fmla="*/ 7460 w 10469"/>
                <a:gd name="connsiteY7" fmla="*/ 2264 h 11314"/>
                <a:gd name="connsiteX8" fmla="*/ 8699 w 10469"/>
                <a:gd name="connsiteY8" fmla="*/ 3585 h 11314"/>
                <a:gd name="connsiteX9" fmla="*/ 10469 w 10469"/>
                <a:gd name="connsiteY9" fmla="*/ 4811 h 11314"/>
                <a:gd name="connsiteX10" fmla="*/ 8275 w 10469"/>
                <a:gd name="connsiteY10" fmla="*/ 11314 h 11314"/>
                <a:gd name="connsiteX0" fmla="*/ 6867 w 9061"/>
                <a:gd name="connsiteY0" fmla="*/ 17931 h 17931"/>
                <a:gd name="connsiteX1" fmla="*/ 3132 w 9061"/>
                <a:gd name="connsiteY1" fmla="*/ 15202 h 17931"/>
                <a:gd name="connsiteX2" fmla="*/ 1450 w 9061"/>
                <a:gd name="connsiteY2" fmla="*/ 13598 h 17931"/>
                <a:gd name="connsiteX3" fmla="*/ 123 w 9061"/>
                <a:gd name="connsiteY3" fmla="*/ 11806 h 17931"/>
                <a:gd name="connsiteX4" fmla="*/ 0 w 9061"/>
                <a:gd name="connsiteY4" fmla="*/ 0 h 17931"/>
                <a:gd name="connsiteX5" fmla="*/ 4548 w 9061"/>
                <a:gd name="connsiteY5" fmla="*/ 6617 h 17931"/>
                <a:gd name="connsiteX6" fmla="*/ 5167 w 9061"/>
                <a:gd name="connsiteY6" fmla="*/ 7843 h 17931"/>
                <a:gd name="connsiteX7" fmla="*/ 6052 w 9061"/>
                <a:gd name="connsiteY7" fmla="*/ 8881 h 17931"/>
                <a:gd name="connsiteX8" fmla="*/ 7291 w 9061"/>
                <a:gd name="connsiteY8" fmla="*/ 10202 h 17931"/>
                <a:gd name="connsiteX9" fmla="*/ 9061 w 9061"/>
                <a:gd name="connsiteY9" fmla="*/ 11428 h 17931"/>
                <a:gd name="connsiteX10" fmla="*/ 6867 w 9061"/>
                <a:gd name="connsiteY10" fmla="*/ 17931 h 17931"/>
                <a:gd name="connsiteX0" fmla="*/ 9650 w 12071"/>
                <a:gd name="connsiteY0" fmla="*/ 6310 h 6310"/>
                <a:gd name="connsiteX1" fmla="*/ 5528 w 12071"/>
                <a:gd name="connsiteY1" fmla="*/ 4788 h 6310"/>
                <a:gd name="connsiteX2" fmla="*/ 3671 w 12071"/>
                <a:gd name="connsiteY2" fmla="*/ 3894 h 6310"/>
                <a:gd name="connsiteX3" fmla="*/ 2207 w 12071"/>
                <a:gd name="connsiteY3" fmla="*/ 2894 h 6310"/>
                <a:gd name="connsiteX4" fmla="*/ 0 w 12071"/>
                <a:gd name="connsiteY4" fmla="*/ 1441 h 6310"/>
                <a:gd name="connsiteX5" fmla="*/ 7090 w 12071"/>
                <a:gd name="connsiteY5" fmla="*/ 0 h 6310"/>
                <a:gd name="connsiteX6" fmla="*/ 7773 w 12071"/>
                <a:gd name="connsiteY6" fmla="*/ 684 h 6310"/>
                <a:gd name="connsiteX7" fmla="*/ 8750 w 12071"/>
                <a:gd name="connsiteY7" fmla="*/ 1263 h 6310"/>
                <a:gd name="connsiteX8" fmla="*/ 10118 w 12071"/>
                <a:gd name="connsiteY8" fmla="*/ 2000 h 6310"/>
                <a:gd name="connsiteX9" fmla="*/ 12071 w 12071"/>
                <a:gd name="connsiteY9" fmla="*/ 2683 h 6310"/>
                <a:gd name="connsiteX10" fmla="*/ 9650 w 12071"/>
                <a:gd name="connsiteY10" fmla="*/ 6310 h 6310"/>
                <a:gd name="connsiteX0" fmla="*/ 6707 w 8713"/>
                <a:gd name="connsiteY0" fmla="*/ 10000 h 10000"/>
                <a:gd name="connsiteX1" fmla="*/ 3293 w 8713"/>
                <a:gd name="connsiteY1" fmla="*/ 7588 h 10000"/>
                <a:gd name="connsiteX2" fmla="*/ 1754 w 8713"/>
                <a:gd name="connsiteY2" fmla="*/ 6171 h 10000"/>
                <a:gd name="connsiteX3" fmla="*/ 541 w 8713"/>
                <a:gd name="connsiteY3" fmla="*/ 4586 h 10000"/>
                <a:gd name="connsiteX4" fmla="*/ 0 w 8713"/>
                <a:gd name="connsiteY4" fmla="*/ 2284 h 10000"/>
                <a:gd name="connsiteX5" fmla="*/ 4587 w 8713"/>
                <a:gd name="connsiteY5" fmla="*/ 0 h 10000"/>
                <a:gd name="connsiteX6" fmla="*/ 5152 w 8713"/>
                <a:gd name="connsiteY6" fmla="*/ 1084 h 10000"/>
                <a:gd name="connsiteX7" fmla="*/ 5962 w 8713"/>
                <a:gd name="connsiteY7" fmla="*/ 2002 h 10000"/>
                <a:gd name="connsiteX8" fmla="*/ 7095 w 8713"/>
                <a:gd name="connsiteY8" fmla="*/ 3170 h 10000"/>
                <a:gd name="connsiteX9" fmla="*/ 8713 w 8713"/>
                <a:gd name="connsiteY9" fmla="*/ 4252 h 10000"/>
                <a:gd name="connsiteX10" fmla="*/ 6707 w 8713"/>
                <a:gd name="connsiteY10" fmla="*/ 10000 h 10000"/>
                <a:gd name="connsiteX0" fmla="*/ 9175 w 11477"/>
                <a:gd name="connsiteY0" fmla="*/ 10000 h 10000"/>
                <a:gd name="connsiteX1" fmla="*/ 5256 w 11477"/>
                <a:gd name="connsiteY1" fmla="*/ 7588 h 10000"/>
                <a:gd name="connsiteX2" fmla="*/ 3490 w 11477"/>
                <a:gd name="connsiteY2" fmla="*/ 6171 h 10000"/>
                <a:gd name="connsiteX3" fmla="*/ 2098 w 11477"/>
                <a:gd name="connsiteY3" fmla="*/ 4586 h 10000"/>
                <a:gd name="connsiteX4" fmla="*/ 0 w 11477"/>
                <a:gd name="connsiteY4" fmla="*/ 1897 h 10000"/>
                <a:gd name="connsiteX5" fmla="*/ 6742 w 11477"/>
                <a:gd name="connsiteY5" fmla="*/ 0 h 10000"/>
                <a:gd name="connsiteX6" fmla="*/ 7390 w 11477"/>
                <a:gd name="connsiteY6" fmla="*/ 1084 h 10000"/>
                <a:gd name="connsiteX7" fmla="*/ 8320 w 11477"/>
                <a:gd name="connsiteY7" fmla="*/ 2002 h 10000"/>
                <a:gd name="connsiteX8" fmla="*/ 9620 w 11477"/>
                <a:gd name="connsiteY8" fmla="*/ 3170 h 10000"/>
                <a:gd name="connsiteX9" fmla="*/ 11477 w 11477"/>
                <a:gd name="connsiteY9" fmla="*/ 4252 h 10000"/>
                <a:gd name="connsiteX10" fmla="*/ 9175 w 11477"/>
                <a:gd name="connsiteY10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7" h="10000">
                  <a:moveTo>
                    <a:pt x="9175" y="10000"/>
                  </a:moveTo>
                  <a:lnTo>
                    <a:pt x="5256" y="7588"/>
                  </a:lnTo>
                  <a:lnTo>
                    <a:pt x="3490" y="6171"/>
                  </a:lnTo>
                  <a:lnTo>
                    <a:pt x="2098" y="4586"/>
                  </a:lnTo>
                  <a:lnTo>
                    <a:pt x="0" y="1897"/>
                  </a:lnTo>
                  <a:lnTo>
                    <a:pt x="6742" y="0"/>
                  </a:lnTo>
                  <a:lnTo>
                    <a:pt x="7390" y="1084"/>
                  </a:lnTo>
                  <a:lnTo>
                    <a:pt x="8320" y="2002"/>
                  </a:lnTo>
                  <a:lnTo>
                    <a:pt x="9620" y="3170"/>
                  </a:lnTo>
                  <a:lnTo>
                    <a:pt x="11477" y="4252"/>
                  </a:lnTo>
                  <a:lnTo>
                    <a:pt x="9175" y="1000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8" name="CustomShape 191">
              <a:extLst>
                <a:ext uri="{FF2B5EF4-FFF2-40B4-BE49-F238E27FC236}">
                  <a16:creationId xmlns:a16="http://schemas.microsoft.com/office/drawing/2014/main" id="{1C8E9B9F-EA3F-41A6-AF03-59A32ED54BB7}"/>
                </a:ext>
              </a:extLst>
            </p:cNvPr>
            <p:cNvSpPr/>
            <p:nvPr/>
          </p:nvSpPr>
          <p:spPr>
            <a:xfrm>
              <a:off x="5592340" y="4461869"/>
              <a:ext cx="32640" cy="50525"/>
            </a:xfrm>
            <a:custGeom>
              <a:avLst/>
              <a:gdLst/>
              <a:ahLst/>
              <a:cxnLst/>
              <a:rect l="l" t="t" r="r" b="b"/>
              <a:pathLst>
                <a:path w="46" h="62">
                  <a:moveTo>
                    <a:pt x="2" y="60"/>
                  </a:moveTo>
                  <a:lnTo>
                    <a:pt x="6" y="62"/>
                  </a:lnTo>
                  <a:lnTo>
                    <a:pt x="0" y="57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2" y="6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9" name="CustomShape 192">
              <a:extLst>
                <a:ext uri="{FF2B5EF4-FFF2-40B4-BE49-F238E27FC236}">
                  <a16:creationId xmlns:a16="http://schemas.microsoft.com/office/drawing/2014/main" id="{976700E2-DB77-4368-ACA1-AB80CD3870F0}"/>
                </a:ext>
              </a:extLst>
            </p:cNvPr>
            <p:cNvSpPr/>
            <p:nvPr/>
          </p:nvSpPr>
          <p:spPr>
            <a:xfrm>
              <a:off x="5526165" y="4301797"/>
              <a:ext cx="64387" cy="143081"/>
            </a:xfrm>
            <a:custGeom>
              <a:avLst/>
              <a:gdLst/>
              <a:ahLst/>
              <a:cxnLst/>
              <a:rect l="l" t="t" r="r" b="b"/>
              <a:pathLst>
                <a:path w="87" h="172">
                  <a:moveTo>
                    <a:pt x="18" y="172"/>
                  </a:moveTo>
                  <a:lnTo>
                    <a:pt x="11" y="147"/>
                  </a:lnTo>
                  <a:lnTo>
                    <a:pt x="6" y="110"/>
                  </a:lnTo>
                  <a:lnTo>
                    <a:pt x="2" y="62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3" y="58"/>
                  </a:lnTo>
                  <a:lnTo>
                    <a:pt x="77" y="102"/>
                  </a:lnTo>
                  <a:lnTo>
                    <a:pt x="81" y="132"/>
                  </a:lnTo>
                  <a:lnTo>
                    <a:pt x="87" y="150"/>
                  </a:lnTo>
                  <a:lnTo>
                    <a:pt x="18" y="172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0" name="CustomShape 193">
              <a:extLst>
                <a:ext uri="{FF2B5EF4-FFF2-40B4-BE49-F238E27FC236}">
                  <a16:creationId xmlns:a16="http://schemas.microsoft.com/office/drawing/2014/main" id="{9A428525-423A-4276-BCD2-9303FD2D99D2}"/>
                </a:ext>
              </a:extLst>
            </p:cNvPr>
            <p:cNvSpPr/>
            <p:nvPr/>
          </p:nvSpPr>
          <p:spPr>
            <a:xfrm>
              <a:off x="5540026" y="4421181"/>
              <a:ext cx="50973" cy="31299"/>
            </a:xfrm>
            <a:custGeom>
              <a:avLst/>
              <a:gdLst/>
              <a:ahLst/>
              <a:cxnLst/>
              <a:rect l="l" t="t" r="r" b="b"/>
              <a:pathLst>
                <a:path w="69" h="39">
                  <a:moveTo>
                    <a:pt x="4" y="39"/>
                  </a:moveTo>
                  <a:lnTo>
                    <a:pt x="2" y="36"/>
                  </a:lnTo>
                  <a:lnTo>
                    <a:pt x="0" y="30"/>
                  </a:lnTo>
                  <a:lnTo>
                    <a:pt x="69" y="8"/>
                  </a:lnTo>
                  <a:lnTo>
                    <a:pt x="66" y="0"/>
                  </a:lnTo>
                  <a:lnTo>
                    <a:pt x="4" y="39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1" name="CustomShape 194">
              <a:extLst>
                <a:ext uri="{FF2B5EF4-FFF2-40B4-BE49-F238E27FC236}">
                  <a16:creationId xmlns:a16="http://schemas.microsoft.com/office/drawing/2014/main" id="{56FD874C-F8EE-443C-B9EC-EFAA4C7C819A}"/>
                </a:ext>
              </a:extLst>
            </p:cNvPr>
            <p:cNvSpPr/>
            <p:nvPr/>
          </p:nvSpPr>
          <p:spPr>
            <a:xfrm>
              <a:off x="5525980" y="4126237"/>
              <a:ext cx="52946" cy="195458"/>
            </a:xfrm>
            <a:custGeom>
              <a:avLst/>
              <a:gdLst>
                <a:gd name="connsiteX0" fmla="*/ 0 w 87261"/>
                <a:gd name="connsiteY0" fmla="*/ 0 h 304215"/>
                <a:gd name="connsiteX1" fmla="*/ 87261 w 87261"/>
                <a:gd name="connsiteY1" fmla="*/ 0 h 304215"/>
                <a:gd name="connsiteX2" fmla="*/ 87261 w 87261"/>
                <a:gd name="connsiteY2" fmla="*/ 304215 h 304215"/>
                <a:gd name="connsiteX3" fmla="*/ 0 w 87261"/>
                <a:gd name="connsiteY3" fmla="*/ 304215 h 304215"/>
                <a:gd name="connsiteX4" fmla="*/ 0 w 87261"/>
                <a:gd name="connsiteY4" fmla="*/ 0 h 304215"/>
                <a:gd name="connsiteX0" fmla="*/ 0 w 87261"/>
                <a:gd name="connsiteY0" fmla="*/ 0 h 355015"/>
                <a:gd name="connsiteX1" fmla="*/ 87261 w 87261"/>
                <a:gd name="connsiteY1" fmla="*/ 0 h 355015"/>
                <a:gd name="connsiteX2" fmla="*/ 87261 w 87261"/>
                <a:gd name="connsiteY2" fmla="*/ 304215 h 355015"/>
                <a:gd name="connsiteX3" fmla="*/ 3175 w 87261"/>
                <a:gd name="connsiteY3" fmla="*/ 355015 h 355015"/>
                <a:gd name="connsiteX4" fmla="*/ 0 w 87261"/>
                <a:gd name="connsiteY4" fmla="*/ 0 h 355015"/>
                <a:gd name="connsiteX0" fmla="*/ 0 w 87261"/>
                <a:gd name="connsiteY0" fmla="*/ 0 h 316915"/>
                <a:gd name="connsiteX1" fmla="*/ 87261 w 87261"/>
                <a:gd name="connsiteY1" fmla="*/ 0 h 316915"/>
                <a:gd name="connsiteX2" fmla="*/ 87261 w 87261"/>
                <a:gd name="connsiteY2" fmla="*/ 304215 h 316915"/>
                <a:gd name="connsiteX3" fmla="*/ 3175 w 87261"/>
                <a:gd name="connsiteY3" fmla="*/ 316915 h 316915"/>
                <a:gd name="connsiteX4" fmla="*/ 0 w 87261"/>
                <a:gd name="connsiteY4" fmla="*/ 0 h 316915"/>
                <a:gd name="connsiteX0" fmla="*/ 0 w 87261"/>
                <a:gd name="connsiteY0" fmla="*/ 0 h 316915"/>
                <a:gd name="connsiteX1" fmla="*/ 52336 w 87261"/>
                <a:gd name="connsiteY1" fmla="*/ 19050 h 316915"/>
                <a:gd name="connsiteX2" fmla="*/ 87261 w 87261"/>
                <a:gd name="connsiteY2" fmla="*/ 304215 h 316915"/>
                <a:gd name="connsiteX3" fmla="*/ 3175 w 87261"/>
                <a:gd name="connsiteY3" fmla="*/ 316915 h 316915"/>
                <a:gd name="connsiteX4" fmla="*/ 0 w 87261"/>
                <a:gd name="connsiteY4" fmla="*/ 0 h 316915"/>
                <a:gd name="connsiteX0" fmla="*/ 0 w 87261"/>
                <a:gd name="connsiteY0" fmla="*/ 19050 h 335965"/>
                <a:gd name="connsiteX1" fmla="*/ 84086 w 87261"/>
                <a:gd name="connsiteY1" fmla="*/ 0 h 335965"/>
                <a:gd name="connsiteX2" fmla="*/ 87261 w 87261"/>
                <a:gd name="connsiteY2" fmla="*/ 323265 h 335965"/>
                <a:gd name="connsiteX3" fmla="*/ 3175 w 87261"/>
                <a:gd name="connsiteY3" fmla="*/ 335965 h 335965"/>
                <a:gd name="connsiteX4" fmla="*/ 0 w 87261"/>
                <a:gd name="connsiteY4" fmla="*/ 19050 h 335965"/>
                <a:gd name="connsiteX0" fmla="*/ 305 w 87566"/>
                <a:gd name="connsiteY0" fmla="*/ 19050 h 323265"/>
                <a:gd name="connsiteX1" fmla="*/ 84391 w 87566"/>
                <a:gd name="connsiteY1" fmla="*/ 0 h 323265"/>
                <a:gd name="connsiteX2" fmla="*/ 87566 w 87566"/>
                <a:gd name="connsiteY2" fmla="*/ 323265 h 323265"/>
                <a:gd name="connsiteX3" fmla="*/ 305 w 87566"/>
                <a:gd name="connsiteY3" fmla="*/ 323265 h 323265"/>
                <a:gd name="connsiteX4" fmla="*/ 305 w 87566"/>
                <a:gd name="connsiteY4" fmla="*/ 19050 h 323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66" h="323265">
                  <a:moveTo>
                    <a:pt x="305" y="19050"/>
                  </a:moveTo>
                  <a:lnTo>
                    <a:pt x="84391" y="0"/>
                  </a:lnTo>
                  <a:cubicBezTo>
                    <a:pt x="85449" y="107755"/>
                    <a:pt x="86508" y="215510"/>
                    <a:pt x="87566" y="323265"/>
                  </a:cubicBezTo>
                  <a:lnTo>
                    <a:pt x="305" y="323265"/>
                  </a:lnTo>
                  <a:cubicBezTo>
                    <a:pt x="-753" y="204927"/>
                    <a:pt x="1363" y="137388"/>
                    <a:pt x="305" y="19050"/>
                  </a:cubicBez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2" name="CustomShape 195">
              <a:extLst>
                <a:ext uri="{FF2B5EF4-FFF2-40B4-BE49-F238E27FC236}">
                  <a16:creationId xmlns:a16="http://schemas.microsoft.com/office/drawing/2014/main" id="{4E94D44C-C73B-4594-9AE6-25D58375F261}"/>
                </a:ext>
              </a:extLst>
            </p:cNvPr>
            <p:cNvSpPr/>
            <p:nvPr/>
          </p:nvSpPr>
          <p:spPr>
            <a:xfrm>
              <a:off x="5526165" y="4287490"/>
              <a:ext cx="52761" cy="14308"/>
            </a:xfrm>
            <a:custGeom>
              <a:avLst/>
              <a:gdLst/>
              <a:ahLst/>
              <a:cxnLst/>
              <a:rect l="l" t="t" r="r" b="b"/>
              <a:pathLst>
                <a:path w="73" h="44">
                  <a:moveTo>
                    <a:pt x="1" y="0"/>
                  </a:moveTo>
                  <a:lnTo>
                    <a:pt x="0" y="0"/>
                  </a:lnTo>
                  <a:lnTo>
                    <a:pt x="7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3" name="CustomShape 196">
              <a:extLst>
                <a:ext uri="{FF2B5EF4-FFF2-40B4-BE49-F238E27FC236}">
                  <a16:creationId xmlns:a16="http://schemas.microsoft.com/office/drawing/2014/main" id="{E76343E3-32F6-4A62-9515-963C98B7D8B5}"/>
                </a:ext>
              </a:extLst>
            </p:cNvPr>
            <p:cNvSpPr/>
            <p:nvPr/>
          </p:nvSpPr>
          <p:spPr>
            <a:xfrm>
              <a:off x="5526165" y="4140832"/>
              <a:ext cx="52761" cy="15202"/>
            </a:xfrm>
            <a:custGeom>
              <a:avLst/>
              <a:gdLst/>
              <a:ahLst/>
              <a:cxnLst/>
              <a:rect l="l" t="t" r="r" b="b"/>
              <a:pathLst>
                <a:path w="73" h="20">
                  <a:moveTo>
                    <a:pt x="0" y="3"/>
                  </a:moveTo>
                  <a:lnTo>
                    <a:pt x="0" y="20"/>
                  </a:lnTo>
                  <a:lnTo>
                    <a:pt x="1" y="0"/>
                  </a:lnTo>
                  <a:lnTo>
                    <a:pt x="73" y="5"/>
                  </a:lnTo>
                  <a:lnTo>
                    <a:pt x="73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4" name="CustomShape 210">
              <a:extLst>
                <a:ext uri="{FF2B5EF4-FFF2-40B4-BE49-F238E27FC236}">
                  <a16:creationId xmlns:a16="http://schemas.microsoft.com/office/drawing/2014/main" id="{397A929A-BCE2-4F8F-A389-8EE321815D22}"/>
                </a:ext>
              </a:extLst>
            </p:cNvPr>
            <p:cNvSpPr/>
            <p:nvPr/>
          </p:nvSpPr>
          <p:spPr>
            <a:xfrm>
              <a:off x="5920980" y="4237858"/>
              <a:ext cx="16991" cy="14308"/>
            </a:xfrm>
            <a:prstGeom prst="rect">
              <a:avLst/>
            </a:pr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5" name="CustomShape 217">
              <a:extLst>
                <a:ext uri="{FF2B5EF4-FFF2-40B4-BE49-F238E27FC236}">
                  <a16:creationId xmlns:a16="http://schemas.microsoft.com/office/drawing/2014/main" id="{3BA731D7-B21D-4F40-AD62-FCDDE8989541}"/>
                </a:ext>
              </a:extLst>
            </p:cNvPr>
            <p:cNvSpPr/>
            <p:nvPr/>
          </p:nvSpPr>
          <p:spPr>
            <a:xfrm>
              <a:off x="4582486" y="2517356"/>
              <a:ext cx="528369" cy="1293688"/>
            </a:xfrm>
            <a:custGeom>
              <a:avLst/>
              <a:gdLst/>
              <a:ahLst/>
              <a:cxnLst/>
              <a:rect l="l" t="t" r="r" b="b"/>
              <a:pathLst>
                <a:path w="647" h="1420">
                  <a:moveTo>
                    <a:pt x="647" y="10"/>
                  </a:moveTo>
                  <a:lnTo>
                    <a:pt x="625" y="0"/>
                  </a:lnTo>
                  <a:lnTo>
                    <a:pt x="312" y="705"/>
                  </a:lnTo>
                  <a:lnTo>
                    <a:pt x="0" y="1410"/>
                  </a:lnTo>
                  <a:lnTo>
                    <a:pt x="22" y="1420"/>
                  </a:lnTo>
                  <a:lnTo>
                    <a:pt x="334" y="715"/>
                  </a:lnTo>
                  <a:lnTo>
                    <a:pt x="647" y="10"/>
                  </a:lnTo>
                  <a:close/>
                </a:path>
              </a:pathLst>
            </a:custGeom>
            <a:solidFill>
              <a:srgbClr val="F488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6" name="CustomShape 364">
              <a:extLst>
                <a:ext uri="{FF2B5EF4-FFF2-40B4-BE49-F238E27FC236}">
                  <a16:creationId xmlns:a16="http://schemas.microsoft.com/office/drawing/2014/main" id="{4D1A101A-1609-440A-A480-DEBD2CB0D9E3}"/>
                </a:ext>
              </a:extLst>
            </p:cNvPr>
            <p:cNvSpPr/>
            <p:nvPr/>
          </p:nvSpPr>
          <p:spPr>
            <a:xfrm>
              <a:off x="5324480" y="2265766"/>
              <a:ext cx="646912" cy="28465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de-DE" sz="1600" b="1" strike="noStrike" spc="-1" dirty="0">
                  <a:solidFill>
                    <a:srgbClr val="0001FC"/>
                  </a:solidFill>
                  <a:latin typeface="Arial"/>
                  <a:ea typeface="ＭＳ Ｐゴシック"/>
                </a:rPr>
                <a:t>SIS18</a:t>
              </a:r>
              <a:endParaRPr lang="de-DE" sz="1200" b="0" strike="noStrike" spc="-1" dirty="0">
                <a:solidFill>
                  <a:srgbClr val="0001FC"/>
                </a:solidFill>
                <a:latin typeface="Arial"/>
              </a:endParaRPr>
            </a:p>
          </p:txBody>
        </p:sp>
        <p:sp>
          <p:nvSpPr>
            <p:cNvPr id="477" name="Oval 3">
              <a:extLst>
                <a:ext uri="{FF2B5EF4-FFF2-40B4-BE49-F238E27FC236}">
                  <a16:creationId xmlns:a16="http://schemas.microsoft.com/office/drawing/2014/main" id="{2D1A03C3-EB29-460B-ACD6-724A3E210F86}"/>
                </a:ext>
              </a:extLst>
            </p:cNvPr>
            <p:cNvSpPr>
              <a:spLocks/>
            </p:cNvSpPr>
            <p:nvPr/>
          </p:nvSpPr>
          <p:spPr>
            <a:xfrm>
              <a:off x="5124142" y="1872917"/>
              <a:ext cx="1036419" cy="1070357"/>
            </a:xfrm>
            <a:prstGeom prst="ellipse">
              <a:avLst/>
            </a:prstGeom>
            <a:noFill/>
            <a:ln w="57150">
              <a:solidFill>
                <a:srgbClr val="0000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8" name="Freihandform 4">
              <a:extLst>
                <a:ext uri="{FF2B5EF4-FFF2-40B4-BE49-F238E27FC236}">
                  <a16:creationId xmlns:a16="http://schemas.microsoft.com/office/drawing/2014/main" id="{E27BCE9E-8BD6-4F49-B398-6538A0E1385A}"/>
                </a:ext>
              </a:extLst>
            </p:cNvPr>
            <p:cNvSpPr/>
            <p:nvPr/>
          </p:nvSpPr>
          <p:spPr>
            <a:xfrm>
              <a:off x="5146624" y="2635513"/>
              <a:ext cx="392191" cy="1361777"/>
            </a:xfrm>
            <a:custGeom>
              <a:avLst/>
              <a:gdLst>
                <a:gd name="connsiteX0" fmla="*/ 0 w 635125"/>
                <a:gd name="connsiteY0" fmla="*/ 0 h 2112579"/>
                <a:gd name="connsiteX1" fmla="*/ 40540 w 635125"/>
                <a:gd name="connsiteY1" fmla="*/ 626116 h 2112579"/>
                <a:gd name="connsiteX2" fmla="*/ 135133 w 635125"/>
                <a:gd name="connsiteY2" fmla="*/ 891877 h 2112579"/>
                <a:gd name="connsiteX3" fmla="*/ 635125 w 635125"/>
                <a:gd name="connsiteY3" fmla="*/ 2112579 h 211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5125" h="2112579">
                  <a:moveTo>
                    <a:pt x="0" y="0"/>
                  </a:moveTo>
                  <a:cubicBezTo>
                    <a:pt x="9009" y="238735"/>
                    <a:pt x="18018" y="477470"/>
                    <a:pt x="40540" y="626116"/>
                  </a:cubicBezTo>
                  <a:cubicBezTo>
                    <a:pt x="63062" y="774762"/>
                    <a:pt x="36036" y="644133"/>
                    <a:pt x="135133" y="891877"/>
                  </a:cubicBezTo>
                  <a:cubicBezTo>
                    <a:pt x="234231" y="1139621"/>
                    <a:pt x="527019" y="1875346"/>
                    <a:pt x="635125" y="2112579"/>
                  </a:cubicBezTo>
                </a:path>
              </a:pathLst>
            </a:custGeom>
            <a:noFill/>
            <a:ln>
              <a:solidFill>
                <a:srgbClr val="0001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  <a:p>
              <a:pPr algn="ctr"/>
              <a:endParaRPr lang="de-DE" dirty="0"/>
            </a:p>
          </p:txBody>
        </p:sp>
        <p:sp>
          <p:nvSpPr>
            <p:cNvPr id="479" name="Freihandform 8">
              <a:extLst>
                <a:ext uri="{FF2B5EF4-FFF2-40B4-BE49-F238E27FC236}">
                  <a16:creationId xmlns:a16="http://schemas.microsoft.com/office/drawing/2014/main" id="{BD7AB985-7B03-4234-BED2-3BFE31E6E085}"/>
                </a:ext>
              </a:extLst>
            </p:cNvPr>
            <p:cNvSpPr/>
            <p:nvPr/>
          </p:nvSpPr>
          <p:spPr>
            <a:xfrm>
              <a:off x="5937636" y="2651533"/>
              <a:ext cx="200895" cy="1428277"/>
            </a:xfrm>
            <a:custGeom>
              <a:avLst/>
              <a:gdLst>
                <a:gd name="connsiteX0" fmla="*/ 317500 w 332256"/>
                <a:gd name="connsiteY0" fmla="*/ 0 h 2362200"/>
                <a:gd name="connsiteX1" fmla="*/ 330200 w 332256"/>
                <a:gd name="connsiteY1" fmla="*/ 663575 h 2362200"/>
                <a:gd name="connsiteX2" fmla="*/ 279400 w 332256"/>
                <a:gd name="connsiteY2" fmla="*/ 885825 h 2362200"/>
                <a:gd name="connsiteX3" fmla="*/ 146050 w 332256"/>
                <a:gd name="connsiteY3" fmla="*/ 1444625 h 2362200"/>
                <a:gd name="connsiteX4" fmla="*/ 117475 w 332256"/>
                <a:gd name="connsiteY4" fmla="*/ 1704975 h 2362200"/>
                <a:gd name="connsiteX5" fmla="*/ 0 w 332256"/>
                <a:gd name="connsiteY5" fmla="*/ 2362200 h 23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2256" h="2362200">
                  <a:moveTo>
                    <a:pt x="317500" y="0"/>
                  </a:moveTo>
                  <a:cubicBezTo>
                    <a:pt x="327025" y="257969"/>
                    <a:pt x="336550" y="515938"/>
                    <a:pt x="330200" y="663575"/>
                  </a:cubicBezTo>
                  <a:cubicBezTo>
                    <a:pt x="323850" y="811212"/>
                    <a:pt x="310092" y="755650"/>
                    <a:pt x="279400" y="885825"/>
                  </a:cubicBezTo>
                  <a:cubicBezTo>
                    <a:pt x="248708" y="1016000"/>
                    <a:pt x="173037" y="1308100"/>
                    <a:pt x="146050" y="1444625"/>
                  </a:cubicBezTo>
                  <a:cubicBezTo>
                    <a:pt x="119063" y="1581150"/>
                    <a:pt x="141817" y="1552046"/>
                    <a:pt x="117475" y="1704975"/>
                  </a:cubicBezTo>
                  <a:cubicBezTo>
                    <a:pt x="93133" y="1857904"/>
                    <a:pt x="46566" y="2110052"/>
                    <a:pt x="0" y="2362200"/>
                  </a:cubicBezTo>
                </a:path>
              </a:pathLst>
            </a:custGeom>
            <a:noFill/>
            <a:ln>
              <a:solidFill>
                <a:srgbClr val="0001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0" name="Freihandform 10">
              <a:extLst>
                <a:ext uri="{FF2B5EF4-FFF2-40B4-BE49-F238E27FC236}">
                  <a16:creationId xmlns:a16="http://schemas.microsoft.com/office/drawing/2014/main" id="{1F2490B1-EB37-4348-AA98-509D2B3D2064}"/>
                </a:ext>
              </a:extLst>
            </p:cNvPr>
            <p:cNvSpPr/>
            <p:nvPr/>
          </p:nvSpPr>
          <p:spPr>
            <a:xfrm>
              <a:off x="6022104" y="2671970"/>
              <a:ext cx="108065" cy="470333"/>
            </a:xfrm>
            <a:custGeom>
              <a:avLst/>
              <a:gdLst>
                <a:gd name="connsiteX0" fmla="*/ 168275 w 178726"/>
                <a:gd name="connsiteY0" fmla="*/ 0 h 777875"/>
                <a:gd name="connsiteX1" fmla="*/ 171450 w 178726"/>
                <a:gd name="connsiteY1" fmla="*/ 177800 h 777875"/>
                <a:gd name="connsiteX2" fmla="*/ 85725 w 178726"/>
                <a:gd name="connsiteY2" fmla="*/ 381000 h 777875"/>
                <a:gd name="connsiteX3" fmla="*/ 0 w 178726"/>
                <a:gd name="connsiteY3" fmla="*/ 777875 h 77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726" h="777875">
                  <a:moveTo>
                    <a:pt x="168275" y="0"/>
                  </a:moveTo>
                  <a:cubicBezTo>
                    <a:pt x="176741" y="57150"/>
                    <a:pt x="185208" y="114300"/>
                    <a:pt x="171450" y="177800"/>
                  </a:cubicBezTo>
                  <a:cubicBezTo>
                    <a:pt x="157692" y="241300"/>
                    <a:pt x="114300" y="280988"/>
                    <a:pt x="85725" y="381000"/>
                  </a:cubicBezTo>
                  <a:cubicBezTo>
                    <a:pt x="57150" y="481012"/>
                    <a:pt x="28575" y="629443"/>
                    <a:pt x="0" y="777875"/>
                  </a:cubicBezTo>
                </a:path>
              </a:pathLst>
            </a:custGeom>
            <a:noFill/>
            <a:ln>
              <a:solidFill>
                <a:srgbClr val="0001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1" name="Freihandform 14">
              <a:extLst>
                <a:ext uri="{FF2B5EF4-FFF2-40B4-BE49-F238E27FC236}">
                  <a16:creationId xmlns:a16="http://schemas.microsoft.com/office/drawing/2014/main" id="{531F5769-4BD9-4A70-A757-7D4C75CC9ED0}"/>
                </a:ext>
              </a:extLst>
            </p:cNvPr>
            <p:cNvSpPr/>
            <p:nvPr/>
          </p:nvSpPr>
          <p:spPr>
            <a:xfrm rot="389364">
              <a:off x="5524894" y="3987663"/>
              <a:ext cx="36475" cy="165097"/>
            </a:xfrm>
            <a:custGeom>
              <a:avLst/>
              <a:gdLst>
                <a:gd name="connsiteX0" fmla="*/ 0 w 60325"/>
                <a:gd name="connsiteY0" fmla="*/ 0 h 273050"/>
                <a:gd name="connsiteX1" fmla="*/ 53975 w 60325"/>
                <a:gd name="connsiteY1" fmla="*/ 127000 h 273050"/>
                <a:gd name="connsiteX2" fmla="*/ 57150 w 60325"/>
                <a:gd name="connsiteY2" fmla="*/ 273050 h 27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325" h="273050">
                  <a:moveTo>
                    <a:pt x="0" y="0"/>
                  </a:moveTo>
                  <a:cubicBezTo>
                    <a:pt x="22225" y="40746"/>
                    <a:pt x="44450" y="81492"/>
                    <a:pt x="53975" y="127000"/>
                  </a:cubicBezTo>
                  <a:cubicBezTo>
                    <a:pt x="63500" y="172508"/>
                    <a:pt x="60325" y="222779"/>
                    <a:pt x="57150" y="273050"/>
                  </a:cubicBezTo>
                </a:path>
              </a:pathLst>
            </a:custGeom>
            <a:noFill/>
            <a:ln>
              <a:solidFill>
                <a:srgbClr val="0001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2" name="Freihandform: Form 368">
              <a:extLst>
                <a:ext uri="{FF2B5EF4-FFF2-40B4-BE49-F238E27FC236}">
                  <a16:creationId xmlns:a16="http://schemas.microsoft.com/office/drawing/2014/main" id="{A374BA51-1660-4A6D-854B-763772726B1C}"/>
                </a:ext>
              </a:extLst>
            </p:cNvPr>
            <p:cNvSpPr/>
            <p:nvPr/>
          </p:nvSpPr>
          <p:spPr>
            <a:xfrm>
              <a:off x="5058316" y="3738089"/>
              <a:ext cx="293241" cy="287284"/>
            </a:xfrm>
            <a:custGeom>
              <a:avLst/>
              <a:gdLst>
                <a:gd name="connsiteX0" fmla="*/ 17784 w 1517566"/>
                <a:gd name="connsiteY0" fmla="*/ 17784 h 1185599"/>
                <a:gd name="connsiteX1" fmla="*/ 770324 w 1517566"/>
                <a:gd name="connsiteY1" fmla="*/ 17784 h 1185599"/>
                <a:gd name="connsiteX2" fmla="*/ 1522864 w 1517566"/>
                <a:gd name="connsiteY2" fmla="*/ 17784 h 1185599"/>
                <a:gd name="connsiteX3" fmla="*/ 1522864 w 1517566"/>
                <a:gd name="connsiteY3" fmla="*/ 1188402 h 1185599"/>
                <a:gd name="connsiteX4" fmla="*/ 770324 w 1517566"/>
                <a:gd name="connsiteY4" fmla="*/ 1188402 h 1185599"/>
                <a:gd name="connsiteX5" fmla="*/ 17784 w 1517566"/>
                <a:gd name="connsiteY5" fmla="*/ 1188402 h 1185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7566" h="1185599">
                  <a:moveTo>
                    <a:pt x="17784" y="17784"/>
                  </a:moveTo>
                  <a:lnTo>
                    <a:pt x="770324" y="17784"/>
                  </a:lnTo>
                  <a:lnTo>
                    <a:pt x="1522864" y="17784"/>
                  </a:lnTo>
                  <a:lnTo>
                    <a:pt x="1522864" y="1188402"/>
                  </a:lnTo>
                  <a:lnTo>
                    <a:pt x="770324" y="1188402"/>
                  </a:lnTo>
                  <a:lnTo>
                    <a:pt x="17784" y="1188402"/>
                  </a:lnTo>
                  <a:close/>
                </a:path>
              </a:pathLst>
            </a:custGeom>
            <a:solidFill>
              <a:srgbClr val="C0C0C0"/>
            </a:solidFill>
            <a:ln w="95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483" name="Textfeld 482">
              <a:extLst>
                <a:ext uri="{FF2B5EF4-FFF2-40B4-BE49-F238E27FC236}">
                  <a16:creationId xmlns:a16="http://schemas.microsoft.com/office/drawing/2014/main" id="{5882E11E-30EB-47B7-AF8C-976E06107611}"/>
                </a:ext>
              </a:extLst>
            </p:cNvPr>
            <p:cNvSpPr txBox="1"/>
            <p:nvPr/>
          </p:nvSpPr>
          <p:spPr>
            <a:xfrm>
              <a:off x="2797216" y="4279299"/>
              <a:ext cx="9930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FF0000"/>
                  </a:solidFill>
                  <a:latin typeface="+mj-lt"/>
                </a:rPr>
                <a:t>UNILAC</a:t>
              </a:r>
              <a:endParaRPr lang="en-GB" sz="16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84" name="Textfeld 483">
              <a:extLst>
                <a:ext uri="{FF2B5EF4-FFF2-40B4-BE49-F238E27FC236}">
                  <a16:creationId xmlns:a16="http://schemas.microsoft.com/office/drawing/2014/main" id="{FA92EB6A-D005-4CF1-A0DF-5401C4AA1251}"/>
                </a:ext>
              </a:extLst>
            </p:cNvPr>
            <p:cNvSpPr txBox="1"/>
            <p:nvPr/>
          </p:nvSpPr>
          <p:spPr>
            <a:xfrm>
              <a:off x="4422352" y="2917951"/>
              <a:ext cx="630193" cy="29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F38800"/>
                  </a:solidFill>
                  <a:latin typeface="+mj-lt"/>
                </a:rPr>
                <a:t>TK</a:t>
              </a:r>
              <a:endParaRPr lang="en-GB" sz="1200" b="1" dirty="0">
                <a:solidFill>
                  <a:srgbClr val="F38800"/>
                </a:solidFill>
                <a:latin typeface="+mj-lt"/>
              </a:endParaRPr>
            </a:p>
          </p:txBody>
        </p:sp>
        <p:sp>
          <p:nvSpPr>
            <p:cNvPr id="485" name="Textfeld 484">
              <a:extLst>
                <a:ext uri="{FF2B5EF4-FFF2-40B4-BE49-F238E27FC236}">
                  <a16:creationId xmlns:a16="http://schemas.microsoft.com/office/drawing/2014/main" id="{A5090BCC-F7F1-4CC2-836B-F523A31BB86A}"/>
                </a:ext>
              </a:extLst>
            </p:cNvPr>
            <p:cNvSpPr txBox="1"/>
            <p:nvPr/>
          </p:nvSpPr>
          <p:spPr>
            <a:xfrm>
              <a:off x="4681267" y="3932015"/>
              <a:ext cx="689404" cy="29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008601"/>
                  </a:solidFill>
                  <a:latin typeface="+mj-lt"/>
                </a:rPr>
                <a:t>Z6</a:t>
              </a:r>
              <a:endParaRPr lang="en-GB" sz="1200" b="1" dirty="0">
                <a:solidFill>
                  <a:srgbClr val="008601"/>
                </a:solidFill>
                <a:latin typeface="+mj-lt"/>
              </a:endParaRPr>
            </a:p>
          </p:txBody>
        </p:sp>
        <p:sp>
          <p:nvSpPr>
            <p:cNvPr id="486" name="Textfeld 485">
              <a:extLst>
                <a:ext uri="{FF2B5EF4-FFF2-40B4-BE49-F238E27FC236}">
                  <a16:creationId xmlns:a16="http://schemas.microsoft.com/office/drawing/2014/main" id="{E4B7020D-290E-42FF-83F2-C18AD505428A}"/>
                </a:ext>
              </a:extLst>
            </p:cNvPr>
            <p:cNvSpPr txBox="1"/>
            <p:nvPr/>
          </p:nvSpPr>
          <p:spPr>
            <a:xfrm>
              <a:off x="4663230" y="3504585"/>
              <a:ext cx="8399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rgbClr val="B30000"/>
                  </a:solidFill>
                  <a:latin typeface="+mj-lt"/>
                </a:rPr>
                <a:t>PHELIX</a:t>
              </a:r>
              <a:endParaRPr lang="en-GB" sz="1400" b="1" dirty="0">
                <a:solidFill>
                  <a:srgbClr val="B30000"/>
                </a:solidFill>
                <a:latin typeface="+mj-lt"/>
              </a:endParaRPr>
            </a:p>
          </p:txBody>
        </p:sp>
        <p:cxnSp>
          <p:nvCxnSpPr>
            <p:cNvPr id="487" name="Gerade Verbindung 648">
              <a:extLst>
                <a:ext uri="{FF2B5EF4-FFF2-40B4-BE49-F238E27FC236}">
                  <a16:creationId xmlns:a16="http://schemas.microsoft.com/office/drawing/2014/main" id="{7DC4E14C-910A-4DBE-A8F0-99340243C289}"/>
                </a:ext>
              </a:extLst>
            </p:cNvPr>
            <p:cNvCxnSpPr>
              <a:cxnSpLocks/>
            </p:cNvCxnSpPr>
            <p:nvPr/>
          </p:nvCxnSpPr>
          <p:spPr>
            <a:xfrm>
              <a:off x="4002551" y="4216110"/>
              <a:ext cx="77557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8" name="Freihandform 649">
              <a:extLst>
                <a:ext uri="{FF2B5EF4-FFF2-40B4-BE49-F238E27FC236}">
                  <a16:creationId xmlns:a16="http://schemas.microsoft.com/office/drawing/2014/main" id="{7EE69448-B2BE-431C-97EA-C30C86E98723}"/>
                </a:ext>
              </a:extLst>
            </p:cNvPr>
            <p:cNvSpPr/>
            <p:nvPr/>
          </p:nvSpPr>
          <p:spPr>
            <a:xfrm>
              <a:off x="4081259" y="3908955"/>
              <a:ext cx="123786" cy="307156"/>
            </a:xfrm>
            <a:custGeom>
              <a:avLst/>
              <a:gdLst>
                <a:gd name="connsiteX0" fmla="*/ 0 w 195202"/>
                <a:gd name="connsiteY0" fmla="*/ 501650 h 504527"/>
                <a:gd name="connsiteX1" fmla="*/ 104775 w 195202"/>
                <a:gd name="connsiteY1" fmla="*/ 498475 h 504527"/>
                <a:gd name="connsiteX2" fmla="*/ 177800 w 195202"/>
                <a:gd name="connsiteY2" fmla="*/ 447675 h 504527"/>
                <a:gd name="connsiteX3" fmla="*/ 193675 w 195202"/>
                <a:gd name="connsiteY3" fmla="*/ 336550 h 504527"/>
                <a:gd name="connsiteX4" fmla="*/ 193675 w 195202"/>
                <a:gd name="connsiteY4" fmla="*/ 0 h 504527"/>
                <a:gd name="connsiteX0" fmla="*/ 0 w 204727"/>
                <a:gd name="connsiteY0" fmla="*/ 508000 h 509154"/>
                <a:gd name="connsiteX1" fmla="*/ 114300 w 204727"/>
                <a:gd name="connsiteY1" fmla="*/ 498475 h 509154"/>
                <a:gd name="connsiteX2" fmla="*/ 187325 w 204727"/>
                <a:gd name="connsiteY2" fmla="*/ 447675 h 509154"/>
                <a:gd name="connsiteX3" fmla="*/ 203200 w 204727"/>
                <a:gd name="connsiteY3" fmla="*/ 336550 h 509154"/>
                <a:gd name="connsiteX4" fmla="*/ 203200 w 204727"/>
                <a:gd name="connsiteY4" fmla="*/ 0 h 509154"/>
                <a:gd name="connsiteX0" fmla="*/ 0 w 204727"/>
                <a:gd name="connsiteY0" fmla="*/ 508000 h 508000"/>
                <a:gd name="connsiteX1" fmla="*/ 114300 w 204727"/>
                <a:gd name="connsiteY1" fmla="*/ 498475 h 508000"/>
                <a:gd name="connsiteX2" fmla="*/ 187325 w 204727"/>
                <a:gd name="connsiteY2" fmla="*/ 447675 h 508000"/>
                <a:gd name="connsiteX3" fmla="*/ 203200 w 204727"/>
                <a:gd name="connsiteY3" fmla="*/ 336550 h 508000"/>
                <a:gd name="connsiteX4" fmla="*/ 203200 w 204727"/>
                <a:gd name="connsiteY4" fmla="*/ 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27" h="508000">
                  <a:moveTo>
                    <a:pt x="0" y="508000"/>
                  </a:moveTo>
                  <a:cubicBezTo>
                    <a:pt x="56621" y="504560"/>
                    <a:pt x="83079" y="508529"/>
                    <a:pt x="114300" y="498475"/>
                  </a:cubicBezTo>
                  <a:cubicBezTo>
                    <a:pt x="145521" y="488421"/>
                    <a:pt x="172508" y="474663"/>
                    <a:pt x="187325" y="447675"/>
                  </a:cubicBezTo>
                  <a:cubicBezTo>
                    <a:pt x="202142" y="420687"/>
                    <a:pt x="200554" y="411162"/>
                    <a:pt x="203200" y="336550"/>
                  </a:cubicBezTo>
                  <a:cubicBezTo>
                    <a:pt x="205846" y="261938"/>
                    <a:pt x="204523" y="130969"/>
                    <a:pt x="20320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9" name="Freihandform 650">
              <a:extLst>
                <a:ext uri="{FF2B5EF4-FFF2-40B4-BE49-F238E27FC236}">
                  <a16:creationId xmlns:a16="http://schemas.microsoft.com/office/drawing/2014/main" id="{55E154BF-2C71-4A50-A894-967E2B1CBBFF}"/>
                </a:ext>
              </a:extLst>
            </p:cNvPr>
            <p:cNvSpPr/>
            <p:nvPr/>
          </p:nvSpPr>
          <p:spPr>
            <a:xfrm rot="20940673">
              <a:off x="4121574" y="3922392"/>
              <a:ext cx="77442" cy="126702"/>
            </a:xfrm>
            <a:custGeom>
              <a:avLst/>
              <a:gdLst>
                <a:gd name="connsiteX0" fmla="*/ 114300 w 121730"/>
                <a:gd name="connsiteY0" fmla="*/ 292100 h 292100"/>
                <a:gd name="connsiteX1" fmla="*/ 117475 w 121730"/>
                <a:gd name="connsiteY1" fmla="*/ 193675 h 292100"/>
                <a:gd name="connsiteX2" fmla="*/ 63500 w 121730"/>
                <a:gd name="connsiteY2" fmla="*/ 92075 h 292100"/>
                <a:gd name="connsiteX3" fmla="*/ 0 w 121730"/>
                <a:gd name="connsiteY3" fmla="*/ 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730" h="292100">
                  <a:moveTo>
                    <a:pt x="114300" y="292100"/>
                  </a:moveTo>
                  <a:cubicBezTo>
                    <a:pt x="120121" y="259556"/>
                    <a:pt x="125942" y="227012"/>
                    <a:pt x="117475" y="193675"/>
                  </a:cubicBezTo>
                  <a:cubicBezTo>
                    <a:pt x="109008" y="160338"/>
                    <a:pt x="83079" y="124354"/>
                    <a:pt x="63500" y="92075"/>
                  </a:cubicBezTo>
                  <a:cubicBezTo>
                    <a:pt x="43921" y="59796"/>
                    <a:pt x="21960" y="29898"/>
                    <a:pt x="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0" name="Freihandform 651">
              <a:extLst>
                <a:ext uri="{FF2B5EF4-FFF2-40B4-BE49-F238E27FC236}">
                  <a16:creationId xmlns:a16="http://schemas.microsoft.com/office/drawing/2014/main" id="{9C95363F-0C46-448A-B4AE-8EE29164BD69}"/>
                </a:ext>
              </a:extLst>
            </p:cNvPr>
            <p:cNvSpPr/>
            <p:nvPr/>
          </p:nvSpPr>
          <p:spPr>
            <a:xfrm>
              <a:off x="4209882" y="4214705"/>
              <a:ext cx="149739" cy="153064"/>
            </a:xfrm>
            <a:custGeom>
              <a:avLst/>
              <a:gdLst>
                <a:gd name="connsiteX0" fmla="*/ 0 w 247650"/>
                <a:gd name="connsiteY0" fmla="*/ 2324 h 253149"/>
                <a:gd name="connsiteX1" fmla="*/ 111125 w 247650"/>
                <a:gd name="connsiteY1" fmla="*/ 11849 h 253149"/>
                <a:gd name="connsiteX2" fmla="*/ 174625 w 247650"/>
                <a:gd name="connsiteY2" fmla="*/ 94399 h 253149"/>
                <a:gd name="connsiteX3" fmla="*/ 247650 w 247650"/>
                <a:gd name="connsiteY3" fmla="*/ 253149 h 253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50" h="253149">
                  <a:moveTo>
                    <a:pt x="0" y="2324"/>
                  </a:moveTo>
                  <a:cubicBezTo>
                    <a:pt x="41010" y="-587"/>
                    <a:pt x="82021" y="-3497"/>
                    <a:pt x="111125" y="11849"/>
                  </a:cubicBezTo>
                  <a:cubicBezTo>
                    <a:pt x="140229" y="27195"/>
                    <a:pt x="151871" y="54182"/>
                    <a:pt x="174625" y="94399"/>
                  </a:cubicBezTo>
                  <a:cubicBezTo>
                    <a:pt x="197379" y="134616"/>
                    <a:pt x="222514" y="193882"/>
                    <a:pt x="247650" y="253149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1" name="Freihandform 652">
              <a:extLst>
                <a:ext uri="{FF2B5EF4-FFF2-40B4-BE49-F238E27FC236}">
                  <a16:creationId xmlns:a16="http://schemas.microsoft.com/office/drawing/2014/main" id="{C28E0AD3-686A-4F31-B333-FC21EE4C93AA}"/>
                </a:ext>
              </a:extLst>
            </p:cNvPr>
            <p:cNvSpPr/>
            <p:nvPr/>
          </p:nvSpPr>
          <p:spPr>
            <a:xfrm>
              <a:off x="4309708" y="4260264"/>
              <a:ext cx="593196" cy="40741"/>
            </a:xfrm>
            <a:custGeom>
              <a:avLst/>
              <a:gdLst>
                <a:gd name="connsiteX0" fmla="*/ 0 w 984250"/>
                <a:gd name="connsiteY0" fmla="*/ 0 h 86430"/>
                <a:gd name="connsiteX1" fmla="*/ 34925 w 984250"/>
                <a:gd name="connsiteY1" fmla="*/ 76200 h 86430"/>
                <a:gd name="connsiteX2" fmla="*/ 104775 w 984250"/>
                <a:gd name="connsiteY2" fmla="*/ 85725 h 86430"/>
                <a:gd name="connsiteX3" fmla="*/ 228600 w 984250"/>
                <a:gd name="connsiteY3" fmla="*/ 85725 h 86430"/>
                <a:gd name="connsiteX4" fmla="*/ 984250 w 984250"/>
                <a:gd name="connsiteY4" fmla="*/ 82550 h 86430"/>
                <a:gd name="connsiteX0" fmla="*/ 0 w 981075"/>
                <a:gd name="connsiteY0" fmla="*/ 0 h 67380"/>
                <a:gd name="connsiteX1" fmla="*/ 31750 w 981075"/>
                <a:gd name="connsiteY1" fmla="*/ 57150 h 67380"/>
                <a:gd name="connsiteX2" fmla="*/ 101600 w 981075"/>
                <a:gd name="connsiteY2" fmla="*/ 66675 h 67380"/>
                <a:gd name="connsiteX3" fmla="*/ 225425 w 981075"/>
                <a:gd name="connsiteY3" fmla="*/ 66675 h 67380"/>
                <a:gd name="connsiteX4" fmla="*/ 981075 w 981075"/>
                <a:gd name="connsiteY4" fmla="*/ 63500 h 67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1075" h="67380">
                  <a:moveTo>
                    <a:pt x="0" y="0"/>
                  </a:moveTo>
                  <a:cubicBezTo>
                    <a:pt x="8731" y="30956"/>
                    <a:pt x="14817" y="46038"/>
                    <a:pt x="31750" y="57150"/>
                  </a:cubicBezTo>
                  <a:cubicBezTo>
                    <a:pt x="48683" y="68262"/>
                    <a:pt x="69321" y="65088"/>
                    <a:pt x="101600" y="66675"/>
                  </a:cubicBezTo>
                  <a:cubicBezTo>
                    <a:pt x="133879" y="68262"/>
                    <a:pt x="225425" y="66675"/>
                    <a:pt x="225425" y="66675"/>
                  </a:cubicBezTo>
                  <a:lnTo>
                    <a:pt x="981075" y="63500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92" name="Gerade Verbindung 653">
              <a:extLst>
                <a:ext uri="{FF2B5EF4-FFF2-40B4-BE49-F238E27FC236}">
                  <a16:creationId xmlns:a16="http://schemas.microsoft.com/office/drawing/2014/main" id="{08DBFD8E-3C7D-4F7F-A0C8-FDC1AB0404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0912" y="3876319"/>
              <a:ext cx="312915" cy="30715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3" name="Freihandform 654">
              <a:extLst>
                <a:ext uri="{FF2B5EF4-FFF2-40B4-BE49-F238E27FC236}">
                  <a16:creationId xmlns:a16="http://schemas.microsoft.com/office/drawing/2014/main" id="{011C4BA6-2125-479A-9F1B-4B81A1DDADC8}"/>
                </a:ext>
              </a:extLst>
            </p:cNvPr>
            <p:cNvSpPr/>
            <p:nvPr/>
          </p:nvSpPr>
          <p:spPr>
            <a:xfrm>
              <a:off x="4209882" y="4162358"/>
              <a:ext cx="92147" cy="54112"/>
            </a:xfrm>
            <a:custGeom>
              <a:avLst/>
              <a:gdLst>
                <a:gd name="connsiteX0" fmla="*/ 0 w 177800"/>
                <a:gd name="connsiteY0" fmla="*/ 79375 h 87012"/>
                <a:gd name="connsiteX1" fmla="*/ 85725 w 177800"/>
                <a:gd name="connsiteY1" fmla="*/ 79375 h 87012"/>
                <a:gd name="connsiteX2" fmla="*/ 177800 w 177800"/>
                <a:gd name="connsiteY2" fmla="*/ 0 h 87012"/>
                <a:gd name="connsiteX0" fmla="*/ 0 w 177800"/>
                <a:gd name="connsiteY0" fmla="*/ 79375 h 85313"/>
                <a:gd name="connsiteX1" fmla="*/ 85725 w 177800"/>
                <a:gd name="connsiteY1" fmla="*/ 79375 h 85313"/>
                <a:gd name="connsiteX2" fmla="*/ 177800 w 177800"/>
                <a:gd name="connsiteY2" fmla="*/ 0 h 85313"/>
                <a:gd name="connsiteX0" fmla="*/ 0 w 180975"/>
                <a:gd name="connsiteY0" fmla="*/ 82550 h 86283"/>
                <a:gd name="connsiteX1" fmla="*/ 88900 w 180975"/>
                <a:gd name="connsiteY1" fmla="*/ 79375 h 86283"/>
                <a:gd name="connsiteX2" fmla="*/ 180975 w 180975"/>
                <a:gd name="connsiteY2" fmla="*/ 0 h 86283"/>
                <a:gd name="connsiteX0" fmla="*/ 0 w 152400"/>
                <a:gd name="connsiteY0" fmla="*/ 88900 h 89494"/>
                <a:gd name="connsiteX1" fmla="*/ 60325 w 152400"/>
                <a:gd name="connsiteY1" fmla="*/ 79375 h 89494"/>
                <a:gd name="connsiteX2" fmla="*/ 152400 w 152400"/>
                <a:gd name="connsiteY2" fmla="*/ 0 h 8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89494">
                  <a:moveTo>
                    <a:pt x="0" y="88900"/>
                  </a:moveTo>
                  <a:cubicBezTo>
                    <a:pt x="53446" y="89164"/>
                    <a:pt x="30692" y="92604"/>
                    <a:pt x="60325" y="79375"/>
                  </a:cubicBezTo>
                  <a:cubicBezTo>
                    <a:pt x="89958" y="66146"/>
                    <a:pt x="121179" y="33073"/>
                    <a:pt x="15240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94" name="Freihandform 655">
              <a:extLst>
                <a:ext uri="{FF2B5EF4-FFF2-40B4-BE49-F238E27FC236}">
                  <a16:creationId xmlns:a16="http://schemas.microsoft.com/office/drawing/2014/main" id="{35F96BFA-3AD5-4953-AC11-F81ADFD44559}"/>
                </a:ext>
              </a:extLst>
            </p:cNvPr>
            <p:cNvSpPr/>
            <p:nvPr/>
          </p:nvSpPr>
          <p:spPr>
            <a:xfrm rot="353740">
              <a:off x="4394175" y="4303383"/>
              <a:ext cx="113264" cy="139256"/>
            </a:xfrm>
            <a:custGeom>
              <a:avLst/>
              <a:gdLst>
                <a:gd name="connsiteX0" fmla="*/ 0 w 187325"/>
                <a:gd name="connsiteY0" fmla="*/ 4888 h 230313"/>
                <a:gd name="connsiteX1" fmla="*/ 79375 w 187325"/>
                <a:gd name="connsiteY1" fmla="*/ 4888 h 230313"/>
                <a:gd name="connsiteX2" fmla="*/ 117475 w 187325"/>
                <a:gd name="connsiteY2" fmla="*/ 55688 h 230313"/>
                <a:gd name="connsiteX3" fmla="*/ 187325 w 187325"/>
                <a:gd name="connsiteY3" fmla="*/ 230313 h 230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325" h="230313">
                  <a:moveTo>
                    <a:pt x="0" y="4888"/>
                  </a:moveTo>
                  <a:cubicBezTo>
                    <a:pt x="29898" y="654"/>
                    <a:pt x="59796" y="-3579"/>
                    <a:pt x="79375" y="4888"/>
                  </a:cubicBezTo>
                  <a:cubicBezTo>
                    <a:pt x="98954" y="13355"/>
                    <a:pt x="99483" y="18117"/>
                    <a:pt x="117475" y="55688"/>
                  </a:cubicBezTo>
                  <a:cubicBezTo>
                    <a:pt x="135467" y="93259"/>
                    <a:pt x="161396" y="161786"/>
                    <a:pt x="187325" y="23031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highlight>
                  <a:srgbClr val="FFFF00"/>
                </a:highlight>
              </a:endParaRPr>
            </a:p>
          </p:txBody>
        </p:sp>
        <p:sp>
          <p:nvSpPr>
            <p:cNvPr id="495" name="Freihandform 1023">
              <a:extLst>
                <a:ext uri="{FF2B5EF4-FFF2-40B4-BE49-F238E27FC236}">
                  <a16:creationId xmlns:a16="http://schemas.microsoft.com/office/drawing/2014/main" id="{A0977DB3-C378-4D2B-AC16-3BE3FE78AC76}"/>
                </a:ext>
              </a:extLst>
            </p:cNvPr>
            <p:cNvSpPr/>
            <p:nvPr/>
          </p:nvSpPr>
          <p:spPr>
            <a:xfrm rot="338562">
              <a:off x="4351941" y="4300758"/>
              <a:ext cx="51833" cy="109245"/>
            </a:xfrm>
            <a:custGeom>
              <a:avLst/>
              <a:gdLst>
                <a:gd name="connsiteX0" fmla="*/ 0 w 85725"/>
                <a:gd name="connsiteY0" fmla="*/ 2878 h 180678"/>
                <a:gd name="connsiteX1" fmla="*/ 50800 w 85725"/>
                <a:gd name="connsiteY1" fmla="*/ 6053 h 180678"/>
                <a:gd name="connsiteX2" fmla="*/ 66675 w 85725"/>
                <a:gd name="connsiteY2" fmla="*/ 56853 h 180678"/>
                <a:gd name="connsiteX3" fmla="*/ 85725 w 85725"/>
                <a:gd name="connsiteY3" fmla="*/ 180678 h 18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180678">
                  <a:moveTo>
                    <a:pt x="0" y="2878"/>
                  </a:moveTo>
                  <a:cubicBezTo>
                    <a:pt x="19844" y="-33"/>
                    <a:pt x="39688" y="-2943"/>
                    <a:pt x="50800" y="6053"/>
                  </a:cubicBezTo>
                  <a:cubicBezTo>
                    <a:pt x="61912" y="15049"/>
                    <a:pt x="60854" y="27749"/>
                    <a:pt x="66675" y="56853"/>
                  </a:cubicBezTo>
                  <a:cubicBezTo>
                    <a:pt x="72496" y="85957"/>
                    <a:pt x="79110" y="133317"/>
                    <a:pt x="85725" y="180678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6" name="Freihandform 1024">
              <a:extLst>
                <a:ext uri="{FF2B5EF4-FFF2-40B4-BE49-F238E27FC236}">
                  <a16:creationId xmlns:a16="http://schemas.microsoft.com/office/drawing/2014/main" id="{540F44FB-B75F-404F-9C38-5BF55795DF38}"/>
                </a:ext>
              </a:extLst>
            </p:cNvPr>
            <p:cNvSpPr/>
            <p:nvPr/>
          </p:nvSpPr>
          <p:spPr>
            <a:xfrm>
              <a:off x="4478643" y="4299017"/>
              <a:ext cx="140140" cy="105226"/>
            </a:xfrm>
            <a:custGeom>
              <a:avLst/>
              <a:gdLst>
                <a:gd name="connsiteX0" fmla="*/ 0 w 231775"/>
                <a:gd name="connsiteY0" fmla="*/ 2582 h 174032"/>
                <a:gd name="connsiteX1" fmla="*/ 79375 w 231775"/>
                <a:gd name="connsiteY1" fmla="*/ 5757 h 174032"/>
                <a:gd name="connsiteX2" fmla="*/ 146050 w 231775"/>
                <a:gd name="connsiteY2" fmla="*/ 53382 h 174032"/>
                <a:gd name="connsiteX3" fmla="*/ 231775 w 231775"/>
                <a:gd name="connsiteY3" fmla="*/ 174032 h 17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775" h="174032">
                  <a:moveTo>
                    <a:pt x="0" y="2582"/>
                  </a:moveTo>
                  <a:cubicBezTo>
                    <a:pt x="27516" y="-64"/>
                    <a:pt x="55033" y="-2710"/>
                    <a:pt x="79375" y="5757"/>
                  </a:cubicBezTo>
                  <a:cubicBezTo>
                    <a:pt x="103717" y="14224"/>
                    <a:pt x="120650" y="25336"/>
                    <a:pt x="146050" y="53382"/>
                  </a:cubicBezTo>
                  <a:cubicBezTo>
                    <a:pt x="171450" y="81428"/>
                    <a:pt x="201612" y="127730"/>
                    <a:pt x="231775" y="174032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7" name="Freihandform 1025">
              <a:extLst>
                <a:ext uri="{FF2B5EF4-FFF2-40B4-BE49-F238E27FC236}">
                  <a16:creationId xmlns:a16="http://schemas.microsoft.com/office/drawing/2014/main" id="{9286CF8E-2AB3-4DCC-B04D-0CCCF4A9CD7D}"/>
                </a:ext>
              </a:extLst>
            </p:cNvPr>
            <p:cNvSpPr/>
            <p:nvPr/>
          </p:nvSpPr>
          <p:spPr>
            <a:xfrm>
              <a:off x="4568871" y="4298731"/>
              <a:ext cx="170856" cy="134308"/>
            </a:xfrm>
            <a:custGeom>
              <a:avLst/>
              <a:gdLst>
                <a:gd name="connsiteX0" fmla="*/ 0 w 282575"/>
                <a:gd name="connsiteY0" fmla="*/ 3055 h 222130"/>
                <a:gd name="connsiteX1" fmla="*/ 85725 w 282575"/>
                <a:gd name="connsiteY1" fmla="*/ 3055 h 222130"/>
                <a:gd name="connsiteX2" fmla="*/ 117475 w 282575"/>
                <a:gd name="connsiteY2" fmla="*/ 34805 h 222130"/>
                <a:gd name="connsiteX3" fmla="*/ 282575 w 282575"/>
                <a:gd name="connsiteY3" fmla="*/ 222130 h 22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575" h="222130">
                  <a:moveTo>
                    <a:pt x="0" y="3055"/>
                  </a:moveTo>
                  <a:cubicBezTo>
                    <a:pt x="33073" y="409"/>
                    <a:pt x="66146" y="-2237"/>
                    <a:pt x="85725" y="3055"/>
                  </a:cubicBezTo>
                  <a:cubicBezTo>
                    <a:pt x="105304" y="8347"/>
                    <a:pt x="84667" y="-1708"/>
                    <a:pt x="117475" y="34805"/>
                  </a:cubicBezTo>
                  <a:cubicBezTo>
                    <a:pt x="150283" y="71318"/>
                    <a:pt x="216429" y="146724"/>
                    <a:pt x="282575" y="22213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8" name="Freihandform 1026">
              <a:extLst>
                <a:ext uri="{FF2B5EF4-FFF2-40B4-BE49-F238E27FC236}">
                  <a16:creationId xmlns:a16="http://schemas.microsoft.com/office/drawing/2014/main" id="{61ABC1AD-F30A-417A-A41E-4971B03F8954}"/>
                </a:ext>
              </a:extLst>
            </p:cNvPr>
            <p:cNvSpPr/>
            <p:nvPr/>
          </p:nvSpPr>
          <p:spPr>
            <a:xfrm>
              <a:off x="4632222" y="4306338"/>
              <a:ext cx="80629" cy="42234"/>
            </a:xfrm>
            <a:custGeom>
              <a:avLst/>
              <a:gdLst>
                <a:gd name="connsiteX0" fmla="*/ 0 w 133350"/>
                <a:gd name="connsiteY0" fmla="*/ 0 h 69850"/>
                <a:gd name="connsiteX1" fmla="*/ 34925 w 133350"/>
                <a:gd name="connsiteY1" fmla="*/ 41275 h 69850"/>
                <a:gd name="connsiteX2" fmla="*/ 133350 w 133350"/>
                <a:gd name="connsiteY2" fmla="*/ 69850 h 6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69850">
                  <a:moveTo>
                    <a:pt x="0" y="0"/>
                  </a:moveTo>
                  <a:cubicBezTo>
                    <a:pt x="6350" y="14816"/>
                    <a:pt x="12700" y="29633"/>
                    <a:pt x="34925" y="41275"/>
                  </a:cubicBezTo>
                  <a:cubicBezTo>
                    <a:pt x="57150" y="52917"/>
                    <a:pt x="95250" y="61383"/>
                    <a:pt x="133350" y="698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9" name="Freihandform 1027">
              <a:extLst>
                <a:ext uri="{FF2B5EF4-FFF2-40B4-BE49-F238E27FC236}">
                  <a16:creationId xmlns:a16="http://schemas.microsoft.com/office/drawing/2014/main" id="{BCFC0F3A-11AB-45CE-A424-0659AA9637F1}"/>
                </a:ext>
              </a:extLst>
            </p:cNvPr>
            <p:cNvSpPr/>
            <p:nvPr/>
          </p:nvSpPr>
          <p:spPr>
            <a:xfrm>
              <a:off x="4689813" y="4298659"/>
              <a:ext cx="132461" cy="124782"/>
            </a:xfrm>
            <a:custGeom>
              <a:avLst/>
              <a:gdLst>
                <a:gd name="connsiteX0" fmla="*/ 0 w 219075"/>
                <a:gd name="connsiteY0" fmla="*/ 0 h 206375"/>
                <a:gd name="connsiteX1" fmla="*/ 60325 w 219075"/>
                <a:gd name="connsiteY1" fmla="*/ 9525 h 206375"/>
                <a:gd name="connsiteX2" fmla="*/ 101600 w 219075"/>
                <a:gd name="connsiteY2" fmla="*/ 57150 h 206375"/>
                <a:gd name="connsiteX3" fmla="*/ 219075 w 219075"/>
                <a:gd name="connsiteY3" fmla="*/ 206375 h 20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06375">
                  <a:moveTo>
                    <a:pt x="0" y="0"/>
                  </a:moveTo>
                  <a:cubicBezTo>
                    <a:pt x="21696" y="0"/>
                    <a:pt x="43392" y="0"/>
                    <a:pt x="60325" y="9525"/>
                  </a:cubicBezTo>
                  <a:cubicBezTo>
                    <a:pt x="77258" y="19050"/>
                    <a:pt x="75142" y="24342"/>
                    <a:pt x="101600" y="57150"/>
                  </a:cubicBezTo>
                  <a:cubicBezTo>
                    <a:pt x="128058" y="89958"/>
                    <a:pt x="173566" y="148166"/>
                    <a:pt x="219075" y="20637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0" name="Freihandform 1028">
              <a:extLst>
                <a:ext uri="{FF2B5EF4-FFF2-40B4-BE49-F238E27FC236}">
                  <a16:creationId xmlns:a16="http://schemas.microsoft.com/office/drawing/2014/main" id="{0938C1AA-9CB5-4E1E-8D69-CAAA9F3C54C4}"/>
                </a:ext>
              </a:extLst>
            </p:cNvPr>
            <p:cNvSpPr/>
            <p:nvPr/>
          </p:nvSpPr>
          <p:spPr>
            <a:xfrm>
              <a:off x="4732047" y="4302498"/>
              <a:ext cx="165096" cy="72950"/>
            </a:xfrm>
            <a:custGeom>
              <a:avLst/>
              <a:gdLst>
                <a:gd name="connsiteX0" fmla="*/ 0 w 273050"/>
                <a:gd name="connsiteY0" fmla="*/ 0 h 120650"/>
                <a:gd name="connsiteX1" fmla="*/ 273050 w 273050"/>
                <a:gd name="connsiteY1" fmla="*/ 120650 h 12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3050" h="120650">
                  <a:moveTo>
                    <a:pt x="0" y="0"/>
                  </a:moveTo>
                  <a:lnTo>
                    <a:pt x="273050" y="12065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1" name="Freihandform 1029">
              <a:extLst>
                <a:ext uri="{FF2B5EF4-FFF2-40B4-BE49-F238E27FC236}">
                  <a16:creationId xmlns:a16="http://schemas.microsoft.com/office/drawing/2014/main" id="{1130D8DF-C788-4127-8CF5-F4AB9865A67E}"/>
                </a:ext>
              </a:extLst>
            </p:cNvPr>
            <p:cNvSpPr/>
            <p:nvPr/>
          </p:nvSpPr>
          <p:spPr>
            <a:xfrm rot="241061">
              <a:off x="4447642" y="4083649"/>
              <a:ext cx="54038" cy="130541"/>
            </a:xfrm>
            <a:custGeom>
              <a:avLst/>
              <a:gdLst>
                <a:gd name="connsiteX0" fmla="*/ 3647 w 89372"/>
                <a:gd name="connsiteY0" fmla="*/ 215900 h 215900"/>
                <a:gd name="connsiteX1" fmla="*/ 472 w 89372"/>
                <a:gd name="connsiteY1" fmla="*/ 139700 h 215900"/>
                <a:gd name="connsiteX2" fmla="*/ 9997 w 89372"/>
                <a:gd name="connsiteY2" fmla="*/ 82550 h 215900"/>
                <a:gd name="connsiteX3" fmla="*/ 89372 w 89372"/>
                <a:gd name="connsiteY3" fmla="*/ 0 h 2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372" h="215900">
                  <a:moveTo>
                    <a:pt x="3647" y="215900"/>
                  </a:moveTo>
                  <a:cubicBezTo>
                    <a:pt x="1530" y="188912"/>
                    <a:pt x="-586" y="161925"/>
                    <a:pt x="472" y="139700"/>
                  </a:cubicBezTo>
                  <a:cubicBezTo>
                    <a:pt x="1530" y="117475"/>
                    <a:pt x="-4820" y="105833"/>
                    <a:pt x="9997" y="82550"/>
                  </a:cubicBezTo>
                  <a:cubicBezTo>
                    <a:pt x="24814" y="59267"/>
                    <a:pt x="57093" y="29633"/>
                    <a:pt x="89372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02" name="Gerade Verbindung 1030">
              <a:extLst>
                <a:ext uri="{FF2B5EF4-FFF2-40B4-BE49-F238E27FC236}">
                  <a16:creationId xmlns:a16="http://schemas.microsoft.com/office/drawing/2014/main" id="{5B543FC0-1CF2-4896-88EC-06DBC49D1E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63286" y="3989582"/>
              <a:ext cx="249564" cy="134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3" name="Gerade Verbindung 1031">
              <a:extLst>
                <a:ext uri="{FF2B5EF4-FFF2-40B4-BE49-F238E27FC236}">
                  <a16:creationId xmlns:a16="http://schemas.microsoft.com/office/drawing/2014/main" id="{8219C2DB-BE43-4192-A430-C933C258E0A0}"/>
                </a:ext>
              </a:extLst>
            </p:cNvPr>
            <p:cNvCxnSpPr>
              <a:cxnSpLocks/>
              <a:endCxn id="504" idx="2"/>
            </p:cNvCxnSpPr>
            <p:nvPr/>
          </p:nvCxnSpPr>
          <p:spPr>
            <a:xfrm flipV="1">
              <a:off x="4518958" y="3885660"/>
              <a:ext cx="146645" cy="655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4" name="Oval 38">
              <a:extLst>
                <a:ext uri="{FF2B5EF4-FFF2-40B4-BE49-F238E27FC236}">
                  <a16:creationId xmlns:a16="http://schemas.microsoft.com/office/drawing/2014/main" id="{352F7991-C49F-4F7D-8256-A2C0ECD9BFFA}"/>
                </a:ext>
              </a:extLst>
            </p:cNvPr>
            <p:cNvSpPr/>
            <p:nvPr/>
          </p:nvSpPr>
          <p:spPr>
            <a:xfrm>
              <a:off x="4665602" y="3820800"/>
              <a:ext cx="130507" cy="129719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0086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5" name="Pfeil nach links 37">
              <a:extLst>
                <a:ext uri="{FF2B5EF4-FFF2-40B4-BE49-F238E27FC236}">
                  <a16:creationId xmlns:a16="http://schemas.microsoft.com/office/drawing/2014/main" id="{6A98D68F-7514-4D3F-8625-7F773B98AC56}"/>
                </a:ext>
              </a:extLst>
            </p:cNvPr>
            <p:cNvSpPr/>
            <p:nvPr/>
          </p:nvSpPr>
          <p:spPr>
            <a:xfrm>
              <a:off x="4782246" y="3834085"/>
              <a:ext cx="347526" cy="110576"/>
            </a:xfrm>
            <a:prstGeom prst="leftArrow">
              <a:avLst>
                <a:gd name="adj1" fmla="val 28337"/>
                <a:gd name="adj2" fmla="val 9583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highlight>
                  <a:srgbClr val="FFFF00"/>
                </a:highlight>
              </a:endParaRPr>
            </a:p>
            <a:p>
              <a:pPr algn="ctr"/>
              <a:endParaRPr lang="de-DE" dirty="0">
                <a:highlight>
                  <a:srgbClr val="FFFF00"/>
                </a:highlight>
              </a:endParaRPr>
            </a:p>
          </p:txBody>
        </p:sp>
        <p:sp>
          <p:nvSpPr>
            <p:cNvPr id="506" name="Oval 30">
              <a:extLst>
                <a:ext uri="{FF2B5EF4-FFF2-40B4-BE49-F238E27FC236}">
                  <a16:creationId xmlns:a16="http://schemas.microsoft.com/office/drawing/2014/main" id="{2859A51F-92BE-490F-A080-CC6DED80666E}"/>
                </a:ext>
              </a:extLst>
            </p:cNvPr>
            <p:cNvSpPr/>
            <p:nvPr/>
          </p:nvSpPr>
          <p:spPr>
            <a:xfrm>
              <a:off x="5149374" y="3817191"/>
              <a:ext cx="130507" cy="129719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7" name="Freihandform 1034">
              <a:extLst>
                <a:ext uri="{FF2B5EF4-FFF2-40B4-BE49-F238E27FC236}">
                  <a16:creationId xmlns:a16="http://schemas.microsoft.com/office/drawing/2014/main" id="{DF6C308F-9832-41AB-A082-44699E99C76C}"/>
                </a:ext>
              </a:extLst>
            </p:cNvPr>
            <p:cNvSpPr/>
            <p:nvPr/>
          </p:nvSpPr>
          <p:spPr>
            <a:xfrm>
              <a:off x="4140772" y="4122044"/>
              <a:ext cx="142060" cy="94527"/>
            </a:xfrm>
            <a:custGeom>
              <a:avLst/>
              <a:gdLst>
                <a:gd name="connsiteX0" fmla="*/ 285750 w 285750"/>
                <a:gd name="connsiteY0" fmla="*/ 0 h 175387"/>
                <a:gd name="connsiteX1" fmla="*/ 123825 w 285750"/>
                <a:gd name="connsiteY1" fmla="*/ 155575 h 175387"/>
                <a:gd name="connsiteX2" fmla="*/ 0 w 285750"/>
                <a:gd name="connsiteY2" fmla="*/ 168275 h 17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175387">
                  <a:moveTo>
                    <a:pt x="285750" y="0"/>
                  </a:moveTo>
                  <a:cubicBezTo>
                    <a:pt x="228600" y="63764"/>
                    <a:pt x="171450" y="127529"/>
                    <a:pt x="123825" y="155575"/>
                  </a:cubicBezTo>
                  <a:cubicBezTo>
                    <a:pt x="76200" y="183621"/>
                    <a:pt x="38100" y="175948"/>
                    <a:pt x="0" y="168275"/>
                  </a:cubicBezTo>
                </a:path>
              </a:pathLst>
            </a:custGeom>
            <a:noFill/>
            <a:ln>
              <a:solidFill>
                <a:srgbClr val="F48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8" name="Freihandform 39">
              <a:extLst>
                <a:ext uri="{FF2B5EF4-FFF2-40B4-BE49-F238E27FC236}">
                  <a16:creationId xmlns:a16="http://schemas.microsoft.com/office/drawing/2014/main" id="{501BFCCE-3CE4-4A3C-B2A9-7055314BBE55}"/>
                </a:ext>
              </a:extLst>
            </p:cNvPr>
            <p:cNvSpPr/>
            <p:nvPr/>
          </p:nvSpPr>
          <p:spPr>
            <a:xfrm>
              <a:off x="4265554" y="3713525"/>
              <a:ext cx="361907" cy="425796"/>
            </a:xfrm>
            <a:custGeom>
              <a:avLst/>
              <a:gdLst>
                <a:gd name="connsiteX0" fmla="*/ 542925 w 542925"/>
                <a:gd name="connsiteY0" fmla="*/ 0 h 654050"/>
                <a:gd name="connsiteX1" fmla="*/ 482600 w 542925"/>
                <a:gd name="connsiteY1" fmla="*/ 155575 h 654050"/>
                <a:gd name="connsiteX2" fmla="*/ 387350 w 542925"/>
                <a:gd name="connsiteY2" fmla="*/ 269875 h 654050"/>
                <a:gd name="connsiteX3" fmla="*/ 0 w 542925"/>
                <a:gd name="connsiteY3" fmla="*/ 654050 h 65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925" h="654050">
                  <a:moveTo>
                    <a:pt x="542925" y="0"/>
                  </a:moveTo>
                  <a:cubicBezTo>
                    <a:pt x="525727" y="55298"/>
                    <a:pt x="508529" y="110596"/>
                    <a:pt x="482600" y="155575"/>
                  </a:cubicBezTo>
                  <a:cubicBezTo>
                    <a:pt x="456671" y="200554"/>
                    <a:pt x="467783" y="186796"/>
                    <a:pt x="387350" y="269875"/>
                  </a:cubicBezTo>
                  <a:cubicBezTo>
                    <a:pt x="306917" y="352954"/>
                    <a:pt x="153458" y="503502"/>
                    <a:pt x="0" y="654050"/>
                  </a:cubicBezTo>
                </a:path>
              </a:pathLst>
            </a:custGeom>
            <a:noFill/>
            <a:ln w="28575">
              <a:solidFill>
                <a:srgbClr val="F48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9" name="Rechteck 508">
              <a:extLst>
                <a:ext uri="{FF2B5EF4-FFF2-40B4-BE49-F238E27FC236}">
                  <a16:creationId xmlns:a16="http://schemas.microsoft.com/office/drawing/2014/main" id="{59F9B21D-4327-450D-96BE-CAFA8091B5E6}"/>
                </a:ext>
              </a:extLst>
            </p:cNvPr>
            <p:cNvSpPr/>
            <p:nvPr/>
          </p:nvSpPr>
          <p:spPr>
            <a:xfrm>
              <a:off x="2318951" y="4181307"/>
              <a:ext cx="1773827" cy="58359"/>
            </a:xfrm>
            <a:prstGeom prst="rect">
              <a:avLst/>
            </a:prstGeom>
            <a:solidFill>
              <a:srgbClr val="FA2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0" name="Bogen 509">
              <a:extLst>
                <a:ext uri="{FF2B5EF4-FFF2-40B4-BE49-F238E27FC236}">
                  <a16:creationId xmlns:a16="http://schemas.microsoft.com/office/drawing/2014/main" id="{836D38A2-2502-42CD-B10A-2A1BBC08C624}"/>
                </a:ext>
              </a:extLst>
            </p:cNvPr>
            <p:cNvSpPr/>
            <p:nvPr/>
          </p:nvSpPr>
          <p:spPr>
            <a:xfrm rot="16862097">
              <a:off x="2877110" y="4061534"/>
              <a:ext cx="97906" cy="97906"/>
            </a:xfrm>
            <a:prstGeom prst="arc">
              <a:avLst>
                <a:gd name="adj1" fmla="val 15416670"/>
                <a:gd name="adj2" fmla="val 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11" name="Gerade Verbindung 1054">
              <a:extLst>
                <a:ext uri="{FF2B5EF4-FFF2-40B4-BE49-F238E27FC236}">
                  <a16:creationId xmlns:a16="http://schemas.microsoft.com/office/drawing/2014/main" id="{D00C34CE-C5C8-438E-A177-73401260CC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25835" y="4061535"/>
              <a:ext cx="125970" cy="90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2" name="Rechteck 511">
              <a:extLst>
                <a:ext uri="{FF2B5EF4-FFF2-40B4-BE49-F238E27FC236}">
                  <a16:creationId xmlns:a16="http://schemas.microsoft.com/office/drawing/2014/main" id="{D4ABC140-ED5C-4F0B-87DA-9E0EE386BF16}"/>
                </a:ext>
              </a:extLst>
            </p:cNvPr>
            <p:cNvSpPr/>
            <p:nvPr/>
          </p:nvSpPr>
          <p:spPr>
            <a:xfrm>
              <a:off x="2994213" y="4003943"/>
              <a:ext cx="178535" cy="1113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13" name="Gerade Verbindung 1058">
              <a:extLst>
                <a:ext uri="{FF2B5EF4-FFF2-40B4-BE49-F238E27FC236}">
                  <a16:creationId xmlns:a16="http://schemas.microsoft.com/office/drawing/2014/main" id="{6ECDD287-4F2A-44B3-B0F0-DE00F50066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1926" y="4023140"/>
              <a:ext cx="82548" cy="5759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4" name="Rechteck 513">
              <a:extLst>
                <a:ext uri="{FF2B5EF4-FFF2-40B4-BE49-F238E27FC236}">
                  <a16:creationId xmlns:a16="http://schemas.microsoft.com/office/drawing/2014/main" id="{A684A48F-E2D0-4D2B-ACCD-D52790A4D460}"/>
                </a:ext>
              </a:extLst>
            </p:cNvPr>
            <p:cNvSpPr/>
            <p:nvPr/>
          </p:nvSpPr>
          <p:spPr>
            <a:xfrm>
              <a:off x="2159613" y="4030747"/>
              <a:ext cx="178535" cy="1113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5" name="Rechteck 514">
              <a:extLst>
                <a:ext uri="{FF2B5EF4-FFF2-40B4-BE49-F238E27FC236}">
                  <a16:creationId xmlns:a16="http://schemas.microsoft.com/office/drawing/2014/main" id="{8169E304-6A9C-4EF6-B07F-D8AFA49E2FEC}"/>
                </a:ext>
              </a:extLst>
            </p:cNvPr>
            <p:cNvSpPr/>
            <p:nvPr/>
          </p:nvSpPr>
          <p:spPr>
            <a:xfrm>
              <a:off x="2155948" y="4272632"/>
              <a:ext cx="178535" cy="1113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16" name="Gerade Verbindung 1077">
              <a:extLst>
                <a:ext uri="{FF2B5EF4-FFF2-40B4-BE49-F238E27FC236}">
                  <a16:creationId xmlns:a16="http://schemas.microsoft.com/office/drawing/2014/main" id="{257B74CA-AEB9-4B6A-A3F3-CD56B9CC980F}"/>
                </a:ext>
              </a:extLst>
            </p:cNvPr>
            <p:cNvCxnSpPr>
              <a:cxnSpLocks/>
              <a:endCxn id="518" idx="2"/>
            </p:cNvCxnSpPr>
            <p:nvPr/>
          </p:nvCxnSpPr>
          <p:spPr>
            <a:xfrm flipH="1">
              <a:off x="2876991" y="4098784"/>
              <a:ext cx="731" cy="593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7" name="Freihandform 1079">
              <a:extLst>
                <a:ext uri="{FF2B5EF4-FFF2-40B4-BE49-F238E27FC236}">
                  <a16:creationId xmlns:a16="http://schemas.microsoft.com/office/drawing/2014/main" id="{29940BD0-D5F7-4B9E-84A3-8C9B6A9F549A}"/>
                </a:ext>
              </a:extLst>
            </p:cNvPr>
            <p:cNvSpPr/>
            <p:nvPr/>
          </p:nvSpPr>
          <p:spPr>
            <a:xfrm rot="284736">
              <a:off x="2773324" y="3959659"/>
              <a:ext cx="161257" cy="101746"/>
            </a:xfrm>
            <a:custGeom>
              <a:avLst/>
              <a:gdLst>
                <a:gd name="connsiteX0" fmla="*/ 285750 w 285750"/>
                <a:gd name="connsiteY0" fmla="*/ 158750 h 164689"/>
                <a:gd name="connsiteX1" fmla="*/ 219075 w 285750"/>
                <a:gd name="connsiteY1" fmla="*/ 161925 h 164689"/>
                <a:gd name="connsiteX2" fmla="*/ 165100 w 285750"/>
                <a:gd name="connsiteY2" fmla="*/ 123825 h 164689"/>
                <a:gd name="connsiteX3" fmla="*/ 0 w 285750"/>
                <a:gd name="connsiteY3" fmla="*/ 0 h 164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0" h="164689">
                  <a:moveTo>
                    <a:pt x="285750" y="158750"/>
                  </a:moveTo>
                  <a:cubicBezTo>
                    <a:pt x="262466" y="163248"/>
                    <a:pt x="239183" y="167746"/>
                    <a:pt x="219075" y="161925"/>
                  </a:cubicBezTo>
                  <a:cubicBezTo>
                    <a:pt x="198967" y="156104"/>
                    <a:pt x="201613" y="150813"/>
                    <a:pt x="165100" y="123825"/>
                  </a:cubicBezTo>
                  <a:cubicBezTo>
                    <a:pt x="128587" y="96837"/>
                    <a:pt x="64293" y="48418"/>
                    <a:pt x="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8" name="Bogen 517">
              <a:extLst>
                <a:ext uri="{FF2B5EF4-FFF2-40B4-BE49-F238E27FC236}">
                  <a16:creationId xmlns:a16="http://schemas.microsoft.com/office/drawing/2014/main" id="{22EB838F-2034-40BC-8650-610508662E32}"/>
                </a:ext>
              </a:extLst>
            </p:cNvPr>
            <p:cNvSpPr/>
            <p:nvPr/>
          </p:nvSpPr>
          <p:spPr>
            <a:xfrm rot="10815612">
              <a:off x="2876990" y="4109398"/>
              <a:ext cx="97906" cy="97906"/>
            </a:xfrm>
            <a:prstGeom prst="arc">
              <a:avLst>
                <a:gd name="adj1" fmla="val 15416670"/>
                <a:gd name="adj2" fmla="val 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19" name="Gerade Verbindung 1082">
              <a:extLst>
                <a:ext uri="{FF2B5EF4-FFF2-40B4-BE49-F238E27FC236}">
                  <a16:creationId xmlns:a16="http://schemas.microsoft.com/office/drawing/2014/main" id="{7D50191A-19A3-487D-8595-5CA29BFA9127}"/>
                </a:ext>
              </a:extLst>
            </p:cNvPr>
            <p:cNvCxnSpPr>
              <a:cxnSpLocks/>
            </p:cNvCxnSpPr>
            <p:nvPr/>
          </p:nvCxnSpPr>
          <p:spPr>
            <a:xfrm>
              <a:off x="2921875" y="4206289"/>
              <a:ext cx="20595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0" name="Freihandform 1085">
              <a:extLst>
                <a:ext uri="{FF2B5EF4-FFF2-40B4-BE49-F238E27FC236}">
                  <a16:creationId xmlns:a16="http://schemas.microsoft.com/office/drawing/2014/main" id="{370A86B5-CC59-464A-8292-E8E0A0ABE3C1}"/>
                </a:ext>
              </a:extLst>
            </p:cNvPr>
            <p:cNvSpPr/>
            <p:nvPr/>
          </p:nvSpPr>
          <p:spPr>
            <a:xfrm>
              <a:off x="5814773" y="2853104"/>
              <a:ext cx="274521" cy="554801"/>
            </a:xfrm>
            <a:custGeom>
              <a:avLst/>
              <a:gdLst>
                <a:gd name="connsiteX0" fmla="*/ 454025 w 454025"/>
                <a:gd name="connsiteY0" fmla="*/ 0 h 917575"/>
                <a:gd name="connsiteX1" fmla="*/ 409575 w 454025"/>
                <a:gd name="connsiteY1" fmla="*/ 120650 h 917575"/>
                <a:gd name="connsiteX2" fmla="*/ 368300 w 454025"/>
                <a:gd name="connsiteY2" fmla="*/ 158750 h 917575"/>
                <a:gd name="connsiteX3" fmla="*/ 187325 w 454025"/>
                <a:gd name="connsiteY3" fmla="*/ 307975 h 917575"/>
                <a:gd name="connsiteX4" fmla="*/ 133350 w 454025"/>
                <a:gd name="connsiteY4" fmla="*/ 428625 h 917575"/>
                <a:gd name="connsiteX5" fmla="*/ 0 w 454025"/>
                <a:gd name="connsiteY5" fmla="*/ 917575 h 91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025" h="917575">
                  <a:moveTo>
                    <a:pt x="454025" y="0"/>
                  </a:moveTo>
                  <a:cubicBezTo>
                    <a:pt x="438943" y="47096"/>
                    <a:pt x="423862" y="94192"/>
                    <a:pt x="409575" y="120650"/>
                  </a:cubicBezTo>
                  <a:cubicBezTo>
                    <a:pt x="395288" y="147108"/>
                    <a:pt x="405342" y="127529"/>
                    <a:pt x="368300" y="158750"/>
                  </a:cubicBezTo>
                  <a:cubicBezTo>
                    <a:pt x="331258" y="189971"/>
                    <a:pt x="226483" y="262996"/>
                    <a:pt x="187325" y="307975"/>
                  </a:cubicBezTo>
                  <a:cubicBezTo>
                    <a:pt x="148167" y="352954"/>
                    <a:pt x="164571" y="327025"/>
                    <a:pt x="133350" y="428625"/>
                  </a:cubicBezTo>
                  <a:cubicBezTo>
                    <a:pt x="102129" y="530225"/>
                    <a:pt x="1588" y="771525"/>
                    <a:pt x="0" y="917575"/>
                  </a:cubicBezTo>
                </a:path>
              </a:pathLst>
            </a:custGeom>
            <a:noFill/>
            <a:ln>
              <a:solidFill>
                <a:srgbClr val="0000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1" name="Freihandform 1086">
              <a:extLst>
                <a:ext uri="{FF2B5EF4-FFF2-40B4-BE49-F238E27FC236}">
                  <a16:creationId xmlns:a16="http://schemas.microsoft.com/office/drawing/2014/main" id="{B8633997-CFFC-416D-9072-EE6AD3477BD2}"/>
                </a:ext>
              </a:extLst>
            </p:cNvPr>
            <p:cNvSpPr/>
            <p:nvPr/>
          </p:nvSpPr>
          <p:spPr>
            <a:xfrm>
              <a:off x="5813841" y="3388708"/>
              <a:ext cx="48925" cy="468413"/>
            </a:xfrm>
            <a:custGeom>
              <a:avLst/>
              <a:gdLst>
                <a:gd name="connsiteX0" fmla="*/ 11066 w 179228"/>
                <a:gd name="connsiteY0" fmla="*/ 0 h 774700"/>
                <a:gd name="connsiteX1" fmla="*/ 1541 w 179228"/>
                <a:gd name="connsiteY1" fmla="*/ 123825 h 774700"/>
                <a:gd name="connsiteX2" fmla="*/ 39641 w 179228"/>
                <a:gd name="connsiteY2" fmla="*/ 190500 h 774700"/>
                <a:gd name="connsiteX3" fmla="*/ 157116 w 179228"/>
                <a:gd name="connsiteY3" fmla="*/ 406400 h 774700"/>
                <a:gd name="connsiteX4" fmla="*/ 172991 w 179228"/>
                <a:gd name="connsiteY4" fmla="*/ 501650 h 774700"/>
                <a:gd name="connsiteX5" fmla="*/ 84091 w 179228"/>
                <a:gd name="connsiteY5" fmla="*/ 774700 h 77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228" h="774700">
                  <a:moveTo>
                    <a:pt x="11066" y="0"/>
                  </a:moveTo>
                  <a:cubicBezTo>
                    <a:pt x="3922" y="46037"/>
                    <a:pt x="-3221" y="92075"/>
                    <a:pt x="1541" y="123825"/>
                  </a:cubicBezTo>
                  <a:cubicBezTo>
                    <a:pt x="6303" y="155575"/>
                    <a:pt x="13712" y="143404"/>
                    <a:pt x="39641" y="190500"/>
                  </a:cubicBezTo>
                  <a:cubicBezTo>
                    <a:pt x="65570" y="237596"/>
                    <a:pt x="134891" y="354542"/>
                    <a:pt x="157116" y="406400"/>
                  </a:cubicBezTo>
                  <a:cubicBezTo>
                    <a:pt x="179341" y="458258"/>
                    <a:pt x="185162" y="440267"/>
                    <a:pt x="172991" y="501650"/>
                  </a:cubicBezTo>
                  <a:cubicBezTo>
                    <a:pt x="160820" y="563033"/>
                    <a:pt x="122455" y="668866"/>
                    <a:pt x="84091" y="774700"/>
                  </a:cubicBezTo>
                </a:path>
              </a:pathLst>
            </a:custGeom>
            <a:noFill/>
            <a:ln>
              <a:solidFill>
                <a:srgbClr val="0000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22" name="Gerader Verbinder 521">
              <a:extLst>
                <a:ext uri="{FF2B5EF4-FFF2-40B4-BE49-F238E27FC236}">
                  <a16:creationId xmlns:a16="http://schemas.microsoft.com/office/drawing/2014/main" id="{0F068EC3-EE40-4EE5-8CEB-147094F861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2047" y="3407905"/>
              <a:ext cx="7680" cy="426180"/>
            </a:xfrm>
            <a:prstGeom prst="line">
              <a:avLst/>
            </a:prstGeom>
            <a:ln>
              <a:solidFill>
                <a:srgbClr val="7030A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3" name="Gerader Verbinder 522">
              <a:extLst>
                <a:ext uri="{FF2B5EF4-FFF2-40B4-BE49-F238E27FC236}">
                  <a16:creationId xmlns:a16="http://schemas.microsoft.com/office/drawing/2014/main" id="{FB326F7E-9EA7-4643-A4B5-A3B9408934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53187" y="2502483"/>
              <a:ext cx="356660" cy="890534"/>
            </a:xfrm>
            <a:prstGeom prst="line">
              <a:avLst/>
            </a:prstGeom>
            <a:ln>
              <a:solidFill>
                <a:srgbClr val="7030A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en-US"/>
              <a:t>The iLIGHT beam line at GSI</a:t>
            </a:r>
          </a:p>
        </p:txBody>
      </p:sp>
      <p:sp>
        <p:nvSpPr>
          <p:cNvPr id="287" name="Rechteck 286">
            <a:extLst>
              <a:ext uri="{FF2B5EF4-FFF2-40B4-BE49-F238E27FC236}">
                <a16:creationId xmlns:a16="http://schemas.microsoft.com/office/drawing/2014/main" id="{3167D0DA-FBAD-4D75-8F97-FB4418D59863}"/>
              </a:ext>
            </a:extLst>
          </p:cNvPr>
          <p:cNvSpPr/>
          <p:nvPr/>
        </p:nvSpPr>
        <p:spPr>
          <a:xfrm>
            <a:off x="193471" y="2658101"/>
            <a:ext cx="150433" cy="1002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Textfeld 225">
            <a:extLst>
              <a:ext uri="{FF2B5EF4-FFF2-40B4-BE49-F238E27FC236}">
                <a16:creationId xmlns:a16="http://schemas.microsoft.com/office/drawing/2014/main" id="{E8E6084A-37A9-4771-9CBC-B7A5E68714D8}"/>
              </a:ext>
            </a:extLst>
          </p:cNvPr>
          <p:cNvSpPr txBox="1"/>
          <p:nvPr/>
        </p:nvSpPr>
        <p:spPr>
          <a:xfrm>
            <a:off x="4540459" y="1005578"/>
            <a:ext cx="2183277" cy="2970044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u="sng" dirty="0"/>
              <a:t>Main goal:</a:t>
            </a:r>
          </a:p>
          <a:p>
            <a:r>
              <a:rPr lang="en-US" sz="1100" dirty="0">
                <a:highlight>
                  <a:srgbClr val="FFFF00"/>
                </a:highlight>
              </a:rPr>
              <a:t>Proof of principle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100" dirty="0"/>
              <a:t>ELI: 1 Hz operation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100" dirty="0"/>
              <a:t>GSI: injection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100" u="sng" dirty="0"/>
          </a:p>
          <a:p>
            <a:r>
              <a:rPr lang="en-US" sz="1100" u="sng" dirty="0"/>
              <a:t>Chances:</a:t>
            </a:r>
          </a:p>
          <a:p>
            <a:r>
              <a:rPr lang="en-US" sz="1100" dirty="0"/>
              <a:t>Concept could reduce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injection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emittance / bunch length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cost and size of injectors in the future</a:t>
            </a:r>
          </a:p>
          <a:p>
            <a:endParaRPr lang="en-US" sz="1100" dirty="0"/>
          </a:p>
          <a:p>
            <a:r>
              <a:rPr lang="en-US" sz="1100" u="sng" dirty="0"/>
              <a:t>Benefits for GSI: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Expansion of the ion species that can be injected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Additional injector for emergency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11B544D-EA1F-43A7-AE73-7DEA7A3F8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" y="972000"/>
            <a:ext cx="4023360" cy="3960000"/>
          </a:xfrm>
          <a:prstGeom prst="rect">
            <a:avLst/>
          </a:prstGeom>
        </p:spPr>
      </p:pic>
      <p:pic>
        <p:nvPicPr>
          <p:cNvPr id="118" name="Picture 16">
            <a:extLst>
              <a:ext uri="{FF2B5EF4-FFF2-40B4-BE49-F238E27FC236}">
                <a16:creationId xmlns:a16="http://schemas.microsoft.com/office/drawing/2014/main" id="{655E814E-3750-434E-A90C-8BBA562EC2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84" y="4482206"/>
            <a:ext cx="595920" cy="14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88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C44E5FF-B0C7-4D50-986C-FF75A85D9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57738" y="1691588"/>
            <a:ext cx="3019692" cy="226476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F9DD3E-586B-4099-A976-24B34171A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magnets at GSI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426ECDA-74F4-4583-990A-28A1D672C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1" y="1314132"/>
            <a:ext cx="2264768" cy="301969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31917DB-C575-439F-A5A2-F0B57277F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874" y="1314132"/>
            <a:ext cx="4026253" cy="301969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EA4F8C43-FFD6-42D5-9E7F-3C888B2DA765}"/>
              </a:ext>
            </a:extLst>
          </p:cNvPr>
          <p:cNvSpPr txBox="1"/>
          <p:nvPr/>
        </p:nvSpPr>
        <p:spPr>
          <a:xfrm>
            <a:off x="636495" y="4401668"/>
            <a:ext cx="1107996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2 </a:t>
            </a:r>
            <a:r>
              <a:rPr lang="de-DE" dirty="0" err="1"/>
              <a:t>dipoles</a:t>
            </a:r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C5F28F6-6E45-42F3-BA06-59A55A27EBB4}"/>
              </a:ext>
            </a:extLst>
          </p:cNvPr>
          <p:cNvSpPr txBox="1"/>
          <p:nvPr/>
        </p:nvSpPr>
        <p:spPr>
          <a:xfrm>
            <a:off x="3131833" y="4401668"/>
            <a:ext cx="308289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6 </a:t>
            </a:r>
            <a:r>
              <a:rPr lang="de-DE" dirty="0" err="1"/>
              <a:t>quadrupoles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EmTEX</a:t>
            </a:r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DA08771-46B8-4EE4-84AC-2DA061ABEDAA}"/>
              </a:ext>
            </a:extLst>
          </p:cNvPr>
          <p:cNvSpPr txBox="1"/>
          <p:nvPr/>
        </p:nvSpPr>
        <p:spPr>
          <a:xfrm>
            <a:off x="6971610" y="4401668"/>
            <a:ext cx="2172390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1 spare </a:t>
            </a:r>
            <a:r>
              <a:rPr lang="de-DE" dirty="0" err="1"/>
              <a:t>quadrupole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7491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210444D-C5A8-42FA-A706-A8679A725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794" y="1295246"/>
            <a:ext cx="2352163" cy="313621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736248C-48AE-4F45-9F36-E1B1C0C0D0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222"/>
          <a:stretch/>
        </p:blipFill>
        <p:spPr>
          <a:xfrm>
            <a:off x="175886" y="1295245"/>
            <a:ext cx="3712372" cy="313621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B5E563A-EB94-45D9-A204-2C8EFCA2D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945" y="1295246"/>
            <a:ext cx="2352162" cy="313621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1A80802-EBB2-4162-BE01-B9D1255CC956}"/>
              </a:ext>
            </a:extLst>
          </p:cNvPr>
          <p:cNvSpPr txBox="1"/>
          <p:nvPr/>
        </p:nvSpPr>
        <p:spPr>
          <a:xfrm>
            <a:off x="421342" y="457201"/>
            <a:ext cx="463883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b="1" dirty="0" err="1"/>
              <a:t>Available</a:t>
            </a:r>
            <a:r>
              <a:rPr lang="de-DE" b="1" dirty="0"/>
              <a:t> </a:t>
            </a:r>
            <a:r>
              <a:rPr lang="de-DE" b="1" dirty="0" err="1"/>
              <a:t>steerers</a:t>
            </a:r>
            <a:r>
              <a:rPr lang="de-DE" b="1" dirty="0"/>
              <a:t> and beam </a:t>
            </a:r>
            <a:r>
              <a:rPr lang="de-DE" b="1" dirty="0" err="1"/>
              <a:t>diagnostics</a:t>
            </a:r>
            <a:endParaRPr lang="de-DE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554013C-0A71-4C15-BE3B-45DD51C20F38}"/>
              </a:ext>
            </a:extLst>
          </p:cNvPr>
          <p:cNvSpPr txBox="1"/>
          <p:nvPr/>
        </p:nvSpPr>
        <p:spPr>
          <a:xfrm>
            <a:off x="1238311" y="4497113"/>
            <a:ext cx="1813317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UNILAC </a:t>
            </a:r>
            <a:r>
              <a:rPr lang="de-DE" dirty="0" err="1"/>
              <a:t>steerer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DE6CEF8-496C-42D9-B96C-5930F8F9CBAA}"/>
              </a:ext>
            </a:extLst>
          </p:cNvPr>
          <p:cNvSpPr txBox="1"/>
          <p:nvPr/>
        </p:nvSpPr>
        <p:spPr>
          <a:xfrm>
            <a:off x="4573184" y="4497113"/>
            <a:ext cx="133882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SIS </a:t>
            </a:r>
            <a:r>
              <a:rPr lang="de-DE" dirty="0" err="1"/>
              <a:t>steerer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85C8917-CFBB-4E8F-8E64-4087B1AE6FE2}"/>
              </a:ext>
            </a:extLst>
          </p:cNvPr>
          <p:cNvSpPr txBox="1"/>
          <p:nvPr/>
        </p:nvSpPr>
        <p:spPr>
          <a:xfrm>
            <a:off x="6631473" y="4497113"/>
            <a:ext cx="2351926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ion</a:t>
            </a:r>
            <a:r>
              <a:rPr lang="de-DE" dirty="0"/>
              <a:t> beam </a:t>
            </a:r>
            <a:r>
              <a:rPr lang="de-DE" dirty="0" err="1"/>
              <a:t>diagnostics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9175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36B2C89-5CDC-45C8-B67F-1BAC995BF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Sites at Z6 and TK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5101C20-BC25-4A19-9CDB-F1DFE4C49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9" y="1078166"/>
            <a:ext cx="6096000" cy="359092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A6D1EA7-90E2-46E9-A806-41927E91FF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02"/>
          <a:stretch/>
        </p:blipFill>
        <p:spPr>
          <a:xfrm>
            <a:off x="5020235" y="1078165"/>
            <a:ext cx="4016936" cy="3590925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6271AE57-5281-4ED2-88F2-98B590C10B69}"/>
              </a:ext>
            </a:extLst>
          </p:cNvPr>
          <p:cNvCxnSpPr/>
          <p:nvPr/>
        </p:nvCxnSpPr>
        <p:spPr>
          <a:xfrm>
            <a:off x="5020235" y="1078165"/>
            <a:ext cx="0" cy="3590926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246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6CFE936-11F3-4082-A191-F9463D068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Needed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CACCBD4-3A7C-41F2-83EA-C6305649944F}"/>
              </a:ext>
            </a:extLst>
          </p:cNvPr>
          <p:cNvSpPr txBox="1"/>
          <p:nvPr/>
        </p:nvSpPr>
        <p:spPr>
          <a:xfrm>
            <a:off x="385482" y="1289197"/>
            <a:ext cx="6590266" cy="34163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simulations (beam transport and radiation safety)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Digital Mock-Up (GSI)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frames for ion beam elements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single shot ion beam diagnostics, preferably non destructive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 shot emittance measurement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laser focusing parabola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optimized solenoid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rf supply for cavity (GSI-26/1)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vacuum components (pumps, controls, gauges)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valves, beam pipes,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ballows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adjustment procedure for magnets with single shots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manpower: technicians, postdoc, PhD, master students</a:t>
            </a:r>
          </a:p>
        </p:txBody>
      </p:sp>
    </p:spTree>
    <p:extLst>
      <p:ext uri="{BB962C8B-B14F-4D97-AF65-F5344CB8AC3E}">
        <p14:creationId xmlns:p14="http://schemas.microsoft.com/office/powerpoint/2010/main" val="2398503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1BBD784F-4B7F-4A8C-BEE4-C8CD94614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336646"/>
              </p:ext>
            </p:extLst>
          </p:nvPr>
        </p:nvGraphicFramePr>
        <p:xfrm>
          <a:off x="526163" y="1353478"/>
          <a:ext cx="6442946" cy="3051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946">
                  <a:extLst>
                    <a:ext uri="{9D8B030D-6E8A-4147-A177-3AD203B41FA5}">
                      <a16:colId xmlns:a16="http://schemas.microsoft.com/office/drawing/2014/main" val="271309512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80614469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422815876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232685379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1414118836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182245843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1364268418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2008446562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865064670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noProof="0"/>
                        <a:t>24/2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noProof="0"/>
                        <a:t>25/1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noProof="0"/>
                        <a:t>25/2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noProof="0"/>
                        <a:t>26/1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noProof="0"/>
                        <a:t>26/2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Responsible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Participant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822384"/>
                  </a:ext>
                </a:extLst>
              </a:tr>
              <a:tr h="306000">
                <a:tc rowSpan="4">
                  <a:txBody>
                    <a:bodyPr/>
                    <a:lstStyle/>
                    <a:p>
                      <a:pPr algn="ctr"/>
                      <a:r>
                        <a:rPr lang="en-US" sz="1000" noProof="0" dirty="0"/>
                        <a:t>Phase 1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i="1" noProof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Theoretical investigation of injection concept, definition of ion optical layout</a:t>
                      </a:r>
                      <a:endParaRPr lang="en-US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 marL="72000" marT="0" marB="0"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 marL="72000" marT="0" marB="0"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 marL="72000" marT="0" marB="0"/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 marL="72000" marT="0" marB="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 marL="72000" marT="0" marB="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noProof="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ACC, </a:t>
                      </a:r>
                      <a:r>
                        <a:rPr lang="en-US" sz="1000" noProof="0" dirty="0">
                          <a:solidFill>
                            <a:schemeClr val="tx1"/>
                          </a:solidFill>
                          <a:highlight>
                            <a:srgbClr val="FDEADA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PPH</a:t>
                      </a:r>
                    </a:p>
                  </a:txBody>
                  <a:tcPr marL="72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00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TUD, IAP</a:t>
                      </a:r>
                    </a:p>
                  </a:txBody>
                  <a:tcPr marL="72000" marT="0" marB="0" anchor="ctr"/>
                </a:tc>
                <a:extLst>
                  <a:ext uri="{0D108BD9-81ED-4DB2-BD59-A6C34878D82A}">
                    <a16:rowId xmlns:a16="http://schemas.microsoft.com/office/drawing/2014/main" val="3931595317"/>
                  </a:ext>
                </a:extLst>
              </a:tr>
              <a:tr h="30600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i="1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Upgrade of PHELIX beam line </a:t>
                      </a:r>
                    </a:p>
                    <a:p>
                      <a:r>
                        <a:rPr lang="en-US" sz="1000" i="1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(mirrors, parabola)</a:t>
                      </a:r>
                    </a:p>
                  </a:txBody>
                  <a:tcPr marL="72000" marR="72000" marT="0" marB="0"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highlight>
                            <a:srgbClr val="FDEADA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PPH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0781539"/>
                  </a:ext>
                </a:extLst>
              </a:tr>
              <a:tr h="30600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i="1" noProof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Testing plasma lens as capture device</a:t>
                      </a:r>
                      <a:endParaRPr lang="en-US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IAP-GUF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highlight>
                            <a:srgbClr val="FDEADA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PPH</a:t>
                      </a:r>
                      <a:r>
                        <a:rPr lang="en-US" sz="10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0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HZDR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8250996"/>
                  </a:ext>
                </a:extLst>
              </a:tr>
              <a:tr h="30600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i="1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Ion beam diagnostics R&amp;D</a:t>
                      </a:r>
                      <a:endParaRPr lang="en-US" sz="12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highlight>
                            <a:srgbClr val="FDEADA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PPH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3455708"/>
                  </a:ext>
                </a:extLst>
              </a:tr>
              <a:tr h="306000">
                <a:tc rowSpan="3"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noProof="0" dirty="0"/>
                        <a:t>Phase 2</a:t>
                      </a:r>
                    </a:p>
                    <a:p>
                      <a:pPr algn="ctr"/>
                      <a:endParaRPr lang="en-US" sz="1000" noProof="0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noProof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Setting up magnets, vacuum, diagnostics for LIGHT → TK</a:t>
                      </a:r>
                      <a:endParaRPr lang="en-US" sz="1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</a:t>
                      </a:r>
                      <a:r>
                        <a:rPr lang="en-US" sz="10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n-US" sz="1000" noProof="0" dirty="0">
                          <a:highlight>
                            <a:srgbClr val="FDEADA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PPH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2813925"/>
                  </a:ext>
                </a:extLst>
              </a:tr>
              <a:tr h="30600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i="1" noProof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First laser accelerated proton beam transport experiments to TK</a:t>
                      </a:r>
                      <a:endParaRPr lang="en-US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highlight>
                            <a:srgbClr val="FDEADA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PPH</a:t>
                      </a:r>
                      <a:r>
                        <a:rPr lang="en-US" sz="10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n-US" sz="1000" noProof="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LIGHT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5237805"/>
                  </a:ext>
                </a:extLst>
              </a:tr>
              <a:tr h="30600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i="1" noProof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Measurement of ion beam parameters in TK</a:t>
                      </a:r>
                      <a:endParaRPr lang="en-US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0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4607973"/>
                  </a:ext>
                </a:extLst>
              </a:tr>
              <a:tr h="306000">
                <a:tc rowSpan="2"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noProof="0"/>
                        <a:t>Phase 3</a:t>
                      </a:r>
                    </a:p>
                    <a:p>
                      <a:pPr algn="ctr"/>
                      <a:endParaRPr lang="en-US" sz="1000" noProof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i="1" noProof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Injection of laser accelerated protons into SIS18</a:t>
                      </a:r>
                      <a:endParaRPr lang="en-US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highlight>
                            <a:srgbClr val="FDEADA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PPH</a:t>
                      </a:r>
                      <a:r>
                        <a:rPr lang="en-US" sz="10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n-US" sz="1000" noProof="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ACC, SYS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LIGHT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7284338"/>
                  </a:ext>
                </a:extLst>
              </a:tr>
              <a:tr h="30600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i="1" noProof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Measurements of ion transport and characteristics of the ion beam</a:t>
                      </a:r>
                      <a:endParaRPr lang="en-US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highlight>
                            <a:srgbClr val="FDEADA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PPH</a:t>
                      </a:r>
                      <a:r>
                        <a:rPr lang="en-US" sz="10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n-US" sz="1000" noProof="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ACC, SYS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LIGHT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4546602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7518A5D-5206-4D9B-B3EB-E5053CEEB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Time plan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197B963-DD32-4378-80B4-5B151DEB87AF}"/>
              </a:ext>
            </a:extLst>
          </p:cNvPr>
          <p:cNvSpPr/>
          <p:nvPr/>
        </p:nvSpPr>
        <p:spPr>
          <a:xfrm>
            <a:off x="3054811" y="1675538"/>
            <a:ext cx="651316" cy="90000"/>
          </a:xfrm>
          <a:prstGeom prst="rect">
            <a:avLst/>
          </a:prstGeom>
          <a:solidFill>
            <a:srgbClr val="FDE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C26084A-7B4A-484F-985E-81667A0B7C36}"/>
              </a:ext>
            </a:extLst>
          </p:cNvPr>
          <p:cNvSpPr/>
          <p:nvPr/>
        </p:nvSpPr>
        <p:spPr>
          <a:xfrm>
            <a:off x="3054811" y="1771824"/>
            <a:ext cx="651316" cy="900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203CF63-64EC-4992-8396-F2B83964D838}"/>
              </a:ext>
            </a:extLst>
          </p:cNvPr>
          <p:cNvSpPr/>
          <p:nvPr/>
        </p:nvSpPr>
        <p:spPr>
          <a:xfrm>
            <a:off x="3054811" y="1858590"/>
            <a:ext cx="651316" cy="9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2AFF925-4150-4F3B-92EE-5EFD3771730E}"/>
              </a:ext>
            </a:extLst>
          </p:cNvPr>
          <p:cNvSpPr/>
          <p:nvPr/>
        </p:nvSpPr>
        <p:spPr>
          <a:xfrm>
            <a:off x="3467739" y="1969660"/>
            <a:ext cx="756000" cy="90000"/>
          </a:xfrm>
          <a:prstGeom prst="rect">
            <a:avLst/>
          </a:prstGeom>
          <a:solidFill>
            <a:srgbClr val="FDE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714678F8-B2E4-4D5D-9837-6488AD598156}"/>
              </a:ext>
            </a:extLst>
          </p:cNvPr>
          <p:cNvSpPr/>
          <p:nvPr/>
        </p:nvSpPr>
        <p:spPr>
          <a:xfrm>
            <a:off x="3467739" y="2162928"/>
            <a:ext cx="771365" cy="9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DB69418-8EEC-4F8E-A98F-6A4CCFA4B33A}"/>
              </a:ext>
            </a:extLst>
          </p:cNvPr>
          <p:cNvSpPr/>
          <p:nvPr/>
        </p:nvSpPr>
        <p:spPr>
          <a:xfrm>
            <a:off x="3221685" y="2277958"/>
            <a:ext cx="108000" cy="90000"/>
          </a:xfrm>
          <a:prstGeom prst="rect">
            <a:avLst/>
          </a:prstGeom>
          <a:solidFill>
            <a:srgbClr val="FDE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71F777E3-D676-4B9B-AAFC-23A562F0B7ED}"/>
              </a:ext>
            </a:extLst>
          </p:cNvPr>
          <p:cNvSpPr/>
          <p:nvPr/>
        </p:nvSpPr>
        <p:spPr>
          <a:xfrm>
            <a:off x="3053110" y="2461010"/>
            <a:ext cx="771365" cy="9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F6107B5C-3AD7-41C0-AF1C-A8B4590F0724}"/>
              </a:ext>
            </a:extLst>
          </p:cNvPr>
          <p:cNvSpPr/>
          <p:nvPr/>
        </p:nvSpPr>
        <p:spPr>
          <a:xfrm>
            <a:off x="3068435" y="2589565"/>
            <a:ext cx="756000" cy="90000"/>
          </a:xfrm>
          <a:prstGeom prst="rect">
            <a:avLst/>
          </a:prstGeom>
          <a:solidFill>
            <a:srgbClr val="FDE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26946F46-A148-4FB2-BE26-CC4788B7E7BC}"/>
              </a:ext>
            </a:extLst>
          </p:cNvPr>
          <p:cNvSpPr/>
          <p:nvPr/>
        </p:nvSpPr>
        <p:spPr>
          <a:xfrm>
            <a:off x="3068435" y="2683645"/>
            <a:ext cx="72000" cy="900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F44FBEC3-5DE9-45AF-AD95-5DB1BF106F57}"/>
              </a:ext>
            </a:extLst>
          </p:cNvPr>
          <p:cNvSpPr/>
          <p:nvPr/>
        </p:nvSpPr>
        <p:spPr>
          <a:xfrm>
            <a:off x="3604871" y="2883253"/>
            <a:ext cx="703733" cy="90000"/>
          </a:xfrm>
          <a:prstGeom prst="rect">
            <a:avLst/>
          </a:prstGeom>
          <a:solidFill>
            <a:srgbClr val="FDE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420A1522-2B7D-4EE8-994C-C89393084427}"/>
              </a:ext>
            </a:extLst>
          </p:cNvPr>
          <p:cNvSpPr/>
          <p:nvPr/>
        </p:nvSpPr>
        <p:spPr>
          <a:xfrm>
            <a:off x="4808696" y="4121234"/>
            <a:ext cx="108000" cy="90000"/>
          </a:xfrm>
          <a:prstGeom prst="rect">
            <a:avLst/>
          </a:prstGeom>
          <a:solidFill>
            <a:srgbClr val="FDE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993E7D84-954F-401F-B6BD-95704391D002}"/>
              </a:ext>
            </a:extLst>
          </p:cNvPr>
          <p:cNvSpPr/>
          <p:nvPr/>
        </p:nvSpPr>
        <p:spPr>
          <a:xfrm>
            <a:off x="4808696" y="4215314"/>
            <a:ext cx="108000" cy="900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3D3A6DA7-0AF8-42A7-B97B-D28B9BEF8157}"/>
              </a:ext>
            </a:extLst>
          </p:cNvPr>
          <p:cNvSpPr/>
          <p:nvPr/>
        </p:nvSpPr>
        <p:spPr>
          <a:xfrm>
            <a:off x="4808696" y="4304286"/>
            <a:ext cx="108000" cy="9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63DA52C1-B002-4736-ADF2-A6D34DADECE4}"/>
              </a:ext>
            </a:extLst>
          </p:cNvPr>
          <p:cNvSpPr/>
          <p:nvPr/>
        </p:nvSpPr>
        <p:spPr>
          <a:xfrm>
            <a:off x="4808696" y="3813875"/>
            <a:ext cx="108000" cy="90000"/>
          </a:xfrm>
          <a:prstGeom prst="rect">
            <a:avLst/>
          </a:prstGeom>
          <a:solidFill>
            <a:srgbClr val="FDE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77D6933E-E7C9-405B-A22A-18AC07D5833D}"/>
              </a:ext>
            </a:extLst>
          </p:cNvPr>
          <p:cNvSpPr/>
          <p:nvPr/>
        </p:nvSpPr>
        <p:spPr>
          <a:xfrm>
            <a:off x="4808696" y="3907955"/>
            <a:ext cx="108000" cy="900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DD8E9500-9285-4B4E-B05B-A85418722CD3}"/>
              </a:ext>
            </a:extLst>
          </p:cNvPr>
          <p:cNvSpPr/>
          <p:nvPr/>
        </p:nvSpPr>
        <p:spPr>
          <a:xfrm>
            <a:off x="4808696" y="3996927"/>
            <a:ext cx="108000" cy="9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22A496CC-876F-42C3-B2B6-603A1D809239}"/>
              </a:ext>
            </a:extLst>
          </p:cNvPr>
          <p:cNvSpPr/>
          <p:nvPr/>
        </p:nvSpPr>
        <p:spPr>
          <a:xfrm>
            <a:off x="3450710" y="2277106"/>
            <a:ext cx="108000" cy="90000"/>
          </a:xfrm>
          <a:prstGeom prst="rect">
            <a:avLst/>
          </a:prstGeom>
          <a:solidFill>
            <a:srgbClr val="FDE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428E098E-D908-4894-9756-3376A03A7AF2}"/>
              </a:ext>
            </a:extLst>
          </p:cNvPr>
          <p:cNvSpPr/>
          <p:nvPr/>
        </p:nvSpPr>
        <p:spPr>
          <a:xfrm>
            <a:off x="3706127" y="2277108"/>
            <a:ext cx="108000" cy="90000"/>
          </a:xfrm>
          <a:prstGeom prst="rect">
            <a:avLst/>
          </a:prstGeom>
          <a:solidFill>
            <a:srgbClr val="FDE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3CDB817D-0DBA-4266-AE9B-B339291ECA51}"/>
              </a:ext>
            </a:extLst>
          </p:cNvPr>
          <p:cNvSpPr/>
          <p:nvPr/>
        </p:nvSpPr>
        <p:spPr>
          <a:xfrm>
            <a:off x="3460928" y="2682799"/>
            <a:ext cx="72000" cy="900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C722E932-3DA2-4B02-85E2-6508BF7F1EBD}"/>
              </a:ext>
            </a:extLst>
          </p:cNvPr>
          <p:cNvSpPr/>
          <p:nvPr/>
        </p:nvSpPr>
        <p:spPr>
          <a:xfrm>
            <a:off x="3746998" y="2677682"/>
            <a:ext cx="72000" cy="900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103FF48B-0A35-4C9F-ACA3-8532A7A0F126}"/>
              </a:ext>
            </a:extLst>
          </p:cNvPr>
          <p:cNvSpPr/>
          <p:nvPr/>
        </p:nvSpPr>
        <p:spPr>
          <a:xfrm>
            <a:off x="4277958" y="3205983"/>
            <a:ext cx="108000" cy="90000"/>
          </a:xfrm>
          <a:prstGeom prst="rect">
            <a:avLst/>
          </a:prstGeom>
          <a:solidFill>
            <a:srgbClr val="FDE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423D019F-C074-44CC-B4BD-2C7BBB376AA4}"/>
              </a:ext>
            </a:extLst>
          </p:cNvPr>
          <p:cNvSpPr/>
          <p:nvPr/>
        </p:nvSpPr>
        <p:spPr>
          <a:xfrm>
            <a:off x="4277958" y="3300063"/>
            <a:ext cx="108000" cy="900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9FE1B79E-DE5F-47B9-842A-CBF8E7973AFA}"/>
              </a:ext>
            </a:extLst>
          </p:cNvPr>
          <p:cNvSpPr/>
          <p:nvPr/>
        </p:nvSpPr>
        <p:spPr>
          <a:xfrm>
            <a:off x="4277958" y="3389035"/>
            <a:ext cx="108000" cy="9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DF83FF5B-DB77-4742-8DB5-E3AD71D0D40C}"/>
              </a:ext>
            </a:extLst>
          </p:cNvPr>
          <p:cNvSpPr/>
          <p:nvPr/>
        </p:nvSpPr>
        <p:spPr>
          <a:xfrm>
            <a:off x="4282214" y="3511631"/>
            <a:ext cx="108000" cy="90000"/>
          </a:xfrm>
          <a:prstGeom prst="rect">
            <a:avLst/>
          </a:prstGeom>
          <a:solidFill>
            <a:srgbClr val="FDE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6E5EE4C5-5759-45D0-9E86-F7B23C10BF7C}"/>
              </a:ext>
            </a:extLst>
          </p:cNvPr>
          <p:cNvSpPr/>
          <p:nvPr/>
        </p:nvSpPr>
        <p:spPr>
          <a:xfrm>
            <a:off x="4282214" y="3605711"/>
            <a:ext cx="108000" cy="900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158DFCC0-C53A-4C9A-8BD3-1A7B0568C0BA}"/>
              </a:ext>
            </a:extLst>
          </p:cNvPr>
          <p:cNvSpPr/>
          <p:nvPr/>
        </p:nvSpPr>
        <p:spPr>
          <a:xfrm>
            <a:off x="4282214" y="3694683"/>
            <a:ext cx="108000" cy="9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105D935-D0B2-484D-9C3C-8DA30160C46C}"/>
              </a:ext>
            </a:extLst>
          </p:cNvPr>
          <p:cNvSpPr/>
          <p:nvPr/>
        </p:nvSpPr>
        <p:spPr>
          <a:xfrm>
            <a:off x="3059919" y="1540568"/>
            <a:ext cx="360000" cy="81939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1C0E39FA-863D-4BBB-A917-2D7617462DAB}"/>
              </a:ext>
            </a:extLst>
          </p:cNvPr>
          <p:cNvSpPr/>
          <p:nvPr/>
        </p:nvSpPr>
        <p:spPr>
          <a:xfrm>
            <a:off x="3850862" y="1549936"/>
            <a:ext cx="468000" cy="81939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481A072B-B660-43D7-B01A-46A7624604B0}"/>
              </a:ext>
            </a:extLst>
          </p:cNvPr>
          <p:cNvSpPr/>
          <p:nvPr/>
        </p:nvSpPr>
        <p:spPr>
          <a:xfrm>
            <a:off x="4800161" y="1543978"/>
            <a:ext cx="221376" cy="82800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09D2AF03-24CE-4708-BC89-9C7906BE70E5}"/>
              </a:ext>
            </a:extLst>
          </p:cNvPr>
          <p:cNvSpPr/>
          <p:nvPr/>
        </p:nvSpPr>
        <p:spPr>
          <a:xfrm>
            <a:off x="3604871" y="2985453"/>
            <a:ext cx="703733" cy="900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2D408807-7FF7-405D-9570-21BCD341CF69}"/>
              </a:ext>
            </a:extLst>
          </p:cNvPr>
          <p:cNvSpPr/>
          <p:nvPr/>
        </p:nvSpPr>
        <p:spPr>
          <a:xfrm>
            <a:off x="3604871" y="3084611"/>
            <a:ext cx="703733" cy="9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71" name="Rechteck 70">
            <a:extLst>
              <a:ext uri="{FF2B5EF4-FFF2-40B4-BE49-F238E27FC236}">
                <a16:creationId xmlns:a16="http://schemas.microsoft.com/office/drawing/2014/main" id="{6813C744-F1BB-4B6C-991E-02E0241685EE}"/>
              </a:ext>
            </a:extLst>
          </p:cNvPr>
          <p:cNvSpPr/>
          <p:nvPr/>
        </p:nvSpPr>
        <p:spPr>
          <a:xfrm>
            <a:off x="4097778" y="2587863"/>
            <a:ext cx="108000" cy="90000"/>
          </a:xfrm>
          <a:prstGeom prst="rect">
            <a:avLst/>
          </a:prstGeom>
          <a:solidFill>
            <a:srgbClr val="FDE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DC467DAD-C482-4E3C-A7A3-BBB8D13A2BB9}"/>
              </a:ext>
            </a:extLst>
          </p:cNvPr>
          <p:cNvSpPr/>
          <p:nvPr/>
        </p:nvSpPr>
        <p:spPr>
          <a:xfrm>
            <a:off x="4097778" y="2681943"/>
            <a:ext cx="108000" cy="900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85912D-F11E-4D8D-BD52-C67DF1069C90}"/>
              </a:ext>
            </a:extLst>
          </p:cNvPr>
          <p:cNvSpPr txBox="1"/>
          <p:nvPr/>
        </p:nvSpPr>
        <p:spPr>
          <a:xfrm>
            <a:off x="7242025" y="3488224"/>
            <a:ext cx="1454244" cy="95410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800" baseline="0" noProof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ACC: Accelerator dep. GSI</a:t>
            </a:r>
          </a:p>
          <a:p>
            <a:r>
              <a:rPr lang="en-US" sz="800" noProof="0" dirty="0">
                <a:highlight>
                  <a:srgbClr val="FDEAD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PPH: Plasma Physics, GSI</a:t>
            </a:r>
          </a:p>
          <a:p>
            <a:r>
              <a:rPr lang="en-US" sz="800" noProof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SYS: Synchrotron dep. GSI</a:t>
            </a:r>
          </a:p>
          <a:p>
            <a:r>
              <a:rPr lang="en-US" sz="800" noProof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TUD: TU Darmstadt</a:t>
            </a:r>
          </a:p>
          <a:p>
            <a:r>
              <a:rPr lang="en-US" sz="800" noProof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HZDR: HZ Dresden-</a:t>
            </a:r>
            <a:r>
              <a:rPr lang="en-US" sz="800" noProof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Rossendorf</a:t>
            </a:r>
            <a:endParaRPr lang="en-US" sz="800" noProof="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800" noProof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LIGHT: LIGHT Collaboration</a:t>
            </a:r>
            <a:endParaRPr lang="en-US" sz="800" noProof="0" dirty="0">
              <a:highlight>
                <a:srgbClr val="FDEADA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691862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23011A1-5A61-4AD7-B575-50459A878C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6366" y="2588926"/>
            <a:ext cx="1693603" cy="70125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attention</a:t>
            </a:r>
            <a:endParaRPr lang="de-DE" dirty="0"/>
          </a:p>
        </p:txBody>
      </p:sp>
      <p:pic>
        <p:nvPicPr>
          <p:cNvPr id="227" name="Grafik 226">
            <a:extLst>
              <a:ext uri="{FF2B5EF4-FFF2-40B4-BE49-F238E27FC236}">
                <a16:creationId xmlns:a16="http://schemas.microsoft.com/office/drawing/2014/main" id="{3B0472C2-704C-4666-A0DB-21CAD7F5F5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960" t="6385" r="1960" b="6385"/>
          <a:stretch/>
        </p:blipFill>
        <p:spPr>
          <a:xfrm>
            <a:off x="2668924" y="1742221"/>
            <a:ext cx="3806151" cy="1734957"/>
          </a:xfrm>
          <a:prstGeom prst="rect">
            <a:avLst/>
          </a:prstGeom>
        </p:spPr>
      </p:pic>
      <p:pic>
        <p:nvPicPr>
          <p:cNvPr id="226" name="Picture 4">
            <a:extLst>
              <a:ext uri="{FF2B5EF4-FFF2-40B4-BE49-F238E27FC236}">
                <a16:creationId xmlns:a16="http://schemas.microsoft.com/office/drawing/2014/main" id="{2F2274AD-3C87-4C90-90E8-14090EF21C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6381" y="1377028"/>
            <a:ext cx="1564913" cy="639711"/>
          </a:xfrm>
          <a:prstGeom prst="rect">
            <a:avLst/>
          </a:prstGeom>
        </p:spPr>
      </p:pic>
      <p:pic>
        <p:nvPicPr>
          <p:cNvPr id="229" name="Picture 12">
            <a:extLst>
              <a:ext uri="{FF2B5EF4-FFF2-40B4-BE49-F238E27FC236}">
                <a16:creationId xmlns:a16="http://schemas.microsoft.com/office/drawing/2014/main" id="{694D2E8A-45B4-4C26-AA43-BD4CD5B2BC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652" y="3824280"/>
            <a:ext cx="1590167" cy="946296"/>
          </a:xfrm>
          <a:prstGeom prst="rect">
            <a:avLst/>
          </a:prstGeom>
        </p:spPr>
      </p:pic>
      <p:pic>
        <p:nvPicPr>
          <p:cNvPr id="281" name="Picture 16">
            <a:extLst>
              <a:ext uri="{FF2B5EF4-FFF2-40B4-BE49-F238E27FC236}">
                <a16:creationId xmlns:a16="http://schemas.microsoft.com/office/drawing/2014/main" id="{55FFF166-1971-410A-A522-DA1E113B07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952" y="941290"/>
            <a:ext cx="1872289" cy="466063"/>
          </a:xfrm>
          <a:prstGeom prst="rect">
            <a:avLst/>
          </a:prstGeom>
        </p:spPr>
      </p:pic>
      <p:pic>
        <p:nvPicPr>
          <p:cNvPr id="288" name="Picture 4">
            <a:extLst>
              <a:ext uri="{FF2B5EF4-FFF2-40B4-BE49-F238E27FC236}">
                <a16:creationId xmlns:a16="http://schemas.microsoft.com/office/drawing/2014/main" id="{5A54A966-F856-4B32-B467-6BE545183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510" y="2541303"/>
            <a:ext cx="1458654" cy="79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5780E70-3198-4DCB-8502-7506C54399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569" y="1376684"/>
            <a:ext cx="1921196" cy="64039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70A91DE-25B5-433E-9EB3-E8B3067CA9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1852" y="3961420"/>
            <a:ext cx="1422631" cy="67201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84C23D7-02A5-4EA4-9FDB-2FD854392D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36040" y="4112380"/>
            <a:ext cx="1828055" cy="37009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58CC4FA-4EB0-4BED-BC5F-6E31822CF2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61726" y="3758244"/>
            <a:ext cx="1070041" cy="107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91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6F9921-9CBE-7F46-7602-D3AA4B0E6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 of LIGHT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C805FA3-8748-3DAF-3266-9BE0C3868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b="1" dirty="0">
                <a:solidFill>
                  <a:srgbClr val="0070C0"/>
                </a:solidFill>
              </a:rPr>
              <a:t>LIGHT</a:t>
            </a:r>
            <a:r>
              <a:rPr lang="en-US" sz="1600" dirty="0"/>
              <a:t>: Laser Ion Generation Handling and Transport</a:t>
            </a:r>
          </a:p>
          <a:p>
            <a:r>
              <a:rPr lang="en-US" sz="1600" dirty="0"/>
              <a:t>2004-2008: VIPBUL-Virtual Institute for generation of intense Particle Beams with Ultra-intense Laser fields, funded by BMBF</a:t>
            </a:r>
          </a:p>
          <a:p>
            <a:pPr marL="0" indent="0">
              <a:buNone/>
            </a:pPr>
            <a:r>
              <a:rPr lang="en-US" sz="1600" dirty="0"/>
              <a:t>    participants: TUD, GSI, LMU, FSU and Weitzman Institute in Tel Aviv. 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Set up of compressor and laser beam line to Z6 target chamber. 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First experiments with solenoids and permanent quadrupoles at PHELIX</a:t>
            </a:r>
          </a:p>
          <a:p>
            <a:r>
              <a:rPr lang="en-US" sz="1600" dirty="0"/>
              <a:t>2008: foundation of </a:t>
            </a:r>
            <a:r>
              <a:rPr lang="en-US" sz="1600" dirty="0">
                <a:solidFill>
                  <a:srgbClr val="0070C0"/>
                </a:solidFill>
              </a:rPr>
              <a:t>LIGHT collaboration</a:t>
            </a:r>
            <a:r>
              <a:rPr lang="en-US" sz="1600" dirty="0"/>
              <a:t> – GSI, TUD, HIJ, HZDR, GUF																	later LMU, LBNL, CLPU 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Investigation of TNSA mechanism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Implementation of solenoid by HZDR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Implementation of rf cavity by GSI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Second target chamber for experiments</a:t>
            </a:r>
          </a:p>
          <a:p>
            <a:r>
              <a:rPr lang="en-US" sz="1600" dirty="0"/>
              <a:t>14 bachelor/master theses, 11 PhD, &gt;17 papers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713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LIGHT beamline</a:t>
            </a:r>
          </a:p>
        </p:txBody>
      </p:sp>
      <p:sp>
        <p:nvSpPr>
          <p:cNvPr id="8" name="Freeform 22">
            <a:extLst>
              <a:ext uri="{FF2B5EF4-FFF2-40B4-BE49-F238E27FC236}">
                <a16:creationId xmlns:a16="http://schemas.microsoft.com/office/drawing/2014/main" id="{A699F49E-F248-496B-9B5B-456751E8B23D}"/>
              </a:ext>
            </a:extLst>
          </p:cNvPr>
          <p:cNvSpPr>
            <a:spLocks/>
          </p:cNvSpPr>
          <p:nvPr/>
        </p:nvSpPr>
        <p:spPr bwMode="auto">
          <a:xfrm>
            <a:off x="1221792" y="3610327"/>
            <a:ext cx="820899" cy="544690"/>
          </a:xfrm>
          <a:custGeom>
            <a:avLst/>
            <a:gdLst>
              <a:gd name="T0" fmla="*/ 0 w 521"/>
              <a:gd name="T1" fmla="*/ 155 h 355"/>
              <a:gd name="T2" fmla="*/ 521 w 521"/>
              <a:gd name="T3" fmla="*/ 0 h 355"/>
              <a:gd name="T4" fmla="*/ 110 w 521"/>
              <a:gd name="T5" fmla="*/ 355 h 355"/>
              <a:gd name="T6" fmla="*/ 0 w 521"/>
              <a:gd name="T7" fmla="*/ 155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1" h="355">
                <a:moveTo>
                  <a:pt x="0" y="155"/>
                </a:moveTo>
                <a:lnTo>
                  <a:pt x="521" y="0"/>
                </a:lnTo>
                <a:lnTo>
                  <a:pt x="110" y="355"/>
                </a:lnTo>
                <a:lnTo>
                  <a:pt x="0" y="155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30">
            <a:extLst>
              <a:ext uri="{FF2B5EF4-FFF2-40B4-BE49-F238E27FC236}">
                <a16:creationId xmlns:a16="http://schemas.microsoft.com/office/drawing/2014/main" id="{CC6A4065-D1F3-4603-B939-25D5C3995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82" y="3421700"/>
            <a:ext cx="36629" cy="356061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Line 100">
            <a:extLst>
              <a:ext uri="{FF2B5EF4-FFF2-40B4-BE49-F238E27FC236}">
                <a16:creationId xmlns:a16="http://schemas.microsoft.com/office/drawing/2014/main" id="{290FE98F-D822-4A8D-A240-4287E39E90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53465" y="2906684"/>
            <a:ext cx="0" cy="705764"/>
          </a:xfrm>
          <a:prstGeom prst="line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 101">
            <a:extLst>
              <a:ext uri="{FF2B5EF4-FFF2-40B4-BE49-F238E27FC236}">
                <a16:creationId xmlns:a16="http://schemas.microsoft.com/office/drawing/2014/main" id="{F7CD1CF2-FAEE-4B07-B251-962474B755AF}"/>
              </a:ext>
            </a:extLst>
          </p:cNvPr>
          <p:cNvSpPr>
            <a:spLocks/>
          </p:cNvSpPr>
          <p:nvPr/>
        </p:nvSpPr>
        <p:spPr bwMode="auto">
          <a:xfrm>
            <a:off x="2031919" y="2896086"/>
            <a:ext cx="43092" cy="74179"/>
          </a:xfrm>
          <a:custGeom>
            <a:avLst/>
            <a:gdLst>
              <a:gd name="T0" fmla="*/ 14 w 28"/>
              <a:gd name="T1" fmla="*/ 36 h 50"/>
              <a:gd name="T2" fmla="*/ 28 w 28"/>
              <a:gd name="T3" fmla="*/ 50 h 50"/>
              <a:gd name="T4" fmla="*/ 14 w 28"/>
              <a:gd name="T5" fmla="*/ 0 h 50"/>
              <a:gd name="T6" fmla="*/ 0 w 28"/>
              <a:gd name="T7" fmla="*/ 50 h 50"/>
              <a:gd name="T8" fmla="*/ 14 w 28"/>
              <a:gd name="T9" fmla="*/ 36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50">
                <a:moveTo>
                  <a:pt x="14" y="36"/>
                </a:moveTo>
                <a:lnTo>
                  <a:pt x="28" y="50"/>
                </a:lnTo>
                <a:lnTo>
                  <a:pt x="14" y="0"/>
                </a:lnTo>
                <a:lnTo>
                  <a:pt x="0" y="50"/>
                </a:lnTo>
                <a:lnTo>
                  <a:pt x="14" y="36"/>
                </a:lnTo>
                <a:close/>
              </a:path>
            </a:pathLst>
          </a:custGeom>
          <a:solidFill>
            <a:srgbClr val="000000"/>
          </a:solidFill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Line 104">
            <a:extLst>
              <a:ext uri="{FF2B5EF4-FFF2-40B4-BE49-F238E27FC236}">
                <a16:creationId xmlns:a16="http://schemas.microsoft.com/office/drawing/2014/main" id="{77200227-0879-457C-8790-5D7ED5BBEC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30653" y="3341163"/>
            <a:ext cx="120657" cy="269165"/>
          </a:xfrm>
          <a:prstGeom prst="line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 105">
            <a:extLst>
              <a:ext uri="{FF2B5EF4-FFF2-40B4-BE49-F238E27FC236}">
                <a16:creationId xmlns:a16="http://schemas.microsoft.com/office/drawing/2014/main" id="{4DCD2548-545B-415E-9E95-344D32C780FB}"/>
              </a:ext>
            </a:extLst>
          </p:cNvPr>
          <p:cNvSpPr>
            <a:spLocks/>
          </p:cNvSpPr>
          <p:nvPr/>
        </p:nvSpPr>
        <p:spPr bwMode="auto">
          <a:xfrm>
            <a:off x="1926344" y="3332685"/>
            <a:ext cx="51710" cy="76299"/>
          </a:xfrm>
          <a:custGeom>
            <a:avLst/>
            <a:gdLst>
              <a:gd name="T0" fmla="*/ 14 w 33"/>
              <a:gd name="T1" fmla="*/ 32 h 51"/>
              <a:gd name="T2" fmla="*/ 33 w 33"/>
              <a:gd name="T3" fmla="*/ 40 h 51"/>
              <a:gd name="T4" fmla="*/ 0 w 33"/>
              <a:gd name="T5" fmla="*/ 0 h 51"/>
              <a:gd name="T6" fmla="*/ 7 w 33"/>
              <a:gd name="T7" fmla="*/ 51 h 51"/>
              <a:gd name="T8" fmla="*/ 14 w 33"/>
              <a:gd name="T9" fmla="*/ 32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1">
                <a:moveTo>
                  <a:pt x="14" y="32"/>
                </a:moveTo>
                <a:lnTo>
                  <a:pt x="33" y="40"/>
                </a:lnTo>
                <a:lnTo>
                  <a:pt x="0" y="0"/>
                </a:lnTo>
                <a:lnTo>
                  <a:pt x="7" y="51"/>
                </a:lnTo>
                <a:lnTo>
                  <a:pt x="14" y="32"/>
                </a:lnTo>
                <a:close/>
              </a:path>
            </a:pathLst>
          </a:custGeom>
          <a:solidFill>
            <a:srgbClr val="000000"/>
          </a:solidFill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31">
            <a:extLst>
              <a:ext uri="{FF2B5EF4-FFF2-40B4-BE49-F238E27FC236}">
                <a16:creationId xmlns:a16="http://schemas.microsoft.com/office/drawing/2014/main" id="{F215B990-9531-4A25-AEC9-E956B4728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82" y="3421700"/>
            <a:ext cx="36629" cy="356061"/>
          </a:xfrm>
          <a:prstGeom prst="rect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Line 107">
            <a:extLst>
              <a:ext uri="{FF2B5EF4-FFF2-40B4-BE49-F238E27FC236}">
                <a16:creationId xmlns:a16="http://schemas.microsoft.com/office/drawing/2014/main" id="{3FC632C1-568A-4FD2-8ACF-1C32C6F0B2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5010" y="3610327"/>
            <a:ext cx="457444" cy="6358"/>
          </a:xfrm>
          <a:prstGeom prst="line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FB50DC98-83CE-4270-BF98-298CC89811DE}"/>
              </a:ext>
            </a:extLst>
          </p:cNvPr>
          <p:cNvSpPr txBox="1"/>
          <p:nvPr/>
        </p:nvSpPr>
        <p:spPr>
          <a:xfrm>
            <a:off x="1675042" y="3233071"/>
            <a:ext cx="43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GB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EB88B96A-93C3-4FFC-9E27-9E152B5B667D}"/>
              </a:ext>
            </a:extLst>
          </p:cNvPr>
          <p:cNvSpPr/>
          <p:nvPr/>
        </p:nvSpPr>
        <p:spPr>
          <a:xfrm>
            <a:off x="1819149" y="262171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684D496-7071-4381-9DDC-3E8B3886885C}"/>
              </a:ext>
            </a:extLst>
          </p:cNvPr>
          <p:cNvSpPr txBox="1"/>
          <p:nvPr/>
        </p:nvSpPr>
        <p:spPr>
          <a:xfrm>
            <a:off x="356699" y="1479720"/>
            <a:ext cx="729687" cy="33855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TNSA</a:t>
            </a:r>
            <a:endParaRPr lang="en-GB" sz="16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8B39A290-1FCF-4571-BCF5-6A803E27A215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721543" y="1818274"/>
            <a:ext cx="909471" cy="1191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feld 44">
            <a:extLst>
              <a:ext uri="{FF2B5EF4-FFF2-40B4-BE49-F238E27FC236}">
                <a16:creationId xmlns:a16="http://schemas.microsoft.com/office/drawing/2014/main" id="{553250FD-C996-495F-A851-D989F0AA8D52}"/>
              </a:ext>
            </a:extLst>
          </p:cNvPr>
          <p:cNvSpPr txBox="1"/>
          <p:nvPr/>
        </p:nvSpPr>
        <p:spPr>
          <a:xfrm>
            <a:off x="490106" y="3982950"/>
            <a:ext cx="107298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PHELIX</a:t>
            </a:r>
            <a:endParaRPr lang="en-GB" sz="1400" dirty="0">
              <a:solidFill>
                <a:srgbClr val="C00000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leichschenkliges Dreieck 2">
            <a:extLst>
              <a:ext uri="{FF2B5EF4-FFF2-40B4-BE49-F238E27FC236}">
                <a16:creationId xmlns:a16="http://schemas.microsoft.com/office/drawing/2014/main" id="{EEAC91F5-03F1-40C9-AC0F-0A5C03F628E1}"/>
              </a:ext>
            </a:extLst>
          </p:cNvPr>
          <p:cNvSpPr/>
          <p:nvPr/>
        </p:nvSpPr>
        <p:spPr>
          <a:xfrm rot="16200000">
            <a:off x="2101894" y="3388314"/>
            <a:ext cx="390277" cy="450392"/>
          </a:xfrm>
          <a:prstGeom prst="triangle">
            <a:avLst/>
          </a:prstGeom>
          <a:solidFill>
            <a:srgbClr val="004BA1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4" name="Gleichschenkliges Dreieck 43">
            <a:extLst>
              <a:ext uri="{FF2B5EF4-FFF2-40B4-BE49-F238E27FC236}">
                <a16:creationId xmlns:a16="http://schemas.microsoft.com/office/drawing/2014/main" id="{DBC7C0DB-8B56-4C59-A347-E5352E70D02D}"/>
              </a:ext>
            </a:extLst>
          </p:cNvPr>
          <p:cNvSpPr/>
          <p:nvPr/>
        </p:nvSpPr>
        <p:spPr>
          <a:xfrm rot="16200000">
            <a:off x="2162451" y="3385131"/>
            <a:ext cx="269165" cy="450392"/>
          </a:xfrm>
          <a:prstGeom prst="triangle">
            <a:avLst/>
          </a:prstGeom>
          <a:solidFill>
            <a:srgbClr val="008000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6" name="Gleichschenkliges Dreieck 45">
            <a:extLst>
              <a:ext uri="{FF2B5EF4-FFF2-40B4-BE49-F238E27FC236}">
                <a16:creationId xmlns:a16="http://schemas.microsoft.com/office/drawing/2014/main" id="{65F787E2-6BF6-4CC1-B044-E33B76A72535}"/>
              </a:ext>
            </a:extLst>
          </p:cNvPr>
          <p:cNvSpPr/>
          <p:nvPr/>
        </p:nvSpPr>
        <p:spPr>
          <a:xfrm rot="16200000">
            <a:off x="2206517" y="3387251"/>
            <a:ext cx="181031" cy="450392"/>
          </a:xfrm>
          <a:prstGeom prst="triangle">
            <a:avLst/>
          </a:prstGeom>
          <a:solidFill>
            <a:srgbClr val="F20606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A0DF5208-6C6E-405D-A90A-D52118F8D2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626" y="1013021"/>
            <a:ext cx="6655508" cy="234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70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LIGHT beamline</a:t>
            </a:r>
          </a:p>
        </p:txBody>
      </p:sp>
      <p:sp>
        <p:nvSpPr>
          <p:cNvPr id="8" name="Freeform 22">
            <a:extLst>
              <a:ext uri="{FF2B5EF4-FFF2-40B4-BE49-F238E27FC236}">
                <a16:creationId xmlns:a16="http://schemas.microsoft.com/office/drawing/2014/main" id="{A699F49E-F248-496B-9B5B-456751E8B23D}"/>
              </a:ext>
            </a:extLst>
          </p:cNvPr>
          <p:cNvSpPr>
            <a:spLocks/>
          </p:cNvSpPr>
          <p:nvPr/>
        </p:nvSpPr>
        <p:spPr bwMode="auto">
          <a:xfrm>
            <a:off x="1221792" y="3610327"/>
            <a:ext cx="820899" cy="544690"/>
          </a:xfrm>
          <a:custGeom>
            <a:avLst/>
            <a:gdLst>
              <a:gd name="T0" fmla="*/ 0 w 521"/>
              <a:gd name="T1" fmla="*/ 155 h 355"/>
              <a:gd name="T2" fmla="*/ 521 w 521"/>
              <a:gd name="T3" fmla="*/ 0 h 355"/>
              <a:gd name="T4" fmla="*/ 110 w 521"/>
              <a:gd name="T5" fmla="*/ 355 h 355"/>
              <a:gd name="T6" fmla="*/ 0 w 521"/>
              <a:gd name="T7" fmla="*/ 155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1" h="355">
                <a:moveTo>
                  <a:pt x="0" y="155"/>
                </a:moveTo>
                <a:lnTo>
                  <a:pt x="521" y="0"/>
                </a:lnTo>
                <a:lnTo>
                  <a:pt x="110" y="355"/>
                </a:lnTo>
                <a:lnTo>
                  <a:pt x="0" y="155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30">
            <a:extLst>
              <a:ext uri="{FF2B5EF4-FFF2-40B4-BE49-F238E27FC236}">
                <a16:creationId xmlns:a16="http://schemas.microsoft.com/office/drawing/2014/main" id="{CC6A4065-D1F3-4603-B939-25D5C3995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82" y="3421700"/>
            <a:ext cx="36629" cy="356061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Line 100">
            <a:extLst>
              <a:ext uri="{FF2B5EF4-FFF2-40B4-BE49-F238E27FC236}">
                <a16:creationId xmlns:a16="http://schemas.microsoft.com/office/drawing/2014/main" id="{290FE98F-D822-4A8D-A240-4287E39E90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53465" y="2906684"/>
            <a:ext cx="0" cy="705764"/>
          </a:xfrm>
          <a:prstGeom prst="line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 101">
            <a:extLst>
              <a:ext uri="{FF2B5EF4-FFF2-40B4-BE49-F238E27FC236}">
                <a16:creationId xmlns:a16="http://schemas.microsoft.com/office/drawing/2014/main" id="{F7CD1CF2-FAEE-4B07-B251-962474B755AF}"/>
              </a:ext>
            </a:extLst>
          </p:cNvPr>
          <p:cNvSpPr>
            <a:spLocks/>
          </p:cNvSpPr>
          <p:nvPr/>
        </p:nvSpPr>
        <p:spPr bwMode="auto">
          <a:xfrm>
            <a:off x="2031919" y="2896086"/>
            <a:ext cx="43092" cy="74179"/>
          </a:xfrm>
          <a:custGeom>
            <a:avLst/>
            <a:gdLst>
              <a:gd name="T0" fmla="*/ 14 w 28"/>
              <a:gd name="T1" fmla="*/ 36 h 50"/>
              <a:gd name="T2" fmla="*/ 28 w 28"/>
              <a:gd name="T3" fmla="*/ 50 h 50"/>
              <a:gd name="T4" fmla="*/ 14 w 28"/>
              <a:gd name="T5" fmla="*/ 0 h 50"/>
              <a:gd name="T6" fmla="*/ 0 w 28"/>
              <a:gd name="T7" fmla="*/ 50 h 50"/>
              <a:gd name="T8" fmla="*/ 14 w 28"/>
              <a:gd name="T9" fmla="*/ 36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50">
                <a:moveTo>
                  <a:pt x="14" y="36"/>
                </a:moveTo>
                <a:lnTo>
                  <a:pt x="28" y="50"/>
                </a:lnTo>
                <a:lnTo>
                  <a:pt x="14" y="0"/>
                </a:lnTo>
                <a:lnTo>
                  <a:pt x="0" y="50"/>
                </a:lnTo>
                <a:lnTo>
                  <a:pt x="14" y="36"/>
                </a:lnTo>
                <a:close/>
              </a:path>
            </a:pathLst>
          </a:custGeom>
          <a:solidFill>
            <a:srgbClr val="000000"/>
          </a:solidFill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Line 104">
            <a:extLst>
              <a:ext uri="{FF2B5EF4-FFF2-40B4-BE49-F238E27FC236}">
                <a16:creationId xmlns:a16="http://schemas.microsoft.com/office/drawing/2014/main" id="{77200227-0879-457C-8790-5D7ED5BBEC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30653" y="3341163"/>
            <a:ext cx="120657" cy="269165"/>
          </a:xfrm>
          <a:prstGeom prst="line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 105">
            <a:extLst>
              <a:ext uri="{FF2B5EF4-FFF2-40B4-BE49-F238E27FC236}">
                <a16:creationId xmlns:a16="http://schemas.microsoft.com/office/drawing/2014/main" id="{4DCD2548-545B-415E-9E95-344D32C780FB}"/>
              </a:ext>
            </a:extLst>
          </p:cNvPr>
          <p:cNvSpPr>
            <a:spLocks/>
          </p:cNvSpPr>
          <p:nvPr/>
        </p:nvSpPr>
        <p:spPr bwMode="auto">
          <a:xfrm>
            <a:off x="1926344" y="3332685"/>
            <a:ext cx="51710" cy="76299"/>
          </a:xfrm>
          <a:custGeom>
            <a:avLst/>
            <a:gdLst>
              <a:gd name="T0" fmla="*/ 14 w 33"/>
              <a:gd name="T1" fmla="*/ 32 h 51"/>
              <a:gd name="T2" fmla="*/ 33 w 33"/>
              <a:gd name="T3" fmla="*/ 40 h 51"/>
              <a:gd name="T4" fmla="*/ 0 w 33"/>
              <a:gd name="T5" fmla="*/ 0 h 51"/>
              <a:gd name="T6" fmla="*/ 7 w 33"/>
              <a:gd name="T7" fmla="*/ 51 h 51"/>
              <a:gd name="T8" fmla="*/ 14 w 33"/>
              <a:gd name="T9" fmla="*/ 32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1">
                <a:moveTo>
                  <a:pt x="14" y="32"/>
                </a:moveTo>
                <a:lnTo>
                  <a:pt x="33" y="40"/>
                </a:lnTo>
                <a:lnTo>
                  <a:pt x="0" y="0"/>
                </a:lnTo>
                <a:lnTo>
                  <a:pt x="7" y="51"/>
                </a:lnTo>
                <a:lnTo>
                  <a:pt x="14" y="32"/>
                </a:lnTo>
                <a:close/>
              </a:path>
            </a:pathLst>
          </a:custGeom>
          <a:solidFill>
            <a:srgbClr val="000000"/>
          </a:solidFill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31">
            <a:extLst>
              <a:ext uri="{FF2B5EF4-FFF2-40B4-BE49-F238E27FC236}">
                <a16:creationId xmlns:a16="http://schemas.microsoft.com/office/drawing/2014/main" id="{F215B990-9531-4A25-AEC9-E956B4728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82" y="3421700"/>
            <a:ext cx="36629" cy="356061"/>
          </a:xfrm>
          <a:prstGeom prst="rect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Line 107">
            <a:extLst>
              <a:ext uri="{FF2B5EF4-FFF2-40B4-BE49-F238E27FC236}">
                <a16:creationId xmlns:a16="http://schemas.microsoft.com/office/drawing/2014/main" id="{3FC632C1-568A-4FD2-8ACF-1C32C6F0B2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5010" y="3610327"/>
            <a:ext cx="457444" cy="6358"/>
          </a:xfrm>
          <a:prstGeom prst="line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FB50DC98-83CE-4270-BF98-298CC89811DE}"/>
              </a:ext>
            </a:extLst>
          </p:cNvPr>
          <p:cNvSpPr txBox="1"/>
          <p:nvPr/>
        </p:nvSpPr>
        <p:spPr>
          <a:xfrm>
            <a:off x="1675042" y="3233071"/>
            <a:ext cx="43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x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EB88B96A-93C3-4FFC-9E27-9E152B5B667D}"/>
              </a:ext>
            </a:extLst>
          </p:cNvPr>
          <p:cNvSpPr/>
          <p:nvPr/>
        </p:nvSpPr>
        <p:spPr>
          <a:xfrm>
            <a:off x="1819149" y="262171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684D496-7071-4381-9DDC-3E8B3886885C}"/>
              </a:ext>
            </a:extLst>
          </p:cNvPr>
          <p:cNvSpPr txBox="1"/>
          <p:nvPr/>
        </p:nvSpPr>
        <p:spPr>
          <a:xfrm>
            <a:off x="356699" y="1479720"/>
            <a:ext cx="729687" cy="33855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TNSA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8B39A290-1FCF-4571-BCF5-6A803E27A215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721543" y="1818274"/>
            <a:ext cx="909471" cy="1191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feld 44">
            <a:extLst>
              <a:ext uri="{FF2B5EF4-FFF2-40B4-BE49-F238E27FC236}">
                <a16:creationId xmlns:a16="http://schemas.microsoft.com/office/drawing/2014/main" id="{553250FD-C996-495F-A851-D989F0AA8D52}"/>
              </a:ext>
            </a:extLst>
          </p:cNvPr>
          <p:cNvSpPr txBox="1"/>
          <p:nvPr/>
        </p:nvSpPr>
        <p:spPr>
          <a:xfrm>
            <a:off x="490106" y="3982950"/>
            <a:ext cx="107298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PHELIX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leichschenkliges Dreieck 2">
            <a:extLst>
              <a:ext uri="{FF2B5EF4-FFF2-40B4-BE49-F238E27FC236}">
                <a16:creationId xmlns:a16="http://schemas.microsoft.com/office/drawing/2014/main" id="{EEAC91F5-03F1-40C9-AC0F-0A5C03F628E1}"/>
              </a:ext>
            </a:extLst>
          </p:cNvPr>
          <p:cNvSpPr/>
          <p:nvPr/>
        </p:nvSpPr>
        <p:spPr>
          <a:xfrm rot="16200000">
            <a:off x="2101894" y="3388314"/>
            <a:ext cx="390277" cy="450392"/>
          </a:xfrm>
          <a:prstGeom prst="triangle">
            <a:avLst/>
          </a:prstGeom>
          <a:solidFill>
            <a:srgbClr val="004BA1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Gleichschenkliges Dreieck 43">
            <a:extLst>
              <a:ext uri="{FF2B5EF4-FFF2-40B4-BE49-F238E27FC236}">
                <a16:creationId xmlns:a16="http://schemas.microsoft.com/office/drawing/2014/main" id="{DBC7C0DB-8B56-4C59-A347-E5352E70D02D}"/>
              </a:ext>
            </a:extLst>
          </p:cNvPr>
          <p:cNvSpPr/>
          <p:nvPr/>
        </p:nvSpPr>
        <p:spPr>
          <a:xfrm rot="16200000">
            <a:off x="2162451" y="3385131"/>
            <a:ext cx="269165" cy="450392"/>
          </a:xfrm>
          <a:prstGeom prst="triangle">
            <a:avLst/>
          </a:prstGeom>
          <a:solidFill>
            <a:srgbClr val="008000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Gleichschenkliges Dreieck 45">
            <a:extLst>
              <a:ext uri="{FF2B5EF4-FFF2-40B4-BE49-F238E27FC236}">
                <a16:creationId xmlns:a16="http://schemas.microsoft.com/office/drawing/2014/main" id="{65F787E2-6BF6-4CC1-B044-E33B76A72535}"/>
              </a:ext>
            </a:extLst>
          </p:cNvPr>
          <p:cNvSpPr/>
          <p:nvPr/>
        </p:nvSpPr>
        <p:spPr>
          <a:xfrm rot="16200000">
            <a:off x="2206517" y="3387251"/>
            <a:ext cx="181031" cy="450392"/>
          </a:xfrm>
          <a:prstGeom prst="triangle">
            <a:avLst/>
          </a:prstGeom>
          <a:solidFill>
            <a:srgbClr val="F20606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B2A6E590-14C1-47AF-78AC-97C5DF1977CC}"/>
                  </a:ext>
                </a:extLst>
              </p:cNvPr>
              <p:cNvSpPr txBox="1"/>
              <p:nvPr/>
            </p:nvSpPr>
            <p:spPr>
              <a:xfrm>
                <a:off x="5643431" y="2981197"/>
                <a:ext cx="2640912" cy="1204497"/>
              </a:xfrm>
              <a:prstGeom prst="rect">
                <a:avLst/>
              </a:prstGeom>
              <a:solidFill>
                <a:srgbClr val="0072BD">
                  <a:alpha val="25098"/>
                </a:srgbClr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rtlCol="0" anchor="t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Initial TNSA beam parameter (Z6):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12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max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≈ 28 MeV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de-DE" sz="1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k</m:t>
                    </m:r>
                    <m:r>
                      <m:rPr>
                        <m:sty m:val="p"/>
                      </m:rPr>
                      <a:rPr kumimoji="0" lang="de-DE" sz="1200" b="0" i="0" u="none" strike="noStrike" kern="1200" cap="none" spc="0" normalizeH="0" baseline="-2500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B</m:t>
                    </m:r>
                    <m:r>
                      <m:rPr>
                        <m:sty m:val="p"/>
                      </m:rPr>
                      <a:rPr kumimoji="0" lang="de-DE" sz="1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T</m:t>
                    </m:r>
                  </m:oMath>
                </a14:m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≈ 7 MeV</a:t>
                </a:r>
                <a:endPara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0" lang="en-US" sz="1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de-DE" sz="1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rr</m:t>
                        </m:r>
                        <m:r>
                          <a:rPr kumimoji="0" lang="de-DE" sz="1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sub>
                      <m:sup>
                        <m:r>
                          <a:rPr kumimoji="0" lang="de-DE" sz="1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  <m:r>
                          <a:rPr kumimoji="0" lang="de-DE" sz="1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𝛔</m:t>
                        </m:r>
                      </m:sup>
                    </m:sSubSup>
                  </m:oMath>
                </a14:m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&lt; 1.5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mm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mrad</a:t>
                </a: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de-DE" sz="1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de-DE" sz="1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total</m:t>
                        </m:r>
                      </m:sub>
                    </m:sSub>
                  </m:oMath>
                </a14:m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≈ 10</a:t>
                </a:r>
                <a:r>
                  <a:rPr kumimoji="0" lang="en-US" sz="12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12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(protons)</a:t>
                </a:r>
                <a:endParaRPr kumimoji="0" lang="en-US" sz="1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B2A6E590-14C1-47AF-78AC-97C5DF197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431" y="2981197"/>
                <a:ext cx="2640912" cy="1204497"/>
              </a:xfrm>
              <a:prstGeom prst="rect">
                <a:avLst/>
              </a:prstGeom>
              <a:blipFill>
                <a:blip r:embed="rId2"/>
                <a:stretch>
                  <a:fillRect b="-2000"/>
                </a:stretch>
              </a:blipFill>
              <a:ln w="12700"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E477FA49-4E5B-C8CC-A9A0-8FD01896598C}"/>
              </a:ext>
            </a:extLst>
          </p:cNvPr>
          <p:cNvGrpSpPr/>
          <p:nvPr/>
        </p:nvGrpSpPr>
        <p:grpSpPr>
          <a:xfrm>
            <a:off x="4946628" y="1269729"/>
            <a:ext cx="3920780" cy="1580812"/>
            <a:chOff x="4946628" y="1269729"/>
            <a:chExt cx="3920780" cy="1580812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A0FDDDAA-BA2D-AA83-BD95-B5BE4FF2EE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6991"/>
            <a:stretch/>
          </p:blipFill>
          <p:spPr>
            <a:xfrm>
              <a:off x="4946628" y="1269729"/>
              <a:ext cx="3920780" cy="1580812"/>
            </a:xfrm>
            <a:prstGeom prst="rect">
              <a:avLst/>
            </a:prstGeom>
          </p:spPr>
        </p:pic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D0D3B2D5-E7DB-516B-35F4-0ED04AFB35FD}"/>
                </a:ext>
              </a:extLst>
            </p:cNvPr>
            <p:cNvSpPr/>
            <p:nvPr/>
          </p:nvSpPr>
          <p:spPr>
            <a:xfrm>
              <a:off x="6578600" y="2204204"/>
              <a:ext cx="544947" cy="3584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3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LIGHT beamline</a:t>
            </a:r>
          </a:p>
        </p:txBody>
      </p:sp>
      <p:sp>
        <p:nvSpPr>
          <p:cNvPr id="6" name="Oval 15">
            <a:extLst>
              <a:ext uri="{FF2B5EF4-FFF2-40B4-BE49-F238E27FC236}">
                <a16:creationId xmlns:a16="http://schemas.microsoft.com/office/drawing/2014/main" id="{8B866CCF-B7AF-41B9-B4B5-8296F3B45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94" y="3445015"/>
            <a:ext cx="51710" cy="332747"/>
          </a:xfrm>
          <a:prstGeom prst="ellipse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16">
            <a:extLst>
              <a:ext uri="{FF2B5EF4-FFF2-40B4-BE49-F238E27FC236}">
                <a16:creationId xmlns:a16="http://schemas.microsoft.com/office/drawing/2014/main" id="{93CF0E57-9FCE-4EB1-B44A-32A956F0A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94" y="3445015"/>
            <a:ext cx="51710" cy="332747"/>
          </a:xfrm>
          <a:prstGeom prst="ellipse">
            <a:avLst/>
          </a:prstGeom>
          <a:noFill/>
          <a:ln w="7938" cap="flat">
            <a:solidFill>
              <a:srgbClr val="A5A5A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reeform 22">
            <a:extLst>
              <a:ext uri="{FF2B5EF4-FFF2-40B4-BE49-F238E27FC236}">
                <a16:creationId xmlns:a16="http://schemas.microsoft.com/office/drawing/2014/main" id="{A699F49E-F248-496B-9B5B-456751E8B23D}"/>
              </a:ext>
            </a:extLst>
          </p:cNvPr>
          <p:cNvSpPr>
            <a:spLocks/>
          </p:cNvSpPr>
          <p:nvPr/>
        </p:nvSpPr>
        <p:spPr bwMode="auto">
          <a:xfrm>
            <a:off x="1221792" y="3610327"/>
            <a:ext cx="820899" cy="544690"/>
          </a:xfrm>
          <a:custGeom>
            <a:avLst/>
            <a:gdLst>
              <a:gd name="T0" fmla="*/ 0 w 521"/>
              <a:gd name="T1" fmla="*/ 155 h 355"/>
              <a:gd name="T2" fmla="*/ 521 w 521"/>
              <a:gd name="T3" fmla="*/ 0 h 355"/>
              <a:gd name="T4" fmla="*/ 110 w 521"/>
              <a:gd name="T5" fmla="*/ 355 h 355"/>
              <a:gd name="T6" fmla="*/ 0 w 521"/>
              <a:gd name="T7" fmla="*/ 155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1" h="355">
                <a:moveTo>
                  <a:pt x="0" y="155"/>
                </a:moveTo>
                <a:lnTo>
                  <a:pt x="521" y="0"/>
                </a:lnTo>
                <a:lnTo>
                  <a:pt x="110" y="355"/>
                </a:lnTo>
                <a:lnTo>
                  <a:pt x="0" y="155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30">
            <a:extLst>
              <a:ext uri="{FF2B5EF4-FFF2-40B4-BE49-F238E27FC236}">
                <a16:creationId xmlns:a16="http://schemas.microsoft.com/office/drawing/2014/main" id="{CC6A4065-D1F3-4603-B939-25D5C3995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82" y="3421700"/>
            <a:ext cx="36629" cy="356061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Line 100">
            <a:extLst>
              <a:ext uri="{FF2B5EF4-FFF2-40B4-BE49-F238E27FC236}">
                <a16:creationId xmlns:a16="http://schemas.microsoft.com/office/drawing/2014/main" id="{290FE98F-D822-4A8D-A240-4287E39E90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53465" y="2906684"/>
            <a:ext cx="0" cy="705764"/>
          </a:xfrm>
          <a:prstGeom prst="line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 101">
            <a:extLst>
              <a:ext uri="{FF2B5EF4-FFF2-40B4-BE49-F238E27FC236}">
                <a16:creationId xmlns:a16="http://schemas.microsoft.com/office/drawing/2014/main" id="{F7CD1CF2-FAEE-4B07-B251-962474B755AF}"/>
              </a:ext>
            </a:extLst>
          </p:cNvPr>
          <p:cNvSpPr>
            <a:spLocks/>
          </p:cNvSpPr>
          <p:nvPr/>
        </p:nvSpPr>
        <p:spPr bwMode="auto">
          <a:xfrm>
            <a:off x="2031919" y="2896086"/>
            <a:ext cx="43092" cy="74179"/>
          </a:xfrm>
          <a:custGeom>
            <a:avLst/>
            <a:gdLst>
              <a:gd name="T0" fmla="*/ 14 w 28"/>
              <a:gd name="T1" fmla="*/ 36 h 50"/>
              <a:gd name="T2" fmla="*/ 28 w 28"/>
              <a:gd name="T3" fmla="*/ 50 h 50"/>
              <a:gd name="T4" fmla="*/ 14 w 28"/>
              <a:gd name="T5" fmla="*/ 0 h 50"/>
              <a:gd name="T6" fmla="*/ 0 w 28"/>
              <a:gd name="T7" fmla="*/ 50 h 50"/>
              <a:gd name="T8" fmla="*/ 14 w 28"/>
              <a:gd name="T9" fmla="*/ 36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50">
                <a:moveTo>
                  <a:pt x="14" y="36"/>
                </a:moveTo>
                <a:lnTo>
                  <a:pt x="28" y="50"/>
                </a:lnTo>
                <a:lnTo>
                  <a:pt x="14" y="0"/>
                </a:lnTo>
                <a:lnTo>
                  <a:pt x="0" y="50"/>
                </a:lnTo>
                <a:lnTo>
                  <a:pt x="14" y="36"/>
                </a:lnTo>
                <a:close/>
              </a:path>
            </a:pathLst>
          </a:custGeom>
          <a:solidFill>
            <a:srgbClr val="000000"/>
          </a:solidFill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Line 104">
            <a:extLst>
              <a:ext uri="{FF2B5EF4-FFF2-40B4-BE49-F238E27FC236}">
                <a16:creationId xmlns:a16="http://schemas.microsoft.com/office/drawing/2014/main" id="{77200227-0879-457C-8790-5D7ED5BBEC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30653" y="3341163"/>
            <a:ext cx="120657" cy="269165"/>
          </a:xfrm>
          <a:prstGeom prst="line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 105">
            <a:extLst>
              <a:ext uri="{FF2B5EF4-FFF2-40B4-BE49-F238E27FC236}">
                <a16:creationId xmlns:a16="http://schemas.microsoft.com/office/drawing/2014/main" id="{4DCD2548-545B-415E-9E95-344D32C780FB}"/>
              </a:ext>
            </a:extLst>
          </p:cNvPr>
          <p:cNvSpPr>
            <a:spLocks/>
          </p:cNvSpPr>
          <p:nvPr/>
        </p:nvSpPr>
        <p:spPr bwMode="auto">
          <a:xfrm>
            <a:off x="1926344" y="3332685"/>
            <a:ext cx="51710" cy="76299"/>
          </a:xfrm>
          <a:custGeom>
            <a:avLst/>
            <a:gdLst>
              <a:gd name="T0" fmla="*/ 14 w 33"/>
              <a:gd name="T1" fmla="*/ 32 h 51"/>
              <a:gd name="T2" fmla="*/ 33 w 33"/>
              <a:gd name="T3" fmla="*/ 40 h 51"/>
              <a:gd name="T4" fmla="*/ 0 w 33"/>
              <a:gd name="T5" fmla="*/ 0 h 51"/>
              <a:gd name="T6" fmla="*/ 7 w 33"/>
              <a:gd name="T7" fmla="*/ 51 h 51"/>
              <a:gd name="T8" fmla="*/ 14 w 33"/>
              <a:gd name="T9" fmla="*/ 32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1">
                <a:moveTo>
                  <a:pt x="14" y="32"/>
                </a:moveTo>
                <a:lnTo>
                  <a:pt x="33" y="40"/>
                </a:lnTo>
                <a:lnTo>
                  <a:pt x="0" y="0"/>
                </a:lnTo>
                <a:lnTo>
                  <a:pt x="7" y="51"/>
                </a:lnTo>
                <a:lnTo>
                  <a:pt x="14" y="32"/>
                </a:lnTo>
                <a:close/>
              </a:path>
            </a:pathLst>
          </a:custGeom>
          <a:solidFill>
            <a:srgbClr val="000000"/>
          </a:solidFill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">
            <a:extLst>
              <a:ext uri="{FF2B5EF4-FFF2-40B4-BE49-F238E27FC236}">
                <a16:creationId xmlns:a16="http://schemas.microsoft.com/office/drawing/2014/main" id="{EA5F94DE-9007-4640-823D-75C3F73F8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1537" y="3271223"/>
            <a:ext cx="109885" cy="678212"/>
          </a:xfrm>
          <a:prstGeom prst="ellipse">
            <a:avLst/>
          </a:prstGeom>
          <a:solidFill>
            <a:srgbClr val="C9C9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3F63E2C6-BA50-4BB5-8F18-3D594155B3AE}"/>
              </a:ext>
            </a:extLst>
          </p:cNvPr>
          <p:cNvSpPr>
            <a:spLocks noEditPoints="1"/>
          </p:cNvSpPr>
          <p:nvPr/>
        </p:nvSpPr>
        <p:spPr bwMode="auto">
          <a:xfrm>
            <a:off x="2471537" y="3271223"/>
            <a:ext cx="654996" cy="678212"/>
          </a:xfrm>
          <a:custGeom>
            <a:avLst/>
            <a:gdLst>
              <a:gd name="T0" fmla="*/ 36 w 427"/>
              <a:gd name="T1" fmla="*/ 0 h 447"/>
              <a:gd name="T2" fmla="*/ 72 w 427"/>
              <a:gd name="T3" fmla="*/ 223 h 447"/>
              <a:gd name="T4" fmla="*/ 36 w 427"/>
              <a:gd name="T5" fmla="*/ 447 h 447"/>
              <a:gd name="T6" fmla="*/ 0 w 427"/>
              <a:gd name="T7" fmla="*/ 223 h 447"/>
              <a:gd name="T8" fmla="*/ 36 w 427"/>
              <a:gd name="T9" fmla="*/ 0 h 447"/>
              <a:gd name="T10" fmla="*/ 36 w 427"/>
              <a:gd name="T11" fmla="*/ 0 h 447"/>
              <a:gd name="T12" fmla="*/ 391 w 427"/>
              <a:gd name="T13" fmla="*/ 0 h 447"/>
              <a:gd name="T14" fmla="*/ 427 w 427"/>
              <a:gd name="T15" fmla="*/ 223 h 447"/>
              <a:gd name="T16" fmla="*/ 391 w 427"/>
              <a:gd name="T17" fmla="*/ 447 h 447"/>
              <a:gd name="T18" fmla="*/ 36 w 427"/>
              <a:gd name="T19" fmla="*/ 447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7" h="447">
                <a:moveTo>
                  <a:pt x="36" y="0"/>
                </a:moveTo>
                <a:cubicBezTo>
                  <a:pt x="56" y="0"/>
                  <a:pt x="72" y="100"/>
                  <a:pt x="72" y="223"/>
                </a:cubicBezTo>
                <a:cubicBezTo>
                  <a:pt x="72" y="347"/>
                  <a:pt x="56" y="447"/>
                  <a:pt x="36" y="447"/>
                </a:cubicBezTo>
                <a:cubicBezTo>
                  <a:pt x="16" y="447"/>
                  <a:pt x="0" y="347"/>
                  <a:pt x="0" y="223"/>
                </a:cubicBezTo>
                <a:cubicBezTo>
                  <a:pt x="0" y="100"/>
                  <a:pt x="16" y="0"/>
                  <a:pt x="36" y="0"/>
                </a:cubicBezTo>
                <a:close/>
                <a:moveTo>
                  <a:pt x="36" y="0"/>
                </a:moveTo>
                <a:lnTo>
                  <a:pt x="391" y="0"/>
                </a:lnTo>
                <a:cubicBezTo>
                  <a:pt x="411" y="0"/>
                  <a:pt x="427" y="100"/>
                  <a:pt x="427" y="223"/>
                </a:cubicBezTo>
                <a:cubicBezTo>
                  <a:pt x="427" y="347"/>
                  <a:pt x="411" y="447"/>
                  <a:pt x="391" y="447"/>
                </a:cubicBezTo>
                <a:lnTo>
                  <a:pt x="36" y="447"/>
                </a:lnTo>
              </a:path>
            </a:pathLst>
          </a:custGeom>
          <a:noFill/>
          <a:ln w="7938" cap="flat">
            <a:solidFill>
              <a:srgbClr val="78787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AACFEBA1-706B-43A7-A905-DEA43682D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1702" y="3421700"/>
            <a:ext cx="45247" cy="379374"/>
          </a:xfrm>
          <a:prstGeom prst="ellipse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14">
            <a:extLst>
              <a:ext uri="{FF2B5EF4-FFF2-40B4-BE49-F238E27FC236}">
                <a16:creationId xmlns:a16="http://schemas.microsoft.com/office/drawing/2014/main" id="{CE7F3CF8-EF38-4343-850C-14FF3434C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1702" y="3421700"/>
            <a:ext cx="45247" cy="379374"/>
          </a:xfrm>
          <a:prstGeom prst="ellipse">
            <a:avLst/>
          </a:prstGeom>
          <a:noFill/>
          <a:ln w="7938" cap="flat">
            <a:solidFill>
              <a:srgbClr val="A5A5A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BB9F86C8-81A8-448C-A616-7B8EF9227296}"/>
              </a:ext>
            </a:extLst>
          </p:cNvPr>
          <p:cNvSpPr>
            <a:spLocks/>
          </p:cNvSpPr>
          <p:nvPr/>
        </p:nvSpPr>
        <p:spPr bwMode="auto">
          <a:xfrm>
            <a:off x="2525401" y="3271223"/>
            <a:ext cx="601132" cy="678212"/>
          </a:xfrm>
          <a:custGeom>
            <a:avLst/>
            <a:gdLst>
              <a:gd name="T0" fmla="*/ 0 w 391"/>
              <a:gd name="T1" fmla="*/ 447 h 447"/>
              <a:gd name="T2" fmla="*/ 36 w 391"/>
              <a:gd name="T3" fmla="*/ 223 h 447"/>
              <a:gd name="T4" fmla="*/ 0 w 391"/>
              <a:gd name="T5" fmla="*/ 0 h 447"/>
              <a:gd name="T6" fmla="*/ 355 w 391"/>
              <a:gd name="T7" fmla="*/ 0 h 447"/>
              <a:gd name="T8" fmla="*/ 391 w 391"/>
              <a:gd name="T9" fmla="*/ 223 h 447"/>
              <a:gd name="T10" fmla="*/ 355 w 391"/>
              <a:gd name="T11" fmla="*/ 447 h 447"/>
              <a:gd name="T12" fmla="*/ 0 w 391"/>
              <a:gd name="T13" fmla="*/ 447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1" h="447">
                <a:moveTo>
                  <a:pt x="0" y="447"/>
                </a:moveTo>
                <a:cubicBezTo>
                  <a:pt x="20" y="447"/>
                  <a:pt x="36" y="347"/>
                  <a:pt x="36" y="223"/>
                </a:cubicBezTo>
                <a:cubicBezTo>
                  <a:pt x="36" y="100"/>
                  <a:pt x="20" y="0"/>
                  <a:pt x="0" y="0"/>
                </a:cubicBezTo>
                <a:lnTo>
                  <a:pt x="355" y="0"/>
                </a:lnTo>
                <a:cubicBezTo>
                  <a:pt x="375" y="0"/>
                  <a:pt x="391" y="100"/>
                  <a:pt x="391" y="223"/>
                </a:cubicBezTo>
                <a:cubicBezTo>
                  <a:pt x="391" y="347"/>
                  <a:pt x="375" y="447"/>
                  <a:pt x="355" y="447"/>
                </a:cubicBezTo>
                <a:lnTo>
                  <a:pt x="0" y="447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31">
            <a:extLst>
              <a:ext uri="{FF2B5EF4-FFF2-40B4-BE49-F238E27FC236}">
                <a16:creationId xmlns:a16="http://schemas.microsoft.com/office/drawing/2014/main" id="{F215B990-9531-4A25-AEC9-E956B4728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82" y="3421700"/>
            <a:ext cx="36629" cy="356061"/>
          </a:xfrm>
          <a:prstGeom prst="rect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Line 107">
            <a:extLst>
              <a:ext uri="{FF2B5EF4-FFF2-40B4-BE49-F238E27FC236}">
                <a16:creationId xmlns:a16="http://schemas.microsoft.com/office/drawing/2014/main" id="{3FC632C1-568A-4FD2-8ACF-1C32C6F0B2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5010" y="3610327"/>
            <a:ext cx="457444" cy="6358"/>
          </a:xfrm>
          <a:prstGeom prst="line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Line 108">
            <a:extLst>
              <a:ext uri="{FF2B5EF4-FFF2-40B4-BE49-F238E27FC236}">
                <a16:creationId xmlns:a16="http://schemas.microsoft.com/office/drawing/2014/main" id="{B98C707B-52DA-49AD-AA87-1986907D6B4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26532" y="3612448"/>
            <a:ext cx="454537" cy="4238"/>
          </a:xfrm>
          <a:prstGeom prst="line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FB50DC98-83CE-4270-BF98-298CC89811DE}"/>
              </a:ext>
            </a:extLst>
          </p:cNvPr>
          <p:cNvSpPr txBox="1"/>
          <p:nvPr/>
        </p:nvSpPr>
        <p:spPr>
          <a:xfrm>
            <a:off x="1675042" y="3233071"/>
            <a:ext cx="43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GB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EB88B96A-93C3-4FFC-9E27-9E152B5B667D}"/>
              </a:ext>
            </a:extLst>
          </p:cNvPr>
          <p:cNvSpPr/>
          <p:nvPr/>
        </p:nvSpPr>
        <p:spPr>
          <a:xfrm>
            <a:off x="1819149" y="262171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C3CA6775-0B3F-4E1B-95EB-79E5095A012C}"/>
              </a:ext>
            </a:extLst>
          </p:cNvPr>
          <p:cNvSpPr txBox="1"/>
          <p:nvPr/>
        </p:nvSpPr>
        <p:spPr>
          <a:xfrm>
            <a:off x="2371529" y="2991046"/>
            <a:ext cx="1072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Solenoid</a:t>
            </a:r>
            <a:endParaRPr lang="en-GB" sz="14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684D496-7071-4381-9DDC-3E8B3886885C}"/>
              </a:ext>
            </a:extLst>
          </p:cNvPr>
          <p:cNvSpPr txBox="1"/>
          <p:nvPr/>
        </p:nvSpPr>
        <p:spPr>
          <a:xfrm>
            <a:off x="356699" y="1479720"/>
            <a:ext cx="729687" cy="33855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TNSA</a:t>
            </a:r>
            <a:endParaRPr lang="en-GB" sz="16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202998F2-0AC7-44CC-AF93-3F51F9146EC8}"/>
              </a:ext>
            </a:extLst>
          </p:cNvPr>
          <p:cNvSpPr txBox="1"/>
          <p:nvPr/>
        </p:nvSpPr>
        <p:spPr>
          <a:xfrm>
            <a:off x="1475647" y="1247424"/>
            <a:ext cx="1872815" cy="584775"/>
          </a:xfrm>
          <a:prstGeom prst="rect">
            <a:avLst/>
          </a:prstGeom>
          <a:noFill/>
          <a:ln w="19050">
            <a:solidFill>
              <a:srgbClr val="A5A5A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Transport &amp;</a:t>
            </a:r>
          </a:p>
          <a:p>
            <a:pPr algn="ctr"/>
            <a:r>
              <a:rPr lang="en-US" sz="16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energy selection</a:t>
            </a:r>
          </a:p>
        </p:txBody>
      </p: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8B39A290-1FCF-4571-BCF5-6A803E27A215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721543" y="1818274"/>
            <a:ext cx="909471" cy="1191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1FAC48E9-E182-4CED-B73F-F1C52AF3D6BD}"/>
              </a:ext>
            </a:extLst>
          </p:cNvPr>
          <p:cNvCxnSpPr>
            <a:cxnSpLocks/>
          </p:cNvCxnSpPr>
          <p:nvPr/>
        </p:nvCxnSpPr>
        <p:spPr>
          <a:xfrm>
            <a:off x="2419738" y="1818274"/>
            <a:ext cx="272689" cy="1100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feld 44">
            <a:extLst>
              <a:ext uri="{FF2B5EF4-FFF2-40B4-BE49-F238E27FC236}">
                <a16:creationId xmlns:a16="http://schemas.microsoft.com/office/drawing/2014/main" id="{553250FD-C996-495F-A851-D989F0AA8D52}"/>
              </a:ext>
            </a:extLst>
          </p:cNvPr>
          <p:cNvSpPr txBox="1"/>
          <p:nvPr/>
        </p:nvSpPr>
        <p:spPr>
          <a:xfrm>
            <a:off x="490106" y="3982950"/>
            <a:ext cx="107298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PHELIX</a:t>
            </a:r>
            <a:endParaRPr lang="en-GB" sz="1400" dirty="0">
              <a:solidFill>
                <a:srgbClr val="C00000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leichschenkliges Dreieck 2">
            <a:extLst>
              <a:ext uri="{FF2B5EF4-FFF2-40B4-BE49-F238E27FC236}">
                <a16:creationId xmlns:a16="http://schemas.microsoft.com/office/drawing/2014/main" id="{EEAC91F5-03F1-40C9-AC0F-0A5C03F628E1}"/>
              </a:ext>
            </a:extLst>
          </p:cNvPr>
          <p:cNvSpPr/>
          <p:nvPr/>
        </p:nvSpPr>
        <p:spPr>
          <a:xfrm rot="16200000">
            <a:off x="2101894" y="3388314"/>
            <a:ext cx="390277" cy="450392"/>
          </a:xfrm>
          <a:prstGeom prst="triangle">
            <a:avLst/>
          </a:prstGeom>
          <a:solidFill>
            <a:srgbClr val="004BA1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A5482B47-1888-4F54-8186-80981B913AA6}"/>
                  </a:ext>
                </a:extLst>
              </p:cNvPr>
              <p:cNvSpPr txBox="1"/>
              <p:nvPr/>
            </p:nvSpPr>
            <p:spPr>
              <a:xfrm>
                <a:off x="1960240" y="4241749"/>
                <a:ext cx="1464375" cy="3077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rgbClr val="004BA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 b="0" i="0" smtClean="0">
                            <a:solidFill>
                              <a:srgbClr val="004BA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de-DE" sz="2000" b="0" i="0" smtClean="0">
                            <a:solidFill>
                              <a:srgbClr val="004BA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000" b="0" i="0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GB" sz="20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 i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de-DE" sz="20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000" i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GB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rgbClr val="F2060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 i="0">
                            <a:solidFill>
                              <a:srgbClr val="F20606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de-DE" sz="2000" b="0" i="0" smtClean="0">
                            <a:solidFill>
                              <a:srgbClr val="F20606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A5482B47-1888-4F54-8186-80981B913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240" y="4241749"/>
                <a:ext cx="1464375" cy="307777"/>
              </a:xfrm>
              <a:prstGeom prst="rect">
                <a:avLst/>
              </a:prstGeom>
              <a:blipFill>
                <a:blip r:embed="rId2"/>
                <a:stretch>
                  <a:fillRect l="-6034" r="-2586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Gleichschenkliges Dreieck 43">
            <a:extLst>
              <a:ext uri="{FF2B5EF4-FFF2-40B4-BE49-F238E27FC236}">
                <a16:creationId xmlns:a16="http://schemas.microsoft.com/office/drawing/2014/main" id="{DBC7C0DB-8B56-4C59-A347-E5352E70D02D}"/>
              </a:ext>
            </a:extLst>
          </p:cNvPr>
          <p:cNvSpPr/>
          <p:nvPr/>
        </p:nvSpPr>
        <p:spPr>
          <a:xfrm rot="16200000">
            <a:off x="2162451" y="3385131"/>
            <a:ext cx="269165" cy="450392"/>
          </a:xfrm>
          <a:prstGeom prst="triangle">
            <a:avLst/>
          </a:prstGeom>
          <a:solidFill>
            <a:srgbClr val="008000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6" name="Gleichschenkliges Dreieck 45">
            <a:extLst>
              <a:ext uri="{FF2B5EF4-FFF2-40B4-BE49-F238E27FC236}">
                <a16:creationId xmlns:a16="http://schemas.microsoft.com/office/drawing/2014/main" id="{65F787E2-6BF6-4CC1-B044-E33B76A72535}"/>
              </a:ext>
            </a:extLst>
          </p:cNvPr>
          <p:cNvSpPr/>
          <p:nvPr/>
        </p:nvSpPr>
        <p:spPr>
          <a:xfrm rot="16200000">
            <a:off x="2206517" y="3387251"/>
            <a:ext cx="181031" cy="450392"/>
          </a:xfrm>
          <a:prstGeom prst="triangle">
            <a:avLst/>
          </a:prstGeom>
          <a:solidFill>
            <a:srgbClr val="F20606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Trapezoid 11">
            <a:extLst>
              <a:ext uri="{FF2B5EF4-FFF2-40B4-BE49-F238E27FC236}">
                <a16:creationId xmlns:a16="http://schemas.microsoft.com/office/drawing/2014/main" id="{AFF7DA4A-1B95-445A-B574-9E660B89085D}"/>
              </a:ext>
            </a:extLst>
          </p:cNvPr>
          <p:cNvSpPr/>
          <p:nvPr/>
        </p:nvSpPr>
        <p:spPr>
          <a:xfrm rot="5400000" flipH="1">
            <a:off x="3225056" y="3378142"/>
            <a:ext cx="283892" cy="473056"/>
          </a:xfrm>
          <a:prstGeom prst="trapezoid">
            <a:avLst>
              <a:gd name="adj" fmla="val 36184"/>
            </a:avLst>
          </a:prstGeom>
          <a:solidFill>
            <a:srgbClr val="004BA1">
              <a:alpha val="4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7" name="Trapezoid 46">
            <a:extLst>
              <a:ext uri="{FF2B5EF4-FFF2-40B4-BE49-F238E27FC236}">
                <a16:creationId xmlns:a16="http://schemas.microsoft.com/office/drawing/2014/main" id="{74605519-F4D9-4F1C-835F-ED3EF68A83F7}"/>
              </a:ext>
            </a:extLst>
          </p:cNvPr>
          <p:cNvSpPr/>
          <p:nvPr/>
        </p:nvSpPr>
        <p:spPr>
          <a:xfrm rot="5400000" flipH="1">
            <a:off x="3221115" y="3375920"/>
            <a:ext cx="283892" cy="473056"/>
          </a:xfrm>
          <a:prstGeom prst="trapezoid">
            <a:avLst>
              <a:gd name="adj" fmla="val 0"/>
            </a:avLst>
          </a:prstGeom>
          <a:solidFill>
            <a:srgbClr val="008000">
              <a:alpha val="4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8" name="Trapezoid 47">
            <a:extLst>
              <a:ext uri="{FF2B5EF4-FFF2-40B4-BE49-F238E27FC236}">
                <a16:creationId xmlns:a16="http://schemas.microsoft.com/office/drawing/2014/main" id="{B7DC0D09-14ED-4647-8A50-424E10751D97}"/>
              </a:ext>
            </a:extLst>
          </p:cNvPr>
          <p:cNvSpPr/>
          <p:nvPr/>
        </p:nvSpPr>
        <p:spPr>
          <a:xfrm rot="16200000">
            <a:off x="3100175" y="3380086"/>
            <a:ext cx="532115" cy="473056"/>
          </a:xfrm>
          <a:prstGeom prst="trapezoid">
            <a:avLst>
              <a:gd name="adj" fmla="val 39371"/>
            </a:avLst>
          </a:prstGeom>
          <a:solidFill>
            <a:srgbClr val="F20606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A0FDDDAA-BA2D-AA83-BD95-B5BE4FF2EE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991"/>
          <a:stretch/>
        </p:blipFill>
        <p:spPr>
          <a:xfrm>
            <a:off x="4946628" y="1269729"/>
            <a:ext cx="3920780" cy="15808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84B90930-E7B6-36BD-8D65-00FE012DFF55}"/>
                  </a:ext>
                </a:extLst>
              </p:cNvPr>
              <p:cNvSpPr txBox="1"/>
              <p:nvPr/>
            </p:nvSpPr>
            <p:spPr>
              <a:xfrm>
                <a:off x="5917723" y="2973664"/>
                <a:ext cx="2086020" cy="1204497"/>
              </a:xfrm>
              <a:prstGeom prst="rect">
                <a:avLst/>
              </a:prstGeom>
              <a:solidFill>
                <a:srgbClr val="D95319">
                  <a:alpha val="25098"/>
                </a:srgbClr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1200"/>
                  <a:t>Transported TNSA beam: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20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>
                    <a:latin typeface="Cambria Math" panose="02040503050406030204" pitchFamily="18" charset="0"/>
                  </a:rPr>
                  <a:t>E</a:t>
                </a:r>
                <a:r>
                  <a:rPr lang="en-US" sz="1200" baseline="-25000">
                    <a:latin typeface="Cambria Math" panose="02040503050406030204" pitchFamily="18" charset="0"/>
                  </a:rPr>
                  <a:t>peak </a:t>
                </a:r>
                <a:r>
                  <a:rPr lang="en-US" sz="1200"/>
                  <a:t>= 11.4 MeV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𝚫</m:t>
                    </m:r>
                    <m:r>
                      <a:rPr lang="en-US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𝐄</m:t>
                    </m:r>
                    <m:r>
                      <a:rPr lang="en-US" sz="1200" b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𝐄</m:t>
                    </m:r>
                  </m:oMath>
                </a14:m>
                <a:r>
                  <a:rPr lang="en-US" sz="1200" b="1">
                    <a:solidFill>
                      <a:schemeClr val="tx1"/>
                    </a:solidFill>
                  </a:rPr>
                  <a:t> = 10 %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2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rr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  <m:sup>
                        <m:r>
                          <a:rPr lang="en-US" sz="12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12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𝛔</m:t>
                        </m:r>
                      </m:sup>
                    </m:sSubSup>
                  </m:oMath>
                </a14:m>
                <a:r>
                  <a:rPr lang="en-US" sz="1200" b="0"/>
                  <a:t> = 83.2 </a:t>
                </a:r>
                <a:r>
                  <a:rPr lang="en-US" sz="1200"/>
                  <a:t>mm mrad</a:t>
                </a:r>
                <a:endParaRPr lang="en-US" sz="1200" b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en-US" sz="1200"/>
                  <a:t> ≈ 10</a:t>
                </a:r>
                <a:r>
                  <a:rPr lang="en-US" sz="1200" baseline="30000"/>
                  <a:t>9</a:t>
                </a:r>
              </a:p>
            </p:txBody>
          </p:sp>
        </mc:Choice>
        <mc:Fallback xmlns="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84B90930-E7B6-36BD-8D65-00FE012DF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723" y="2973664"/>
                <a:ext cx="2086020" cy="1204497"/>
              </a:xfrm>
              <a:prstGeom prst="rect">
                <a:avLst/>
              </a:prstGeom>
              <a:blipFill>
                <a:blip r:embed="rId5"/>
                <a:stretch>
                  <a:fillRect t="-503" b="-2513"/>
                </a:stretch>
              </a:blipFill>
              <a:ln w="12700"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5698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708114C6-93D3-46BC-AB3B-87C212CB5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0506" y="981293"/>
            <a:ext cx="3859200" cy="1929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LIGHT beamline</a:t>
            </a:r>
          </a:p>
        </p:txBody>
      </p:sp>
      <p:sp>
        <p:nvSpPr>
          <p:cNvPr id="4" name="Oval 11">
            <a:extLst>
              <a:ext uri="{FF2B5EF4-FFF2-40B4-BE49-F238E27FC236}">
                <a16:creationId xmlns:a16="http://schemas.microsoft.com/office/drawing/2014/main" id="{B76C8FA6-19BD-4210-8796-C7C00D793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920" y="2987222"/>
            <a:ext cx="187450" cy="1246214"/>
          </a:xfrm>
          <a:prstGeom prst="ellipse">
            <a:avLst/>
          </a:prstGeom>
          <a:solidFill>
            <a:srgbClr val="8FAA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2CE098FF-BE5C-435B-BF8F-DBF47AE48C6A}"/>
              </a:ext>
            </a:extLst>
          </p:cNvPr>
          <p:cNvSpPr>
            <a:spLocks noEditPoints="1"/>
          </p:cNvSpPr>
          <p:nvPr/>
        </p:nvSpPr>
        <p:spPr bwMode="auto">
          <a:xfrm>
            <a:off x="3516920" y="2987222"/>
            <a:ext cx="1167788" cy="1246214"/>
          </a:xfrm>
          <a:custGeom>
            <a:avLst/>
            <a:gdLst>
              <a:gd name="T0" fmla="*/ 61 w 759"/>
              <a:gd name="T1" fmla="*/ 0 h 825"/>
              <a:gd name="T2" fmla="*/ 122 w 759"/>
              <a:gd name="T3" fmla="*/ 412 h 825"/>
              <a:gd name="T4" fmla="*/ 61 w 759"/>
              <a:gd name="T5" fmla="*/ 825 h 825"/>
              <a:gd name="T6" fmla="*/ 0 w 759"/>
              <a:gd name="T7" fmla="*/ 412 h 825"/>
              <a:gd name="T8" fmla="*/ 61 w 759"/>
              <a:gd name="T9" fmla="*/ 0 h 825"/>
              <a:gd name="T10" fmla="*/ 61 w 759"/>
              <a:gd name="T11" fmla="*/ 0 h 825"/>
              <a:gd name="T12" fmla="*/ 698 w 759"/>
              <a:gd name="T13" fmla="*/ 0 h 825"/>
              <a:gd name="T14" fmla="*/ 759 w 759"/>
              <a:gd name="T15" fmla="*/ 412 h 825"/>
              <a:gd name="T16" fmla="*/ 698 w 759"/>
              <a:gd name="T17" fmla="*/ 825 h 825"/>
              <a:gd name="T18" fmla="*/ 61 w 759"/>
              <a:gd name="T19" fmla="*/ 825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9" h="825">
                <a:moveTo>
                  <a:pt x="61" y="0"/>
                </a:moveTo>
                <a:cubicBezTo>
                  <a:pt x="95" y="0"/>
                  <a:pt x="122" y="185"/>
                  <a:pt x="122" y="412"/>
                </a:cubicBezTo>
                <a:cubicBezTo>
                  <a:pt x="122" y="640"/>
                  <a:pt x="95" y="825"/>
                  <a:pt x="61" y="825"/>
                </a:cubicBezTo>
                <a:cubicBezTo>
                  <a:pt x="27" y="825"/>
                  <a:pt x="0" y="640"/>
                  <a:pt x="0" y="412"/>
                </a:cubicBezTo>
                <a:cubicBezTo>
                  <a:pt x="0" y="185"/>
                  <a:pt x="27" y="0"/>
                  <a:pt x="61" y="0"/>
                </a:cubicBezTo>
                <a:close/>
                <a:moveTo>
                  <a:pt x="61" y="0"/>
                </a:moveTo>
                <a:lnTo>
                  <a:pt x="698" y="0"/>
                </a:lnTo>
                <a:cubicBezTo>
                  <a:pt x="732" y="0"/>
                  <a:pt x="759" y="185"/>
                  <a:pt x="759" y="412"/>
                </a:cubicBezTo>
                <a:cubicBezTo>
                  <a:pt x="759" y="640"/>
                  <a:pt x="732" y="825"/>
                  <a:pt x="698" y="825"/>
                </a:cubicBezTo>
                <a:lnTo>
                  <a:pt x="61" y="825"/>
                </a:lnTo>
              </a:path>
            </a:pathLst>
          </a:custGeom>
          <a:noFill/>
          <a:ln w="7938" cap="flat">
            <a:solidFill>
              <a:srgbClr val="2F52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15">
            <a:extLst>
              <a:ext uri="{FF2B5EF4-FFF2-40B4-BE49-F238E27FC236}">
                <a16:creationId xmlns:a16="http://schemas.microsoft.com/office/drawing/2014/main" id="{8B866CCF-B7AF-41B9-B4B5-8296F3B45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94" y="3445015"/>
            <a:ext cx="51710" cy="332747"/>
          </a:xfrm>
          <a:prstGeom prst="ellipse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16">
            <a:extLst>
              <a:ext uri="{FF2B5EF4-FFF2-40B4-BE49-F238E27FC236}">
                <a16:creationId xmlns:a16="http://schemas.microsoft.com/office/drawing/2014/main" id="{93CF0E57-9FCE-4EB1-B44A-32A956F0A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94" y="3445015"/>
            <a:ext cx="51710" cy="332747"/>
          </a:xfrm>
          <a:prstGeom prst="ellipse">
            <a:avLst/>
          </a:prstGeom>
          <a:noFill/>
          <a:ln w="7938" cap="flat">
            <a:solidFill>
              <a:srgbClr val="A5A5A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reeform 22">
            <a:extLst>
              <a:ext uri="{FF2B5EF4-FFF2-40B4-BE49-F238E27FC236}">
                <a16:creationId xmlns:a16="http://schemas.microsoft.com/office/drawing/2014/main" id="{A699F49E-F248-496B-9B5B-456751E8B23D}"/>
              </a:ext>
            </a:extLst>
          </p:cNvPr>
          <p:cNvSpPr>
            <a:spLocks/>
          </p:cNvSpPr>
          <p:nvPr/>
        </p:nvSpPr>
        <p:spPr bwMode="auto">
          <a:xfrm>
            <a:off x="1221792" y="3610327"/>
            <a:ext cx="820899" cy="544690"/>
          </a:xfrm>
          <a:custGeom>
            <a:avLst/>
            <a:gdLst>
              <a:gd name="T0" fmla="*/ 0 w 521"/>
              <a:gd name="T1" fmla="*/ 155 h 355"/>
              <a:gd name="T2" fmla="*/ 521 w 521"/>
              <a:gd name="T3" fmla="*/ 0 h 355"/>
              <a:gd name="T4" fmla="*/ 110 w 521"/>
              <a:gd name="T5" fmla="*/ 355 h 355"/>
              <a:gd name="T6" fmla="*/ 0 w 521"/>
              <a:gd name="T7" fmla="*/ 155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1" h="355">
                <a:moveTo>
                  <a:pt x="0" y="155"/>
                </a:moveTo>
                <a:lnTo>
                  <a:pt x="521" y="0"/>
                </a:lnTo>
                <a:lnTo>
                  <a:pt x="110" y="355"/>
                </a:lnTo>
                <a:lnTo>
                  <a:pt x="0" y="155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30">
            <a:extLst>
              <a:ext uri="{FF2B5EF4-FFF2-40B4-BE49-F238E27FC236}">
                <a16:creationId xmlns:a16="http://schemas.microsoft.com/office/drawing/2014/main" id="{CC6A4065-D1F3-4603-B939-25D5C3995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82" y="3421700"/>
            <a:ext cx="36629" cy="356061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Line 100">
            <a:extLst>
              <a:ext uri="{FF2B5EF4-FFF2-40B4-BE49-F238E27FC236}">
                <a16:creationId xmlns:a16="http://schemas.microsoft.com/office/drawing/2014/main" id="{290FE98F-D822-4A8D-A240-4287E39E90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53465" y="2906684"/>
            <a:ext cx="0" cy="705764"/>
          </a:xfrm>
          <a:prstGeom prst="line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 101">
            <a:extLst>
              <a:ext uri="{FF2B5EF4-FFF2-40B4-BE49-F238E27FC236}">
                <a16:creationId xmlns:a16="http://schemas.microsoft.com/office/drawing/2014/main" id="{F7CD1CF2-FAEE-4B07-B251-962474B755AF}"/>
              </a:ext>
            </a:extLst>
          </p:cNvPr>
          <p:cNvSpPr>
            <a:spLocks/>
          </p:cNvSpPr>
          <p:nvPr/>
        </p:nvSpPr>
        <p:spPr bwMode="auto">
          <a:xfrm>
            <a:off x="2031919" y="2896086"/>
            <a:ext cx="43092" cy="74179"/>
          </a:xfrm>
          <a:custGeom>
            <a:avLst/>
            <a:gdLst>
              <a:gd name="T0" fmla="*/ 14 w 28"/>
              <a:gd name="T1" fmla="*/ 36 h 50"/>
              <a:gd name="T2" fmla="*/ 28 w 28"/>
              <a:gd name="T3" fmla="*/ 50 h 50"/>
              <a:gd name="T4" fmla="*/ 14 w 28"/>
              <a:gd name="T5" fmla="*/ 0 h 50"/>
              <a:gd name="T6" fmla="*/ 0 w 28"/>
              <a:gd name="T7" fmla="*/ 50 h 50"/>
              <a:gd name="T8" fmla="*/ 14 w 28"/>
              <a:gd name="T9" fmla="*/ 36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50">
                <a:moveTo>
                  <a:pt x="14" y="36"/>
                </a:moveTo>
                <a:lnTo>
                  <a:pt x="28" y="50"/>
                </a:lnTo>
                <a:lnTo>
                  <a:pt x="14" y="0"/>
                </a:lnTo>
                <a:lnTo>
                  <a:pt x="0" y="50"/>
                </a:lnTo>
                <a:lnTo>
                  <a:pt x="14" y="36"/>
                </a:lnTo>
                <a:close/>
              </a:path>
            </a:pathLst>
          </a:custGeom>
          <a:solidFill>
            <a:srgbClr val="000000"/>
          </a:solidFill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 103">
            <a:extLst>
              <a:ext uri="{FF2B5EF4-FFF2-40B4-BE49-F238E27FC236}">
                <a16:creationId xmlns:a16="http://schemas.microsoft.com/office/drawing/2014/main" id="{4D06F471-3188-4B60-8394-01FCF0F774A5}"/>
              </a:ext>
            </a:extLst>
          </p:cNvPr>
          <p:cNvSpPr>
            <a:spLocks/>
          </p:cNvSpPr>
          <p:nvPr/>
        </p:nvSpPr>
        <p:spPr bwMode="auto">
          <a:xfrm>
            <a:off x="5571601" y="3590324"/>
            <a:ext cx="75411" cy="44507"/>
          </a:xfrm>
          <a:custGeom>
            <a:avLst/>
            <a:gdLst>
              <a:gd name="T0" fmla="*/ 14 w 50"/>
              <a:gd name="T1" fmla="*/ 14 h 29"/>
              <a:gd name="T2" fmla="*/ 0 w 50"/>
              <a:gd name="T3" fmla="*/ 29 h 29"/>
              <a:gd name="T4" fmla="*/ 50 w 50"/>
              <a:gd name="T5" fmla="*/ 14 h 29"/>
              <a:gd name="T6" fmla="*/ 0 w 50"/>
              <a:gd name="T7" fmla="*/ 0 h 29"/>
              <a:gd name="T8" fmla="*/ 14 w 50"/>
              <a:gd name="T9" fmla="*/ 14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" h="29">
                <a:moveTo>
                  <a:pt x="14" y="14"/>
                </a:moveTo>
                <a:lnTo>
                  <a:pt x="0" y="29"/>
                </a:lnTo>
                <a:lnTo>
                  <a:pt x="50" y="14"/>
                </a:lnTo>
                <a:lnTo>
                  <a:pt x="0" y="0"/>
                </a:lnTo>
                <a:lnTo>
                  <a:pt x="14" y="14"/>
                </a:lnTo>
                <a:close/>
              </a:path>
            </a:pathLst>
          </a:custGeom>
          <a:solidFill>
            <a:srgbClr val="000000"/>
          </a:solidFill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Line 104">
            <a:extLst>
              <a:ext uri="{FF2B5EF4-FFF2-40B4-BE49-F238E27FC236}">
                <a16:creationId xmlns:a16="http://schemas.microsoft.com/office/drawing/2014/main" id="{77200227-0879-457C-8790-5D7ED5BBEC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30653" y="3341163"/>
            <a:ext cx="120657" cy="269165"/>
          </a:xfrm>
          <a:prstGeom prst="line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 105">
            <a:extLst>
              <a:ext uri="{FF2B5EF4-FFF2-40B4-BE49-F238E27FC236}">
                <a16:creationId xmlns:a16="http://schemas.microsoft.com/office/drawing/2014/main" id="{4DCD2548-545B-415E-9E95-344D32C780FB}"/>
              </a:ext>
            </a:extLst>
          </p:cNvPr>
          <p:cNvSpPr>
            <a:spLocks/>
          </p:cNvSpPr>
          <p:nvPr/>
        </p:nvSpPr>
        <p:spPr bwMode="auto">
          <a:xfrm>
            <a:off x="1926344" y="3332685"/>
            <a:ext cx="51710" cy="76299"/>
          </a:xfrm>
          <a:custGeom>
            <a:avLst/>
            <a:gdLst>
              <a:gd name="T0" fmla="*/ 14 w 33"/>
              <a:gd name="T1" fmla="*/ 32 h 51"/>
              <a:gd name="T2" fmla="*/ 33 w 33"/>
              <a:gd name="T3" fmla="*/ 40 h 51"/>
              <a:gd name="T4" fmla="*/ 0 w 33"/>
              <a:gd name="T5" fmla="*/ 0 h 51"/>
              <a:gd name="T6" fmla="*/ 7 w 33"/>
              <a:gd name="T7" fmla="*/ 51 h 51"/>
              <a:gd name="T8" fmla="*/ 14 w 33"/>
              <a:gd name="T9" fmla="*/ 32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1">
                <a:moveTo>
                  <a:pt x="14" y="32"/>
                </a:moveTo>
                <a:lnTo>
                  <a:pt x="33" y="40"/>
                </a:lnTo>
                <a:lnTo>
                  <a:pt x="0" y="0"/>
                </a:lnTo>
                <a:lnTo>
                  <a:pt x="7" y="51"/>
                </a:lnTo>
                <a:lnTo>
                  <a:pt x="14" y="32"/>
                </a:lnTo>
                <a:close/>
              </a:path>
            </a:pathLst>
          </a:custGeom>
          <a:solidFill>
            <a:srgbClr val="000000"/>
          </a:solidFill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">
            <a:extLst>
              <a:ext uri="{FF2B5EF4-FFF2-40B4-BE49-F238E27FC236}">
                <a16:creationId xmlns:a16="http://schemas.microsoft.com/office/drawing/2014/main" id="{EA5F94DE-9007-4640-823D-75C3F73F8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1537" y="3271223"/>
            <a:ext cx="109885" cy="678212"/>
          </a:xfrm>
          <a:prstGeom prst="ellipse">
            <a:avLst/>
          </a:prstGeom>
          <a:solidFill>
            <a:srgbClr val="C9C9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3F63E2C6-BA50-4BB5-8F18-3D594155B3AE}"/>
              </a:ext>
            </a:extLst>
          </p:cNvPr>
          <p:cNvSpPr>
            <a:spLocks noEditPoints="1"/>
          </p:cNvSpPr>
          <p:nvPr/>
        </p:nvSpPr>
        <p:spPr bwMode="auto">
          <a:xfrm>
            <a:off x="2471537" y="3271223"/>
            <a:ext cx="654996" cy="678212"/>
          </a:xfrm>
          <a:custGeom>
            <a:avLst/>
            <a:gdLst>
              <a:gd name="T0" fmla="*/ 36 w 427"/>
              <a:gd name="T1" fmla="*/ 0 h 447"/>
              <a:gd name="T2" fmla="*/ 72 w 427"/>
              <a:gd name="T3" fmla="*/ 223 h 447"/>
              <a:gd name="T4" fmla="*/ 36 w 427"/>
              <a:gd name="T5" fmla="*/ 447 h 447"/>
              <a:gd name="T6" fmla="*/ 0 w 427"/>
              <a:gd name="T7" fmla="*/ 223 h 447"/>
              <a:gd name="T8" fmla="*/ 36 w 427"/>
              <a:gd name="T9" fmla="*/ 0 h 447"/>
              <a:gd name="T10" fmla="*/ 36 w 427"/>
              <a:gd name="T11" fmla="*/ 0 h 447"/>
              <a:gd name="T12" fmla="*/ 391 w 427"/>
              <a:gd name="T13" fmla="*/ 0 h 447"/>
              <a:gd name="T14" fmla="*/ 427 w 427"/>
              <a:gd name="T15" fmla="*/ 223 h 447"/>
              <a:gd name="T16" fmla="*/ 391 w 427"/>
              <a:gd name="T17" fmla="*/ 447 h 447"/>
              <a:gd name="T18" fmla="*/ 36 w 427"/>
              <a:gd name="T19" fmla="*/ 447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7" h="447">
                <a:moveTo>
                  <a:pt x="36" y="0"/>
                </a:moveTo>
                <a:cubicBezTo>
                  <a:pt x="56" y="0"/>
                  <a:pt x="72" y="100"/>
                  <a:pt x="72" y="223"/>
                </a:cubicBezTo>
                <a:cubicBezTo>
                  <a:pt x="72" y="347"/>
                  <a:pt x="56" y="447"/>
                  <a:pt x="36" y="447"/>
                </a:cubicBezTo>
                <a:cubicBezTo>
                  <a:pt x="16" y="447"/>
                  <a:pt x="0" y="347"/>
                  <a:pt x="0" y="223"/>
                </a:cubicBezTo>
                <a:cubicBezTo>
                  <a:pt x="0" y="100"/>
                  <a:pt x="16" y="0"/>
                  <a:pt x="36" y="0"/>
                </a:cubicBezTo>
                <a:close/>
                <a:moveTo>
                  <a:pt x="36" y="0"/>
                </a:moveTo>
                <a:lnTo>
                  <a:pt x="391" y="0"/>
                </a:lnTo>
                <a:cubicBezTo>
                  <a:pt x="411" y="0"/>
                  <a:pt x="427" y="100"/>
                  <a:pt x="427" y="223"/>
                </a:cubicBezTo>
                <a:cubicBezTo>
                  <a:pt x="427" y="347"/>
                  <a:pt x="411" y="447"/>
                  <a:pt x="391" y="447"/>
                </a:cubicBezTo>
                <a:lnTo>
                  <a:pt x="36" y="447"/>
                </a:lnTo>
              </a:path>
            </a:pathLst>
          </a:custGeom>
          <a:noFill/>
          <a:ln w="7938" cap="flat">
            <a:solidFill>
              <a:srgbClr val="78787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AACFEBA1-706B-43A7-A905-DEA43682D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1702" y="3421700"/>
            <a:ext cx="45247" cy="379374"/>
          </a:xfrm>
          <a:prstGeom prst="ellipse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14">
            <a:extLst>
              <a:ext uri="{FF2B5EF4-FFF2-40B4-BE49-F238E27FC236}">
                <a16:creationId xmlns:a16="http://schemas.microsoft.com/office/drawing/2014/main" id="{CE7F3CF8-EF38-4343-850C-14FF3434C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1702" y="3421700"/>
            <a:ext cx="45247" cy="379374"/>
          </a:xfrm>
          <a:prstGeom prst="ellipse">
            <a:avLst/>
          </a:prstGeom>
          <a:noFill/>
          <a:ln w="7938" cap="flat">
            <a:solidFill>
              <a:srgbClr val="A5A5A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Line 109">
            <a:extLst>
              <a:ext uri="{FF2B5EF4-FFF2-40B4-BE49-F238E27FC236}">
                <a16:creationId xmlns:a16="http://schemas.microsoft.com/office/drawing/2014/main" id="{A6FBFDF9-6A4F-4905-9B2A-3E1F4ABC6B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58365" y="3612448"/>
            <a:ext cx="932939" cy="0"/>
          </a:xfrm>
          <a:prstGeom prst="line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Freeform 10">
            <a:extLst>
              <a:ext uri="{FF2B5EF4-FFF2-40B4-BE49-F238E27FC236}">
                <a16:creationId xmlns:a16="http://schemas.microsoft.com/office/drawing/2014/main" id="{D065DA95-4C4A-4A67-A211-2417522A81C2}"/>
              </a:ext>
            </a:extLst>
          </p:cNvPr>
          <p:cNvSpPr>
            <a:spLocks/>
          </p:cNvSpPr>
          <p:nvPr/>
        </p:nvSpPr>
        <p:spPr bwMode="auto">
          <a:xfrm>
            <a:off x="3611722" y="2987222"/>
            <a:ext cx="1072986" cy="1246214"/>
          </a:xfrm>
          <a:custGeom>
            <a:avLst/>
            <a:gdLst>
              <a:gd name="T0" fmla="*/ 0 w 698"/>
              <a:gd name="T1" fmla="*/ 825 h 825"/>
              <a:gd name="T2" fmla="*/ 61 w 698"/>
              <a:gd name="T3" fmla="*/ 412 h 825"/>
              <a:gd name="T4" fmla="*/ 0 w 698"/>
              <a:gd name="T5" fmla="*/ 0 h 825"/>
              <a:gd name="T6" fmla="*/ 637 w 698"/>
              <a:gd name="T7" fmla="*/ 0 h 825"/>
              <a:gd name="T8" fmla="*/ 698 w 698"/>
              <a:gd name="T9" fmla="*/ 412 h 825"/>
              <a:gd name="T10" fmla="*/ 637 w 698"/>
              <a:gd name="T11" fmla="*/ 825 h 825"/>
              <a:gd name="T12" fmla="*/ 0 w 698"/>
              <a:gd name="T13" fmla="*/ 825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98" h="825">
                <a:moveTo>
                  <a:pt x="0" y="825"/>
                </a:moveTo>
                <a:cubicBezTo>
                  <a:pt x="34" y="825"/>
                  <a:pt x="61" y="640"/>
                  <a:pt x="61" y="412"/>
                </a:cubicBezTo>
                <a:cubicBezTo>
                  <a:pt x="61" y="185"/>
                  <a:pt x="34" y="0"/>
                  <a:pt x="0" y="0"/>
                </a:cubicBezTo>
                <a:lnTo>
                  <a:pt x="637" y="0"/>
                </a:lnTo>
                <a:cubicBezTo>
                  <a:pt x="671" y="0"/>
                  <a:pt x="698" y="185"/>
                  <a:pt x="698" y="412"/>
                </a:cubicBezTo>
                <a:cubicBezTo>
                  <a:pt x="698" y="640"/>
                  <a:pt x="671" y="825"/>
                  <a:pt x="637" y="825"/>
                </a:cubicBezTo>
                <a:lnTo>
                  <a:pt x="0" y="825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BB9F86C8-81A8-448C-A616-7B8EF9227296}"/>
              </a:ext>
            </a:extLst>
          </p:cNvPr>
          <p:cNvSpPr>
            <a:spLocks/>
          </p:cNvSpPr>
          <p:nvPr/>
        </p:nvSpPr>
        <p:spPr bwMode="auto">
          <a:xfrm>
            <a:off x="2525401" y="3271223"/>
            <a:ext cx="601132" cy="678212"/>
          </a:xfrm>
          <a:custGeom>
            <a:avLst/>
            <a:gdLst>
              <a:gd name="T0" fmla="*/ 0 w 391"/>
              <a:gd name="T1" fmla="*/ 447 h 447"/>
              <a:gd name="T2" fmla="*/ 36 w 391"/>
              <a:gd name="T3" fmla="*/ 223 h 447"/>
              <a:gd name="T4" fmla="*/ 0 w 391"/>
              <a:gd name="T5" fmla="*/ 0 h 447"/>
              <a:gd name="T6" fmla="*/ 355 w 391"/>
              <a:gd name="T7" fmla="*/ 0 h 447"/>
              <a:gd name="T8" fmla="*/ 391 w 391"/>
              <a:gd name="T9" fmla="*/ 223 h 447"/>
              <a:gd name="T10" fmla="*/ 355 w 391"/>
              <a:gd name="T11" fmla="*/ 447 h 447"/>
              <a:gd name="T12" fmla="*/ 0 w 391"/>
              <a:gd name="T13" fmla="*/ 447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1" h="447">
                <a:moveTo>
                  <a:pt x="0" y="447"/>
                </a:moveTo>
                <a:cubicBezTo>
                  <a:pt x="20" y="447"/>
                  <a:pt x="36" y="347"/>
                  <a:pt x="36" y="223"/>
                </a:cubicBezTo>
                <a:cubicBezTo>
                  <a:pt x="36" y="100"/>
                  <a:pt x="20" y="0"/>
                  <a:pt x="0" y="0"/>
                </a:cubicBezTo>
                <a:lnTo>
                  <a:pt x="355" y="0"/>
                </a:lnTo>
                <a:cubicBezTo>
                  <a:pt x="375" y="0"/>
                  <a:pt x="391" y="100"/>
                  <a:pt x="391" y="223"/>
                </a:cubicBezTo>
                <a:cubicBezTo>
                  <a:pt x="391" y="347"/>
                  <a:pt x="375" y="447"/>
                  <a:pt x="355" y="447"/>
                </a:cubicBezTo>
                <a:lnTo>
                  <a:pt x="0" y="447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31">
            <a:extLst>
              <a:ext uri="{FF2B5EF4-FFF2-40B4-BE49-F238E27FC236}">
                <a16:creationId xmlns:a16="http://schemas.microsoft.com/office/drawing/2014/main" id="{F215B990-9531-4A25-AEC9-E956B4728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82" y="3421700"/>
            <a:ext cx="36629" cy="356061"/>
          </a:xfrm>
          <a:prstGeom prst="rect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Line 107">
            <a:extLst>
              <a:ext uri="{FF2B5EF4-FFF2-40B4-BE49-F238E27FC236}">
                <a16:creationId xmlns:a16="http://schemas.microsoft.com/office/drawing/2014/main" id="{3FC632C1-568A-4FD2-8ACF-1C32C6F0B2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5010" y="3610327"/>
            <a:ext cx="457444" cy="6358"/>
          </a:xfrm>
          <a:prstGeom prst="line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Line 108">
            <a:extLst>
              <a:ext uri="{FF2B5EF4-FFF2-40B4-BE49-F238E27FC236}">
                <a16:creationId xmlns:a16="http://schemas.microsoft.com/office/drawing/2014/main" id="{B98C707B-52DA-49AD-AA87-1986907D6B4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26532" y="3612448"/>
            <a:ext cx="454537" cy="4238"/>
          </a:xfrm>
          <a:prstGeom prst="line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988A3ABC-3F79-476B-9F6D-ACC6A6C8E957}"/>
              </a:ext>
            </a:extLst>
          </p:cNvPr>
          <p:cNvSpPr txBox="1"/>
          <p:nvPr/>
        </p:nvSpPr>
        <p:spPr>
          <a:xfrm>
            <a:off x="3661730" y="2695085"/>
            <a:ext cx="1440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RF cavity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FB50DC98-83CE-4270-BF98-298CC89811DE}"/>
              </a:ext>
            </a:extLst>
          </p:cNvPr>
          <p:cNvSpPr txBox="1"/>
          <p:nvPr/>
        </p:nvSpPr>
        <p:spPr>
          <a:xfrm>
            <a:off x="1675042" y="3233071"/>
            <a:ext cx="43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GB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EB88B96A-93C3-4FFC-9E27-9E152B5B667D}"/>
              </a:ext>
            </a:extLst>
          </p:cNvPr>
          <p:cNvSpPr/>
          <p:nvPr/>
        </p:nvSpPr>
        <p:spPr>
          <a:xfrm>
            <a:off x="1819149" y="262171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0052389E-F881-4468-95FA-700774A44FB7}"/>
              </a:ext>
            </a:extLst>
          </p:cNvPr>
          <p:cNvSpPr/>
          <p:nvPr/>
        </p:nvSpPr>
        <p:spPr>
          <a:xfrm>
            <a:off x="5553417" y="359032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C3CA6775-0B3F-4E1B-95EB-79E5095A012C}"/>
              </a:ext>
            </a:extLst>
          </p:cNvPr>
          <p:cNvSpPr txBox="1"/>
          <p:nvPr/>
        </p:nvSpPr>
        <p:spPr>
          <a:xfrm>
            <a:off x="2371529" y="2991046"/>
            <a:ext cx="1072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Solenoid</a:t>
            </a:r>
            <a:endParaRPr lang="en-GB" sz="14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684D496-7071-4381-9DDC-3E8B3886885C}"/>
              </a:ext>
            </a:extLst>
          </p:cNvPr>
          <p:cNvSpPr txBox="1"/>
          <p:nvPr/>
        </p:nvSpPr>
        <p:spPr>
          <a:xfrm>
            <a:off x="356699" y="1479720"/>
            <a:ext cx="729687" cy="33855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TNSA</a:t>
            </a:r>
            <a:endParaRPr lang="en-GB" sz="16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8B7D9EC5-F713-4EB0-AE84-822E1B2CCB35}"/>
              </a:ext>
            </a:extLst>
          </p:cNvPr>
          <p:cNvSpPr txBox="1"/>
          <p:nvPr/>
        </p:nvSpPr>
        <p:spPr>
          <a:xfrm>
            <a:off x="3501650" y="1250407"/>
            <a:ext cx="1557578" cy="584775"/>
          </a:xfrm>
          <a:prstGeom prst="rect">
            <a:avLst/>
          </a:prstGeom>
          <a:noFill/>
          <a:ln w="19050"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Energetic compression</a:t>
            </a:r>
          </a:p>
        </p:txBody>
      </p: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8B39A290-1FCF-4571-BCF5-6A803E27A215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721543" y="1818274"/>
            <a:ext cx="909471" cy="1191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12BAECC5-91E7-4912-807D-C818EDC299D7}"/>
              </a:ext>
            </a:extLst>
          </p:cNvPr>
          <p:cNvCxnSpPr>
            <a:cxnSpLocks/>
            <a:stCxn id="39" idx="2"/>
          </p:cNvCxnSpPr>
          <p:nvPr/>
        </p:nvCxnSpPr>
        <p:spPr>
          <a:xfrm>
            <a:off x="4280439" y="1835182"/>
            <a:ext cx="0" cy="859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feld 44">
            <a:extLst>
              <a:ext uri="{FF2B5EF4-FFF2-40B4-BE49-F238E27FC236}">
                <a16:creationId xmlns:a16="http://schemas.microsoft.com/office/drawing/2014/main" id="{553250FD-C996-495F-A851-D989F0AA8D52}"/>
              </a:ext>
            </a:extLst>
          </p:cNvPr>
          <p:cNvSpPr txBox="1"/>
          <p:nvPr/>
        </p:nvSpPr>
        <p:spPr>
          <a:xfrm>
            <a:off x="490106" y="3982950"/>
            <a:ext cx="107298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PHELIX</a:t>
            </a:r>
            <a:endParaRPr lang="en-GB" sz="1400" dirty="0">
              <a:solidFill>
                <a:srgbClr val="C00000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leichschenkliges Dreieck 2">
            <a:extLst>
              <a:ext uri="{FF2B5EF4-FFF2-40B4-BE49-F238E27FC236}">
                <a16:creationId xmlns:a16="http://schemas.microsoft.com/office/drawing/2014/main" id="{EEAC91F5-03F1-40C9-AC0F-0A5C03F628E1}"/>
              </a:ext>
            </a:extLst>
          </p:cNvPr>
          <p:cNvSpPr/>
          <p:nvPr/>
        </p:nvSpPr>
        <p:spPr>
          <a:xfrm rot="16200000">
            <a:off x="2101894" y="3388314"/>
            <a:ext cx="390277" cy="450392"/>
          </a:xfrm>
          <a:prstGeom prst="triangle">
            <a:avLst/>
          </a:prstGeom>
          <a:solidFill>
            <a:srgbClr val="004BA1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A5482B47-1888-4F54-8186-80981B913AA6}"/>
                  </a:ext>
                </a:extLst>
              </p:cNvPr>
              <p:cNvSpPr txBox="1"/>
              <p:nvPr/>
            </p:nvSpPr>
            <p:spPr>
              <a:xfrm>
                <a:off x="1960240" y="4241749"/>
                <a:ext cx="1464375" cy="3077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rgbClr val="004BA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 b="0" i="0" smtClean="0">
                            <a:solidFill>
                              <a:srgbClr val="004BA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de-DE" sz="2000" b="0" i="0" smtClean="0">
                            <a:solidFill>
                              <a:srgbClr val="004BA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000" b="0" i="0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GB" sz="20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 i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de-DE" sz="20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000" i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GB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rgbClr val="F2060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 i="0">
                            <a:solidFill>
                              <a:srgbClr val="F20606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de-DE" sz="2000" b="0" i="0" smtClean="0">
                            <a:solidFill>
                              <a:srgbClr val="F20606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A5482B47-1888-4F54-8186-80981B913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240" y="4241749"/>
                <a:ext cx="1464375" cy="307777"/>
              </a:xfrm>
              <a:prstGeom prst="rect">
                <a:avLst/>
              </a:prstGeom>
              <a:blipFill>
                <a:blip r:embed="rId4"/>
                <a:stretch>
                  <a:fillRect l="-6034" r="-2586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Gleichschenkliges Dreieck 43">
            <a:extLst>
              <a:ext uri="{FF2B5EF4-FFF2-40B4-BE49-F238E27FC236}">
                <a16:creationId xmlns:a16="http://schemas.microsoft.com/office/drawing/2014/main" id="{DBC7C0DB-8B56-4C59-A347-E5352E70D02D}"/>
              </a:ext>
            </a:extLst>
          </p:cNvPr>
          <p:cNvSpPr/>
          <p:nvPr/>
        </p:nvSpPr>
        <p:spPr>
          <a:xfrm rot="16200000">
            <a:off x="2162451" y="3385131"/>
            <a:ext cx="269165" cy="450392"/>
          </a:xfrm>
          <a:prstGeom prst="triangle">
            <a:avLst/>
          </a:prstGeom>
          <a:solidFill>
            <a:srgbClr val="008000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6" name="Gleichschenkliges Dreieck 45">
            <a:extLst>
              <a:ext uri="{FF2B5EF4-FFF2-40B4-BE49-F238E27FC236}">
                <a16:creationId xmlns:a16="http://schemas.microsoft.com/office/drawing/2014/main" id="{65F787E2-6BF6-4CC1-B044-E33B76A72535}"/>
              </a:ext>
            </a:extLst>
          </p:cNvPr>
          <p:cNvSpPr/>
          <p:nvPr/>
        </p:nvSpPr>
        <p:spPr>
          <a:xfrm rot="16200000">
            <a:off x="2206517" y="3387251"/>
            <a:ext cx="181031" cy="450392"/>
          </a:xfrm>
          <a:prstGeom prst="triangle">
            <a:avLst/>
          </a:prstGeom>
          <a:solidFill>
            <a:srgbClr val="F20606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Trapezoid 11">
            <a:extLst>
              <a:ext uri="{FF2B5EF4-FFF2-40B4-BE49-F238E27FC236}">
                <a16:creationId xmlns:a16="http://schemas.microsoft.com/office/drawing/2014/main" id="{AFF7DA4A-1B95-445A-B574-9E660B89085D}"/>
              </a:ext>
            </a:extLst>
          </p:cNvPr>
          <p:cNvSpPr/>
          <p:nvPr/>
        </p:nvSpPr>
        <p:spPr>
          <a:xfrm rot="5400000" flipH="1">
            <a:off x="3225056" y="3378142"/>
            <a:ext cx="283892" cy="473056"/>
          </a:xfrm>
          <a:prstGeom prst="trapezoid">
            <a:avLst>
              <a:gd name="adj" fmla="val 36184"/>
            </a:avLst>
          </a:prstGeom>
          <a:solidFill>
            <a:srgbClr val="004BA1">
              <a:alpha val="4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7" name="Trapezoid 46">
            <a:extLst>
              <a:ext uri="{FF2B5EF4-FFF2-40B4-BE49-F238E27FC236}">
                <a16:creationId xmlns:a16="http://schemas.microsoft.com/office/drawing/2014/main" id="{74605519-F4D9-4F1C-835F-ED3EF68A83F7}"/>
              </a:ext>
            </a:extLst>
          </p:cNvPr>
          <p:cNvSpPr/>
          <p:nvPr/>
        </p:nvSpPr>
        <p:spPr>
          <a:xfrm rot="5400000" flipH="1">
            <a:off x="3221115" y="3375920"/>
            <a:ext cx="283892" cy="473056"/>
          </a:xfrm>
          <a:prstGeom prst="trapezoid">
            <a:avLst>
              <a:gd name="adj" fmla="val 0"/>
            </a:avLst>
          </a:prstGeom>
          <a:solidFill>
            <a:srgbClr val="008000">
              <a:alpha val="4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8" name="Trapezoid 47">
            <a:extLst>
              <a:ext uri="{FF2B5EF4-FFF2-40B4-BE49-F238E27FC236}">
                <a16:creationId xmlns:a16="http://schemas.microsoft.com/office/drawing/2014/main" id="{B7DC0D09-14ED-4647-8A50-424E10751D97}"/>
              </a:ext>
            </a:extLst>
          </p:cNvPr>
          <p:cNvSpPr/>
          <p:nvPr/>
        </p:nvSpPr>
        <p:spPr>
          <a:xfrm rot="16200000">
            <a:off x="3100175" y="3380086"/>
            <a:ext cx="532115" cy="473056"/>
          </a:xfrm>
          <a:prstGeom prst="trapezoid">
            <a:avLst>
              <a:gd name="adj" fmla="val 39371"/>
            </a:avLst>
          </a:prstGeom>
          <a:solidFill>
            <a:srgbClr val="F20606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9" name="Trapezoid 48">
            <a:extLst>
              <a:ext uri="{FF2B5EF4-FFF2-40B4-BE49-F238E27FC236}">
                <a16:creationId xmlns:a16="http://schemas.microsoft.com/office/drawing/2014/main" id="{197007B5-4090-4512-97D2-7F04C225B87E}"/>
              </a:ext>
            </a:extLst>
          </p:cNvPr>
          <p:cNvSpPr/>
          <p:nvPr/>
        </p:nvSpPr>
        <p:spPr>
          <a:xfrm rot="5400000" flipH="1">
            <a:off x="4901618" y="3251471"/>
            <a:ext cx="283892" cy="717711"/>
          </a:xfrm>
          <a:prstGeom prst="trapezoid">
            <a:avLst>
              <a:gd name="adj" fmla="val 0"/>
            </a:avLst>
          </a:prstGeom>
          <a:solidFill>
            <a:srgbClr val="008000">
              <a:alpha val="4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51" name="Trapezoid 50">
            <a:extLst>
              <a:ext uri="{FF2B5EF4-FFF2-40B4-BE49-F238E27FC236}">
                <a16:creationId xmlns:a16="http://schemas.microsoft.com/office/drawing/2014/main" id="{FC2B2F9F-09F6-4979-BF44-9783B62F0425}"/>
              </a:ext>
            </a:extLst>
          </p:cNvPr>
          <p:cNvSpPr/>
          <p:nvPr/>
        </p:nvSpPr>
        <p:spPr>
          <a:xfrm rot="16200000">
            <a:off x="4777507" y="3253590"/>
            <a:ext cx="532115" cy="717712"/>
          </a:xfrm>
          <a:prstGeom prst="trapezoid">
            <a:avLst>
              <a:gd name="adj" fmla="val 23261"/>
            </a:avLst>
          </a:prstGeom>
          <a:solidFill>
            <a:srgbClr val="008000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52" name="Trapezoid 51">
            <a:extLst>
              <a:ext uri="{FF2B5EF4-FFF2-40B4-BE49-F238E27FC236}">
                <a16:creationId xmlns:a16="http://schemas.microsoft.com/office/drawing/2014/main" id="{DE9C6C0A-0C76-4358-8B0D-F6908785419F}"/>
              </a:ext>
            </a:extLst>
          </p:cNvPr>
          <p:cNvSpPr/>
          <p:nvPr/>
        </p:nvSpPr>
        <p:spPr>
          <a:xfrm rot="16200000">
            <a:off x="4613701" y="3257828"/>
            <a:ext cx="859727" cy="717712"/>
          </a:xfrm>
          <a:prstGeom prst="trapezoid">
            <a:avLst>
              <a:gd name="adj" fmla="val 45887"/>
            </a:avLst>
          </a:prstGeom>
          <a:solidFill>
            <a:srgbClr val="008000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31995C2-7115-C1B2-44F8-B6E501EF9B8D}"/>
              </a:ext>
            </a:extLst>
          </p:cNvPr>
          <p:cNvSpPr txBox="1"/>
          <p:nvPr/>
        </p:nvSpPr>
        <p:spPr>
          <a:xfrm>
            <a:off x="1475647" y="1247424"/>
            <a:ext cx="1872815" cy="584775"/>
          </a:xfrm>
          <a:prstGeom prst="rect">
            <a:avLst/>
          </a:prstGeom>
          <a:noFill/>
          <a:ln w="19050">
            <a:solidFill>
              <a:srgbClr val="A5A5A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Transport &amp;</a:t>
            </a:r>
          </a:p>
          <a:p>
            <a:pPr algn="ctr"/>
            <a:r>
              <a:rPr lang="en-US" sz="16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energy selection</a:t>
            </a: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4BD4CC59-7A79-00CA-7E1D-2E3BD4FDC319}"/>
              </a:ext>
            </a:extLst>
          </p:cNvPr>
          <p:cNvCxnSpPr>
            <a:cxnSpLocks/>
          </p:cNvCxnSpPr>
          <p:nvPr/>
        </p:nvCxnSpPr>
        <p:spPr>
          <a:xfrm>
            <a:off x="2419738" y="1818274"/>
            <a:ext cx="272689" cy="1100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feld 52">
                <a:extLst>
                  <a:ext uri="{FF2B5EF4-FFF2-40B4-BE49-F238E27FC236}">
                    <a16:creationId xmlns:a16="http://schemas.microsoft.com/office/drawing/2014/main" id="{B99E68E2-E42F-7DA2-2865-573F6837DA53}"/>
                  </a:ext>
                </a:extLst>
              </p:cNvPr>
              <p:cNvSpPr txBox="1"/>
              <p:nvPr/>
            </p:nvSpPr>
            <p:spPr>
              <a:xfrm>
                <a:off x="6259964" y="2957265"/>
                <a:ext cx="1991937" cy="958917"/>
              </a:xfrm>
              <a:prstGeom prst="rect">
                <a:avLst/>
              </a:prstGeom>
              <a:solidFill>
                <a:srgbClr val="D9D9D9"/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rtlCol="0" anchor="t">
                <a:spAutoFit/>
              </a:bodyPr>
              <a:lstStyle/>
              <a:p>
                <a:r>
                  <a:rPr lang="en-US" sz="1400">
                    <a:latin typeface="Cambria Math" panose="02040503050406030204" pitchFamily="18" charset="0"/>
                  </a:rPr>
                  <a:t>E</a:t>
                </a:r>
                <a:r>
                  <a:rPr lang="en-US" sz="1400" baseline="-25000">
                    <a:latin typeface="Cambria Math" panose="02040503050406030204" pitchFamily="18" charset="0"/>
                  </a:rPr>
                  <a:t>peak </a:t>
                </a:r>
                <a:r>
                  <a:rPr lang="en-US" sz="1400"/>
                  <a:t>= 11.4 MeV</a:t>
                </a:r>
              </a:p>
              <a:p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𝚫</m:t>
                    </m:r>
                    <m:r>
                      <a:rPr lang="en-US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𝐄</m:t>
                    </m:r>
                    <m:r>
                      <a:rPr lang="en-US" sz="1400" b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𝐄</m:t>
                    </m:r>
                  </m:oMath>
                </a14:m>
                <a:r>
                  <a:rPr lang="en-US" sz="1400" b="1"/>
                  <a:t> = 0.21 %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4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rr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  <m:sup>
                        <m:r>
                          <a:rPr lang="en-US" sz="14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1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𝛔</m:t>
                        </m:r>
                      </m:sup>
                    </m:sSubSup>
                  </m:oMath>
                </a14:m>
                <a:r>
                  <a:rPr lang="en-US" sz="1400" b="0"/>
                  <a:t> = 63.1 </a:t>
                </a:r>
                <a:r>
                  <a:rPr lang="en-US" sz="1400"/>
                  <a:t>mm mrad</a:t>
                </a:r>
                <a:endParaRPr lang="en-US" sz="1400" b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en-US" sz="1400"/>
                  <a:t> ≈ 10</a:t>
                </a:r>
                <a:r>
                  <a:rPr lang="en-US" sz="1400" baseline="30000"/>
                  <a:t>9</a:t>
                </a:r>
              </a:p>
            </p:txBody>
          </p:sp>
        </mc:Choice>
        <mc:Fallback xmlns="">
          <p:sp>
            <p:nvSpPr>
              <p:cNvPr id="53" name="Textfeld 52">
                <a:extLst>
                  <a:ext uri="{FF2B5EF4-FFF2-40B4-BE49-F238E27FC236}">
                    <a16:creationId xmlns:a16="http://schemas.microsoft.com/office/drawing/2014/main" id="{B99E68E2-E42F-7DA2-2865-573F6837D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964" y="2957265"/>
                <a:ext cx="1991937" cy="958917"/>
              </a:xfrm>
              <a:prstGeom prst="rect">
                <a:avLst/>
              </a:prstGeom>
              <a:blipFill>
                <a:blip r:embed="rId5"/>
                <a:stretch>
                  <a:fillRect l="-608" t="-1258" b="-5660"/>
                </a:stretch>
              </a:blipFill>
              <a:ln w="12700"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9495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708114C6-93D3-46BC-AB3B-87C212CB5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0506" y="981293"/>
            <a:ext cx="3859200" cy="1929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LIGHT beamline</a:t>
            </a:r>
          </a:p>
        </p:txBody>
      </p:sp>
      <p:sp>
        <p:nvSpPr>
          <p:cNvPr id="4" name="Oval 11">
            <a:extLst>
              <a:ext uri="{FF2B5EF4-FFF2-40B4-BE49-F238E27FC236}">
                <a16:creationId xmlns:a16="http://schemas.microsoft.com/office/drawing/2014/main" id="{B76C8FA6-19BD-4210-8796-C7C00D793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920" y="2987222"/>
            <a:ext cx="187450" cy="1246214"/>
          </a:xfrm>
          <a:prstGeom prst="ellipse">
            <a:avLst/>
          </a:prstGeom>
          <a:solidFill>
            <a:srgbClr val="8FAA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2CE098FF-BE5C-435B-BF8F-DBF47AE48C6A}"/>
              </a:ext>
            </a:extLst>
          </p:cNvPr>
          <p:cNvSpPr>
            <a:spLocks noEditPoints="1"/>
          </p:cNvSpPr>
          <p:nvPr/>
        </p:nvSpPr>
        <p:spPr bwMode="auto">
          <a:xfrm>
            <a:off x="3516920" y="2987222"/>
            <a:ext cx="1167788" cy="1246214"/>
          </a:xfrm>
          <a:custGeom>
            <a:avLst/>
            <a:gdLst>
              <a:gd name="T0" fmla="*/ 61 w 759"/>
              <a:gd name="T1" fmla="*/ 0 h 825"/>
              <a:gd name="T2" fmla="*/ 122 w 759"/>
              <a:gd name="T3" fmla="*/ 412 h 825"/>
              <a:gd name="T4" fmla="*/ 61 w 759"/>
              <a:gd name="T5" fmla="*/ 825 h 825"/>
              <a:gd name="T6" fmla="*/ 0 w 759"/>
              <a:gd name="T7" fmla="*/ 412 h 825"/>
              <a:gd name="T8" fmla="*/ 61 w 759"/>
              <a:gd name="T9" fmla="*/ 0 h 825"/>
              <a:gd name="T10" fmla="*/ 61 w 759"/>
              <a:gd name="T11" fmla="*/ 0 h 825"/>
              <a:gd name="T12" fmla="*/ 698 w 759"/>
              <a:gd name="T13" fmla="*/ 0 h 825"/>
              <a:gd name="T14" fmla="*/ 759 w 759"/>
              <a:gd name="T15" fmla="*/ 412 h 825"/>
              <a:gd name="T16" fmla="*/ 698 w 759"/>
              <a:gd name="T17" fmla="*/ 825 h 825"/>
              <a:gd name="T18" fmla="*/ 61 w 759"/>
              <a:gd name="T19" fmla="*/ 825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9" h="825">
                <a:moveTo>
                  <a:pt x="61" y="0"/>
                </a:moveTo>
                <a:cubicBezTo>
                  <a:pt x="95" y="0"/>
                  <a:pt x="122" y="185"/>
                  <a:pt x="122" y="412"/>
                </a:cubicBezTo>
                <a:cubicBezTo>
                  <a:pt x="122" y="640"/>
                  <a:pt x="95" y="825"/>
                  <a:pt x="61" y="825"/>
                </a:cubicBezTo>
                <a:cubicBezTo>
                  <a:pt x="27" y="825"/>
                  <a:pt x="0" y="640"/>
                  <a:pt x="0" y="412"/>
                </a:cubicBezTo>
                <a:cubicBezTo>
                  <a:pt x="0" y="185"/>
                  <a:pt x="27" y="0"/>
                  <a:pt x="61" y="0"/>
                </a:cubicBezTo>
                <a:close/>
                <a:moveTo>
                  <a:pt x="61" y="0"/>
                </a:moveTo>
                <a:lnTo>
                  <a:pt x="698" y="0"/>
                </a:lnTo>
                <a:cubicBezTo>
                  <a:pt x="732" y="0"/>
                  <a:pt x="759" y="185"/>
                  <a:pt x="759" y="412"/>
                </a:cubicBezTo>
                <a:cubicBezTo>
                  <a:pt x="759" y="640"/>
                  <a:pt x="732" y="825"/>
                  <a:pt x="698" y="825"/>
                </a:cubicBezTo>
                <a:lnTo>
                  <a:pt x="61" y="825"/>
                </a:lnTo>
              </a:path>
            </a:pathLst>
          </a:custGeom>
          <a:noFill/>
          <a:ln w="7938" cap="flat">
            <a:solidFill>
              <a:srgbClr val="2F52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15">
            <a:extLst>
              <a:ext uri="{FF2B5EF4-FFF2-40B4-BE49-F238E27FC236}">
                <a16:creationId xmlns:a16="http://schemas.microsoft.com/office/drawing/2014/main" id="{8B866CCF-B7AF-41B9-B4B5-8296F3B45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94" y="3445015"/>
            <a:ext cx="51710" cy="332747"/>
          </a:xfrm>
          <a:prstGeom prst="ellipse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16">
            <a:extLst>
              <a:ext uri="{FF2B5EF4-FFF2-40B4-BE49-F238E27FC236}">
                <a16:creationId xmlns:a16="http://schemas.microsoft.com/office/drawing/2014/main" id="{93CF0E57-9FCE-4EB1-B44A-32A956F0A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94" y="3445015"/>
            <a:ext cx="51710" cy="332747"/>
          </a:xfrm>
          <a:prstGeom prst="ellipse">
            <a:avLst/>
          </a:prstGeom>
          <a:noFill/>
          <a:ln w="7938" cap="flat">
            <a:solidFill>
              <a:srgbClr val="A5A5A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reeform 22">
            <a:extLst>
              <a:ext uri="{FF2B5EF4-FFF2-40B4-BE49-F238E27FC236}">
                <a16:creationId xmlns:a16="http://schemas.microsoft.com/office/drawing/2014/main" id="{A699F49E-F248-496B-9B5B-456751E8B23D}"/>
              </a:ext>
            </a:extLst>
          </p:cNvPr>
          <p:cNvSpPr>
            <a:spLocks/>
          </p:cNvSpPr>
          <p:nvPr/>
        </p:nvSpPr>
        <p:spPr bwMode="auto">
          <a:xfrm>
            <a:off x="1221792" y="3610327"/>
            <a:ext cx="820899" cy="544690"/>
          </a:xfrm>
          <a:custGeom>
            <a:avLst/>
            <a:gdLst>
              <a:gd name="T0" fmla="*/ 0 w 521"/>
              <a:gd name="T1" fmla="*/ 155 h 355"/>
              <a:gd name="T2" fmla="*/ 521 w 521"/>
              <a:gd name="T3" fmla="*/ 0 h 355"/>
              <a:gd name="T4" fmla="*/ 110 w 521"/>
              <a:gd name="T5" fmla="*/ 355 h 355"/>
              <a:gd name="T6" fmla="*/ 0 w 521"/>
              <a:gd name="T7" fmla="*/ 155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1" h="355">
                <a:moveTo>
                  <a:pt x="0" y="155"/>
                </a:moveTo>
                <a:lnTo>
                  <a:pt x="521" y="0"/>
                </a:lnTo>
                <a:lnTo>
                  <a:pt x="110" y="355"/>
                </a:lnTo>
                <a:lnTo>
                  <a:pt x="0" y="155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30">
            <a:extLst>
              <a:ext uri="{FF2B5EF4-FFF2-40B4-BE49-F238E27FC236}">
                <a16:creationId xmlns:a16="http://schemas.microsoft.com/office/drawing/2014/main" id="{CC6A4065-D1F3-4603-B939-25D5C3995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82" y="3421700"/>
            <a:ext cx="36629" cy="356061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Line 100">
            <a:extLst>
              <a:ext uri="{FF2B5EF4-FFF2-40B4-BE49-F238E27FC236}">
                <a16:creationId xmlns:a16="http://schemas.microsoft.com/office/drawing/2014/main" id="{290FE98F-D822-4A8D-A240-4287E39E90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53465" y="2906684"/>
            <a:ext cx="0" cy="705764"/>
          </a:xfrm>
          <a:prstGeom prst="line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 101">
            <a:extLst>
              <a:ext uri="{FF2B5EF4-FFF2-40B4-BE49-F238E27FC236}">
                <a16:creationId xmlns:a16="http://schemas.microsoft.com/office/drawing/2014/main" id="{F7CD1CF2-FAEE-4B07-B251-962474B755AF}"/>
              </a:ext>
            </a:extLst>
          </p:cNvPr>
          <p:cNvSpPr>
            <a:spLocks/>
          </p:cNvSpPr>
          <p:nvPr/>
        </p:nvSpPr>
        <p:spPr bwMode="auto">
          <a:xfrm>
            <a:off x="2031919" y="2896086"/>
            <a:ext cx="43092" cy="74179"/>
          </a:xfrm>
          <a:custGeom>
            <a:avLst/>
            <a:gdLst>
              <a:gd name="T0" fmla="*/ 14 w 28"/>
              <a:gd name="T1" fmla="*/ 36 h 50"/>
              <a:gd name="T2" fmla="*/ 28 w 28"/>
              <a:gd name="T3" fmla="*/ 50 h 50"/>
              <a:gd name="T4" fmla="*/ 14 w 28"/>
              <a:gd name="T5" fmla="*/ 0 h 50"/>
              <a:gd name="T6" fmla="*/ 0 w 28"/>
              <a:gd name="T7" fmla="*/ 50 h 50"/>
              <a:gd name="T8" fmla="*/ 14 w 28"/>
              <a:gd name="T9" fmla="*/ 36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50">
                <a:moveTo>
                  <a:pt x="14" y="36"/>
                </a:moveTo>
                <a:lnTo>
                  <a:pt x="28" y="50"/>
                </a:lnTo>
                <a:lnTo>
                  <a:pt x="14" y="0"/>
                </a:lnTo>
                <a:lnTo>
                  <a:pt x="0" y="50"/>
                </a:lnTo>
                <a:lnTo>
                  <a:pt x="14" y="36"/>
                </a:lnTo>
                <a:close/>
              </a:path>
            </a:pathLst>
          </a:custGeom>
          <a:solidFill>
            <a:srgbClr val="000000"/>
          </a:solidFill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 103">
            <a:extLst>
              <a:ext uri="{FF2B5EF4-FFF2-40B4-BE49-F238E27FC236}">
                <a16:creationId xmlns:a16="http://schemas.microsoft.com/office/drawing/2014/main" id="{4D06F471-3188-4B60-8394-01FCF0F774A5}"/>
              </a:ext>
            </a:extLst>
          </p:cNvPr>
          <p:cNvSpPr>
            <a:spLocks/>
          </p:cNvSpPr>
          <p:nvPr/>
        </p:nvSpPr>
        <p:spPr bwMode="auto">
          <a:xfrm>
            <a:off x="5571601" y="3590324"/>
            <a:ext cx="75411" cy="44507"/>
          </a:xfrm>
          <a:custGeom>
            <a:avLst/>
            <a:gdLst>
              <a:gd name="T0" fmla="*/ 14 w 50"/>
              <a:gd name="T1" fmla="*/ 14 h 29"/>
              <a:gd name="T2" fmla="*/ 0 w 50"/>
              <a:gd name="T3" fmla="*/ 29 h 29"/>
              <a:gd name="T4" fmla="*/ 50 w 50"/>
              <a:gd name="T5" fmla="*/ 14 h 29"/>
              <a:gd name="T6" fmla="*/ 0 w 50"/>
              <a:gd name="T7" fmla="*/ 0 h 29"/>
              <a:gd name="T8" fmla="*/ 14 w 50"/>
              <a:gd name="T9" fmla="*/ 14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" h="29">
                <a:moveTo>
                  <a:pt x="14" y="14"/>
                </a:moveTo>
                <a:lnTo>
                  <a:pt x="0" y="29"/>
                </a:lnTo>
                <a:lnTo>
                  <a:pt x="50" y="14"/>
                </a:lnTo>
                <a:lnTo>
                  <a:pt x="0" y="0"/>
                </a:lnTo>
                <a:lnTo>
                  <a:pt x="14" y="14"/>
                </a:lnTo>
                <a:close/>
              </a:path>
            </a:pathLst>
          </a:custGeom>
          <a:solidFill>
            <a:srgbClr val="000000"/>
          </a:solidFill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Line 104">
            <a:extLst>
              <a:ext uri="{FF2B5EF4-FFF2-40B4-BE49-F238E27FC236}">
                <a16:creationId xmlns:a16="http://schemas.microsoft.com/office/drawing/2014/main" id="{77200227-0879-457C-8790-5D7ED5BBEC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30653" y="3341163"/>
            <a:ext cx="120657" cy="269165"/>
          </a:xfrm>
          <a:prstGeom prst="line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 105">
            <a:extLst>
              <a:ext uri="{FF2B5EF4-FFF2-40B4-BE49-F238E27FC236}">
                <a16:creationId xmlns:a16="http://schemas.microsoft.com/office/drawing/2014/main" id="{4DCD2548-545B-415E-9E95-344D32C780FB}"/>
              </a:ext>
            </a:extLst>
          </p:cNvPr>
          <p:cNvSpPr>
            <a:spLocks/>
          </p:cNvSpPr>
          <p:nvPr/>
        </p:nvSpPr>
        <p:spPr bwMode="auto">
          <a:xfrm>
            <a:off x="1926344" y="3332685"/>
            <a:ext cx="51710" cy="76299"/>
          </a:xfrm>
          <a:custGeom>
            <a:avLst/>
            <a:gdLst>
              <a:gd name="T0" fmla="*/ 14 w 33"/>
              <a:gd name="T1" fmla="*/ 32 h 51"/>
              <a:gd name="T2" fmla="*/ 33 w 33"/>
              <a:gd name="T3" fmla="*/ 40 h 51"/>
              <a:gd name="T4" fmla="*/ 0 w 33"/>
              <a:gd name="T5" fmla="*/ 0 h 51"/>
              <a:gd name="T6" fmla="*/ 7 w 33"/>
              <a:gd name="T7" fmla="*/ 51 h 51"/>
              <a:gd name="T8" fmla="*/ 14 w 33"/>
              <a:gd name="T9" fmla="*/ 32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1">
                <a:moveTo>
                  <a:pt x="14" y="32"/>
                </a:moveTo>
                <a:lnTo>
                  <a:pt x="33" y="40"/>
                </a:lnTo>
                <a:lnTo>
                  <a:pt x="0" y="0"/>
                </a:lnTo>
                <a:lnTo>
                  <a:pt x="7" y="51"/>
                </a:lnTo>
                <a:lnTo>
                  <a:pt x="14" y="32"/>
                </a:lnTo>
                <a:close/>
              </a:path>
            </a:pathLst>
          </a:custGeom>
          <a:solidFill>
            <a:srgbClr val="000000"/>
          </a:solidFill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">
            <a:extLst>
              <a:ext uri="{FF2B5EF4-FFF2-40B4-BE49-F238E27FC236}">
                <a16:creationId xmlns:a16="http://schemas.microsoft.com/office/drawing/2014/main" id="{EA5F94DE-9007-4640-823D-75C3F73F8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1537" y="3271223"/>
            <a:ext cx="109885" cy="678212"/>
          </a:xfrm>
          <a:prstGeom prst="ellipse">
            <a:avLst/>
          </a:prstGeom>
          <a:solidFill>
            <a:srgbClr val="C9C9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3F63E2C6-BA50-4BB5-8F18-3D594155B3AE}"/>
              </a:ext>
            </a:extLst>
          </p:cNvPr>
          <p:cNvSpPr>
            <a:spLocks noEditPoints="1"/>
          </p:cNvSpPr>
          <p:nvPr/>
        </p:nvSpPr>
        <p:spPr bwMode="auto">
          <a:xfrm>
            <a:off x="2471537" y="3271223"/>
            <a:ext cx="654996" cy="678212"/>
          </a:xfrm>
          <a:custGeom>
            <a:avLst/>
            <a:gdLst>
              <a:gd name="T0" fmla="*/ 36 w 427"/>
              <a:gd name="T1" fmla="*/ 0 h 447"/>
              <a:gd name="T2" fmla="*/ 72 w 427"/>
              <a:gd name="T3" fmla="*/ 223 h 447"/>
              <a:gd name="T4" fmla="*/ 36 w 427"/>
              <a:gd name="T5" fmla="*/ 447 h 447"/>
              <a:gd name="T6" fmla="*/ 0 w 427"/>
              <a:gd name="T7" fmla="*/ 223 h 447"/>
              <a:gd name="T8" fmla="*/ 36 w 427"/>
              <a:gd name="T9" fmla="*/ 0 h 447"/>
              <a:gd name="T10" fmla="*/ 36 w 427"/>
              <a:gd name="T11" fmla="*/ 0 h 447"/>
              <a:gd name="T12" fmla="*/ 391 w 427"/>
              <a:gd name="T13" fmla="*/ 0 h 447"/>
              <a:gd name="T14" fmla="*/ 427 w 427"/>
              <a:gd name="T15" fmla="*/ 223 h 447"/>
              <a:gd name="T16" fmla="*/ 391 w 427"/>
              <a:gd name="T17" fmla="*/ 447 h 447"/>
              <a:gd name="T18" fmla="*/ 36 w 427"/>
              <a:gd name="T19" fmla="*/ 447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7" h="447">
                <a:moveTo>
                  <a:pt x="36" y="0"/>
                </a:moveTo>
                <a:cubicBezTo>
                  <a:pt x="56" y="0"/>
                  <a:pt x="72" y="100"/>
                  <a:pt x="72" y="223"/>
                </a:cubicBezTo>
                <a:cubicBezTo>
                  <a:pt x="72" y="347"/>
                  <a:pt x="56" y="447"/>
                  <a:pt x="36" y="447"/>
                </a:cubicBezTo>
                <a:cubicBezTo>
                  <a:pt x="16" y="447"/>
                  <a:pt x="0" y="347"/>
                  <a:pt x="0" y="223"/>
                </a:cubicBezTo>
                <a:cubicBezTo>
                  <a:pt x="0" y="100"/>
                  <a:pt x="16" y="0"/>
                  <a:pt x="36" y="0"/>
                </a:cubicBezTo>
                <a:close/>
                <a:moveTo>
                  <a:pt x="36" y="0"/>
                </a:moveTo>
                <a:lnTo>
                  <a:pt x="391" y="0"/>
                </a:lnTo>
                <a:cubicBezTo>
                  <a:pt x="411" y="0"/>
                  <a:pt x="427" y="100"/>
                  <a:pt x="427" y="223"/>
                </a:cubicBezTo>
                <a:cubicBezTo>
                  <a:pt x="427" y="347"/>
                  <a:pt x="411" y="447"/>
                  <a:pt x="391" y="447"/>
                </a:cubicBezTo>
                <a:lnTo>
                  <a:pt x="36" y="447"/>
                </a:lnTo>
              </a:path>
            </a:pathLst>
          </a:custGeom>
          <a:noFill/>
          <a:ln w="7938" cap="flat">
            <a:solidFill>
              <a:srgbClr val="78787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AACFEBA1-706B-43A7-A905-DEA43682D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1702" y="3421700"/>
            <a:ext cx="45247" cy="379374"/>
          </a:xfrm>
          <a:prstGeom prst="ellipse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14">
            <a:extLst>
              <a:ext uri="{FF2B5EF4-FFF2-40B4-BE49-F238E27FC236}">
                <a16:creationId xmlns:a16="http://schemas.microsoft.com/office/drawing/2014/main" id="{CE7F3CF8-EF38-4343-850C-14FF3434C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1702" y="3421700"/>
            <a:ext cx="45247" cy="379374"/>
          </a:xfrm>
          <a:prstGeom prst="ellipse">
            <a:avLst/>
          </a:prstGeom>
          <a:noFill/>
          <a:ln w="7938" cap="flat">
            <a:solidFill>
              <a:srgbClr val="A5A5A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Line 109">
            <a:extLst>
              <a:ext uri="{FF2B5EF4-FFF2-40B4-BE49-F238E27FC236}">
                <a16:creationId xmlns:a16="http://schemas.microsoft.com/office/drawing/2014/main" id="{A6FBFDF9-6A4F-4905-9B2A-3E1F4ABC6B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58365" y="3612448"/>
            <a:ext cx="932939" cy="0"/>
          </a:xfrm>
          <a:prstGeom prst="line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Freeform 10">
            <a:extLst>
              <a:ext uri="{FF2B5EF4-FFF2-40B4-BE49-F238E27FC236}">
                <a16:creationId xmlns:a16="http://schemas.microsoft.com/office/drawing/2014/main" id="{D065DA95-4C4A-4A67-A211-2417522A81C2}"/>
              </a:ext>
            </a:extLst>
          </p:cNvPr>
          <p:cNvSpPr>
            <a:spLocks/>
          </p:cNvSpPr>
          <p:nvPr/>
        </p:nvSpPr>
        <p:spPr bwMode="auto">
          <a:xfrm>
            <a:off x="3611722" y="2987222"/>
            <a:ext cx="1072986" cy="1246214"/>
          </a:xfrm>
          <a:custGeom>
            <a:avLst/>
            <a:gdLst>
              <a:gd name="T0" fmla="*/ 0 w 698"/>
              <a:gd name="T1" fmla="*/ 825 h 825"/>
              <a:gd name="T2" fmla="*/ 61 w 698"/>
              <a:gd name="T3" fmla="*/ 412 h 825"/>
              <a:gd name="T4" fmla="*/ 0 w 698"/>
              <a:gd name="T5" fmla="*/ 0 h 825"/>
              <a:gd name="T6" fmla="*/ 637 w 698"/>
              <a:gd name="T7" fmla="*/ 0 h 825"/>
              <a:gd name="T8" fmla="*/ 698 w 698"/>
              <a:gd name="T9" fmla="*/ 412 h 825"/>
              <a:gd name="T10" fmla="*/ 637 w 698"/>
              <a:gd name="T11" fmla="*/ 825 h 825"/>
              <a:gd name="T12" fmla="*/ 0 w 698"/>
              <a:gd name="T13" fmla="*/ 825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98" h="825">
                <a:moveTo>
                  <a:pt x="0" y="825"/>
                </a:moveTo>
                <a:cubicBezTo>
                  <a:pt x="34" y="825"/>
                  <a:pt x="61" y="640"/>
                  <a:pt x="61" y="412"/>
                </a:cubicBezTo>
                <a:cubicBezTo>
                  <a:pt x="61" y="185"/>
                  <a:pt x="34" y="0"/>
                  <a:pt x="0" y="0"/>
                </a:cubicBezTo>
                <a:lnTo>
                  <a:pt x="637" y="0"/>
                </a:lnTo>
                <a:cubicBezTo>
                  <a:pt x="671" y="0"/>
                  <a:pt x="698" y="185"/>
                  <a:pt x="698" y="412"/>
                </a:cubicBezTo>
                <a:cubicBezTo>
                  <a:pt x="698" y="640"/>
                  <a:pt x="671" y="825"/>
                  <a:pt x="637" y="825"/>
                </a:cubicBezTo>
                <a:lnTo>
                  <a:pt x="0" y="825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BB9F86C8-81A8-448C-A616-7B8EF9227296}"/>
              </a:ext>
            </a:extLst>
          </p:cNvPr>
          <p:cNvSpPr>
            <a:spLocks/>
          </p:cNvSpPr>
          <p:nvPr/>
        </p:nvSpPr>
        <p:spPr bwMode="auto">
          <a:xfrm>
            <a:off x="2525401" y="3271223"/>
            <a:ext cx="601132" cy="678212"/>
          </a:xfrm>
          <a:custGeom>
            <a:avLst/>
            <a:gdLst>
              <a:gd name="T0" fmla="*/ 0 w 391"/>
              <a:gd name="T1" fmla="*/ 447 h 447"/>
              <a:gd name="T2" fmla="*/ 36 w 391"/>
              <a:gd name="T3" fmla="*/ 223 h 447"/>
              <a:gd name="T4" fmla="*/ 0 w 391"/>
              <a:gd name="T5" fmla="*/ 0 h 447"/>
              <a:gd name="T6" fmla="*/ 355 w 391"/>
              <a:gd name="T7" fmla="*/ 0 h 447"/>
              <a:gd name="T8" fmla="*/ 391 w 391"/>
              <a:gd name="T9" fmla="*/ 223 h 447"/>
              <a:gd name="T10" fmla="*/ 355 w 391"/>
              <a:gd name="T11" fmla="*/ 447 h 447"/>
              <a:gd name="T12" fmla="*/ 0 w 391"/>
              <a:gd name="T13" fmla="*/ 447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1" h="447">
                <a:moveTo>
                  <a:pt x="0" y="447"/>
                </a:moveTo>
                <a:cubicBezTo>
                  <a:pt x="20" y="447"/>
                  <a:pt x="36" y="347"/>
                  <a:pt x="36" y="223"/>
                </a:cubicBezTo>
                <a:cubicBezTo>
                  <a:pt x="36" y="100"/>
                  <a:pt x="20" y="0"/>
                  <a:pt x="0" y="0"/>
                </a:cubicBezTo>
                <a:lnTo>
                  <a:pt x="355" y="0"/>
                </a:lnTo>
                <a:cubicBezTo>
                  <a:pt x="375" y="0"/>
                  <a:pt x="391" y="100"/>
                  <a:pt x="391" y="223"/>
                </a:cubicBezTo>
                <a:cubicBezTo>
                  <a:pt x="391" y="347"/>
                  <a:pt x="375" y="447"/>
                  <a:pt x="355" y="447"/>
                </a:cubicBezTo>
                <a:lnTo>
                  <a:pt x="0" y="447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31">
            <a:extLst>
              <a:ext uri="{FF2B5EF4-FFF2-40B4-BE49-F238E27FC236}">
                <a16:creationId xmlns:a16="http://schemas.microsoft.com/office/drawing/2014/main" id="{F215B990-9531-4A25-AEC9-E956B4728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82" y="3421700"/>
            <a:ext cx="36629" cy="356061"/>
          </a:xfrm>
          <a:prstGeom prst="rect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Line 107">
            <a:extLst>
              <a:ext uri="{FF2B5EF4-FFF2-40B4-BE49-F238E27FC236}">
                <a16:creationId xmlns:a16="http://schemas.microsoft.com/office/drawing/2014/main" id="{3FC632C1-568A-4FD2-8ACF-1C32C6F0B2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5010" y="3610327"/>
            <a:ext cx="457444" cy="6358"/>
          </a:xfrm>
          <a:prstGeom prst="line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Line 108">
            <a:extLst>
              <a:ext uri="{FF2B5EF4-FFF2-40B4-BE49-F238E27FC236}">
                <a16:creationId xmlns:a16="http://schemas.microsoft.com/office/drawing/2014/main" id="{B98C707B-52DA-49AD-AA87-1986907D6B4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26532" y="3612448"/>
            <a:ext cx="454537" cy="4238"/>
          </a:xfrm>
          <a:prstGeom prst="line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988A3ABC-3F79-476B-9F6D-ACC6A6C8E957}"/>
              </a:ext>
            </a:extLst>
          </p:cNvPr>
          <p:cNvSpPr txBox="1"/>
          <p:nvPr/>
        </p:nvSpPr>
        <p:spPr>
          <a:xfrm>
            <a:off x="3661730" y="2695085"/>
            <a:ext cx="1440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RF cavity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FB50DC98-83CE-4270-BF98-298CC89811DE}"/>
              </a:ext>
            </a:extLst>
          </p:cNvPr>
          <p:cNvSpPr txBox="1"/>
          <p:nvPr/>
        </p:nvSpPr>
        <p:spPr>
          <a:xfrm>
            <a:off x="1675042" y="3233071"/>
            <a:ext cx="43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GB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EB88B96A-93C3-4FFC-9E27-9E152B5B667D}"/>
              </a:ext>
            </a:extLst>
          </p:cNvPr>
          <p:cNvSpPr/>
          <p:nvPr/>
        </p:nvSpPr>
        <p:spPr>
          <a:xfrm>
            <a:off x="1819149" y="262171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0052389E-F881-4468-95FA-700774A44FB7}"/>
              </a:ext>
            </a:extLst>
          </p:cNvPr>
          <p:cNvSpPr/>
          <p:nvPr/>
        </p:nvSpPr>
        <p:spPr>
          <a:xfrm>
            <a:off x="5553417" y="359032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C3CA6775-0B3F-4E1B-95EB-79E5095A012C}"/>
              </a:ext>
            </a:extLst>
          </p:cNvPr>
          <p:cNvSpPr txBox="1"/>
          <p:nvPr/>
        </p:nvSpPr>
        <p:spPr>
          <a:xfrm>
            <a:off x="2371529" y="2991046"/>
            <a:ext cx="1072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Solenoid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684D496-7071-4381-9DDC-3E8B3886885C}"/>
              </a:ext>
            </a:extLst>
          </p:cNvPr>
          <p:cNvSpPr txBox="1"/>
          <p:nvPr/>
        </p:nvSpPr>
        <p:spPr>
          <a:xfrm>
            <a:off x="356699" y="1479720"/>
            <a:ext cx="729687" cy="33855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TNSA</a:t>
            </a:r>
            <a:endParaRPr lang="en-GB" sz="16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8B7D9EC5-F713-4EB0-AE84-822E1B2CCB35}"/>
              </a:ext>
            </a:extLst>
          </p:cNvPr>
          <p:cNvSpPr txBox="1"/>
          <p:nvPr/>
        </p:nvSpPr>
        <p:spPr>
          <a:xfrm>
            <a:off x="3501650" y="1250407"/>
            <a:ext cx="1557578" cy="584775"/>
          </a:xfrm>
          <a:prstGeom prst="rect">
            <a:avLst/>
          </a:prstGeom>
          <a:noFill/>
          <a:ln w="19050"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Energetic compression</a:t>
            </a:r>
          </a:p>
        </p:txBody>
      </p: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8B39A290-1FCF-4571-BCF5-6A803E27A215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721543" y="1818274"/>
            <a:ext cx="909471" cy="1191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12BAECC5-91E7-4912-807D-C818EDC299D7}"/>
              </a:ext>
            </a:extLst>
          </p:cNvPr>
          <p:cNvCxnSpPr>
            <a:cxnSpLocks/>
            <a:stCxn id="39" idx="2"/>
          </p:cNvCxnSpPr>
          <p:nvPr/>
        </p:nvCxnSpPr>
        <p:spPr>
          <a:xfrm>
            <a:off x="4280439" y="1835182"/>
            <a:ext cx="0" cy="859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feld 44">
            <a:extLst>
              <a:ext uri="{FF2B5EF4-FFF2-40B4-BE49-F238E27FC236}">
                <a16:creationId xmlns:a16="http://schemas.microsoft.com/office/drawing/2014/main" id="{553250FD-C996-495F-A851-D989F0AA8D52}"/>
              </a:ext>
            </a:extLst>
          </p:cNvPr>
          <p:cNvSpPr txBox="1"/>
          <p:nvPr/>
        </p:nvSpPr>
        <p:spPr>
          <a:xfrm>
            <a:off x="490106" y="3982950"/>
            <a:ext cx="107298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PHELIX</a:t>
            </a:r>
            <a:endParaRPr lang="en-GB" sz="1400" dirty="0">
              <a:solidFill>
                <a:srgbClr val="C00000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leichschenkliges Dreieck 2">
            <a:extLst>
              <a:ext uri="{FF2B5EF4-FFF2-40B4-BE49-F238E27FC236}">
                <a16:creationId xmlns:a16="http://schemas.microsoft.com/office/drawing/2014/main" id="{EEAC91F5-03F1-40C9-AC0F-0A5C03F628E1}"/>
              </a:ext>
            </a:extLst>
          </p:cNvPr>
          <p:cNvSpPr/>
          <p:nvPr/>
        </p:nvSpPr>
        <p:spPr>
          <a:xfrm rot="16200000">
            <a:off x="2101894" y="3388314"/>
            <a:ext cx="390277" cy="450392"/>
          </a:xfrm>
          <a:prstGeom prst="triangle">
            <a:avLst/>
          </a:prstGeom>
          <a:solidFill>
            <a:srgbClr val="004BA1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A5482B47-1888-4F54-8186-80981B913AA6}"/>
                  </a:ext>
                </a:extLst>
              </p:cNvPr>
              <p:cNvSpPr txBox="1"/>
              <p:nvPr/>
            </p:nvSpPr>
            <p:spPr>
              <a:xfrm>
                <a:off x="1960240" y="4241749"/>
                <a:ext cx="1464375" cy="3077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rgbClr val="004BA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 b="0" i="0" smtClean="0">
                            <a:solidFill>
                              <a:srgbClr val="004BA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de-DE" sz="2000" b="0" i="0" smtClean="0">
                            <a:solidFill>
                              <a:srgbClr val="004BA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000" b="0" i="0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GB" sz="20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 i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de-DE" sz="20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000" i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GB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rgbClr val="F2060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 i="0">
                            <a:solidFill>
                              <a:srgbClr val="F20606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de-DE" sz="2000" b="0" i="0" smtClean="0">
                            <a:solidFill>
                              <a:srgbClr val="F20606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A5482B47-1888-4F54-8186-80981B913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240" y="4241749"/>
                <a:ext cx="1464375" cy="307777"/>
              </a:xfrm>
              <a:prstGeom prst="rect">
                <a:avLst/>
              </a:prstGeom>
              <a:blipFill>
                <a:blip r:embed="rId4"/>
                <a:stretch>
                  <a:fillRect l="-6034" r="-2586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Gleichschenkliges Dreieck 43">
            <a:extLst>
              <a:ext uri="{FF2B5EF4-FFF2-40B4-BE49-F238E27FC236}">
                <a16:creationId xmlns:a16="http://schemas.microsoft.com/office/drawing/2014/main" id="{DBC7C0DB-8B56-4C59-A347-E5352E70D02D}"/>
              </a:ext>
            </a:extLst>
          </p:cNvPr>
          <p:cNvSpPr/>
          <p:nvPr/>
        </p:nvSpPr>
        <p:spPr>
          <a:xfrm rot="16200000">
            <a:off x="2162451" y="3385131"/>
            <a:ext cx="269165" cy="450392"/>
          </a:xfrm>
          <a:prstGeom prst="triangle">
            <a:avLst/>
          </a:prstGeom>
          <a:solidFill>
            <a:srgbClr val="008000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6" name="Gleichschenkliges Dreieck 45">
            <a:extLst>
              <a:ext uri="{FF2B5EF4-FFF2-40B4-BE49-F238E27FC236}">
                <a16:creationId xmlns:a16="http://schemas.microsoft.com/office/drawing/2014/main" id="{65F787E2-6BF6-4CC1-B044-E33B76A72535}"/>
              </a:ext>
            </a:extLst>
          </p:cNvPr>
          <p:cNvSpPr/>
          <p:nvPr/>
        </p:nvSpPr>
        <p:spPr>
          <a:xfrm rot="16200000">
            <a:off x="2206517" y="3387251"/>
            <a:ext cx="181031" cy="450392"/>
          </a:xfrm>
          <a:prstGeom prst="triangle">
            <a:avLst/>
          </a:prstGeom>
          <a:solidFill>
            <a:srgbClr val="F20606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Trapezoid 11">
            <a:extLst>
              <a:ext uri="{FF2B5EF4-FFF2-40B4-BE49-F238E27FC236}">
                <a16:creationId xmlns:a16="http://schemas.microsoft.com/office/drawing/2014/main" id="{AFF7DA4A-1B95-445A-B574-9E660B89085D}"/>
              </a:ext>
            </a:extLst>
          </p:cNvPr>
          <p:cNvSpPr/>
          <p:nvPr/>
        </p:nvSpPr>
        <p:spPr>
          <a:xfrm rot="5400000" flipH="1">
            <a:off x="3225056" y="3378142"/>
            <a:ext cx="283892" cy="473056"/>
          </a:xfrm>
          <a:prstGeom prst="trapezoid">
            <a:avLst>
              <a:gd name="adj" fmla="val 36184"/>
            </a:avLst>
          </a:prstGeom>
          <a:solidFill>
            <a:srgbClr val="004BA1">
              <a:alpha val="4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7" name="Trapezoid 46">
            <a:extLst>
              <a:ext uri="{FF2B5EF4-FFF2-40B4-BE49-F238E27FC236}">
                <a16:creationId xmlns:a16="http://schemas.microsoft.com/office/drawing/2014/main" id="{74605519-F4D9-4F1C-835F-ED3EF68A83F7}"/>
              </a:ext>
            </a:extLst>
          </p:cNvPr>
          <p:cNvSpPr/>
          <p:nvPr/>
        </p:nvSpPr>
        <p:spPr>
          <a:xfrm rot="5400000" flipH="1">
            <a:off x="3221115" y="3375920"/>
            <a:ext cx="283892" cy="473056"/>
          </a:xfrm>
          <a:prstGeom prst="trapezoid">
            <a:avLst>
              <a:gd name="adj" fmla="val 0"/>
            </a:avLst>
          </a:prstGeom>
          <a:solidFill>
            <a:srgbClr val="008000">
              <a:alpha val="4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8" name="Trapezoid 47">
            <a:extLst>
              <a:ext uri="{FF2B5EF4-FFF2-40B4-BE49-F238E27FC236}">
                <a16:creationId xmlns:a16="http://schemas.microsoft.com/office/drawing/2014/main" id="{B7DC0D09-14ED-4647-8A50-424E10751D97}"/>
              </a:ext>
            </a:extLst>
          </p:cNvPr>
          <p:cNvSpPr/>
          <p:nvPr/>
        </p:nvSpPr>
        <p:spPr>
          <a:xfrm rot="16200000">
            <a:off x="3100175" y="3380086"/>
            <a:ext cx="532115" cy="473056"/>
          </a:xfrm>
          <a:prstGeom prst="trapezoid">
            <a:avLst>
              <a:gd name="adj" fmla="val 39371"/>
            </a:avLst>
          </a:prstGeom>
          <a:solidFill>
            <a:srgbClr val="F20606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9" name="Trapezoid 48">
            <a:extLst>
              <a:ext uri="{FF2B5EF4-FFF2-40B4-BE49-F238E27FC236}">
                <a16:creationId xmlns:a16="http://schemas.microsoft.com/office/drawing/2014/main" id="{197007B5-4090-4512-97D2-7F04C225B87E}"/>
              </a:ext>
            </a:extLst>
          </p:cNvPr>
          <p:cNvSpPr/>
          <p:nvPr/>
        </p:nvSpPr>
        <p:spPr>
          <a:xfrm rot="5400000" flipH="1">
            <a:off x="4901618" y="3251471"/>
            <a:ext cx="283892" cy="717711"/>
          </a:xfrm>
          <a:prstGeom prst="trapezoid">
            <a:avLst>
              <a:gd name="adj" fmla="val 0"/>
            </a:avLst>
          </a:prstGeom>
          <a:solidFill>
            <a:srgbClr val="008000">
              <a:alpha val="4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51" name="Trapezoid 50">
            <a:extLst>
              <a:ext uri="{FF2B5EF4-FFF2-40B4-BE49-F238E27FC236}">
                <a16:creationId xmlns:a16="http://schemas.microsoft.com/office/drawing/2014/main" id="{FC2B2F9F-09F6-4979-BF44-9783B62F0425}"/>
              </a:ext>
            </a:extLst>
          </p:cNvPr>
          <p:cNvSpPr/>
          <p:nvPr/>
        </p:nvSpPr>
        <p:spPr>
          <a:xfrm rot="16200000">
            <a:off x="4777507" y="3253590"/>
            <a:ext cx="532115" cy="717712"/>
          </a:xfrm>
          <a:prstGeom prst="trapezoid">
            <a:avLst>
              <a:gd name="adj" fmla="val 23261"/>
            </a:avLst>
          </a:prstGeom>
          <a:solidFill>
            <a:srgbClr val="008000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52" name="Trapezoid 51">
            <a:extLst>
              <a:ext uri="{FF2B5EF4-FFF2-40B4-BE49-F238E27FC236}">
                <a16:creationId xmlns:a16="http://schemas.microsoft.com/office/drawing/2014/main" id="{DE9C6C0A-0C76-4358-8B0D-F6908785419F}"/>
              </a:ext>
            </a:extLst>
          </p:cNvPr>
          <p:cNvSpPr/>
          <p:nvPr/>
        </p:nvSpPr>
        <p:spPr>
          <a:xfrm rot="16200000">
            <a:off x="4613701" y="3257828"/>
            <a:ext cx="859727" cy="717712"/>
          </a:xfrm>
          <a:prstGeom prst="trapezoid">
            <a:avLst>
              <a:gd name="adj" fmla="val 45887"/>
            </a:avLst>
          </a:prstGeom>
          <a:solidFill>
            <a:srgbClr val="008000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31995C2-7115-C1B2-44F8-B6E501EF9B8D}"/>
              </a:ext>
            </a:extLst>
          </p:cNvPr>
          <p:cNvSpPr txBox="1"/>
          <p:nvPr/>
        </p:nvSpPr>
        <p:spPr>
          <a:xfrm>
            <a:off x="1475647" y="1247424"/>
            <a:ext cx="1872815" cy="584775"/>
          </a:xfrm>
          <a:prstGeom prst="rect">
            <a:avLst/>
          </a:prstGeom>
          <a:noFill/>
          <a:ln w="19050">
            <a:solidFill>
              <a:srgbClr val="A5A5A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Transport &amp;</a:t>
            </a:r>
          </a:p>
          <a:p>
            <a:pPr algn="ctr"/>
            <a:r>
              <a:rPr lang="en-US" sz="16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energy selection</a:t>
            </a: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4BD4CC59-7A79-00CA-7E1D-2E3BD4FDC319}"/>
              </a:ext>
            </a:extLst>
          </p:cNvPr>
          <p:cNvCxnSpPr>
            <a:cxnSpLocks/>
          </p:cNvCxnSpPr>
          <p:nvPr/>
        </p:nvCxnSpPr>
        <p:spPr>
          <a:xfrm>
            <a:off x="2419738" y="1818274"/>
            <a:ext cx="272689" cy="1100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feld 52">
                <a:extLst>
                  <a:ext uri="{FF2B5EF4-FFF2-40B4-BE49-F238E27FC236}">
                    <a16:creationId xmlns:a16="http://schemas.microsoft.com/office/drawing/2014/main" id="{B99E68E2-E42F-7DA2-2865-573F6837DA53}"/>
                  </a:ext>
                </a:extLst>
              </p:cNvPr>
              <p:cNvSpPr txBox="1"/>
              <p:nvPr/>
            </p:nvSpPr>
            <p:spPr>
              <a:xfrm>
                <a:off x="6259964" y="2957265"/>
                <a:ext cx="1991937" cy="958917"/>
              </a:xfrm>
              <a:prstGeom prst="rect">
                <a:avLst/>
              </a:prstGeom>
              <a:solidFill>
                <a:srgbClr val="D9D9D9"/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rtlCol="0" anchor="t">
                <a:spAutoFit/>
              </a:bodyPr>
              <a:lstStyle/>
              <a:p>
                <a:r>
                  <a:rPr lang="en-US" sz="1400">
                    <a:latin typeface="Cambria Math" panose="02040503050406030204" pitchFamily="18" charset="0"/>
                  </a:rPr>
                  <a:t>E</a:t>
                </a:r>
                <a:r>
                  <a:rPr lang="en-US" sz="1400" baseline="-25000">
                    <a:latin typeface="Cambria Math" panose="02040503050406030204" pitchFamily="18" charset="0"/>
                  </a:rPr>
                  <a:t>peak </a:t>
                </a:r>
                <a:r>
                  <a:rPr lang="en-US" sz="1400"/>
                  <a:t>= 11.4 MeV</a:t>
                </a:r>
              </a:p>
              <a:p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𝚫</m:t>
                    </m:r>
                    <m:r>
                      <a:rPr lang="en-US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𝐄</m:t>
                    </m:r>
                    <m:r>
                      <a:rPr lang="en-US" sz="1400" b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𝐄</m:t>
                    </m:r>
                  </m:oMath>
                </a14:m>
                <a:r>
                  <a:rPr lang="en-US" sz="1400" b="1"/>
                  <a:t> = 0.21 %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4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rr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  <m:sup>
                        <m:r>
                          <a:rPr lang="en-US" sz="14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1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𝛔</m:t>
                        </m:r>
                      </m:sup>
                    </m:sSubSup>
                  </m:oMath>
                </a14:m>
                <a:r>
                  <a:rPr lang="en-US" sz="1400" b="0"/>
                  <a:t> = 63.1 </a:t>
                </a:r>
                <a:r>
                  <a:rPr lang="en-US" sz="1400"/>
                  <a:t>mm mrad</a:t>
                </a:r>
                <a:endParaRPr lang="en-US" sz="1400" b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en-US" sz="1400"/>
                  <a:t> ≈ 8.2 x 10</a:t>
                </a:r>
                <a:r>
                  <a:rPr lang="en-US" sz="1400" baseline="30000"/>
                  <a:t>8</a:t>
                </a:r>
              </a:p>
            </p:txBody>
          </p:sp>
        </mc:Choice>
        <mc:Fallback xmlns="">
          <p:sp>
            <p:nvSpPr>
              <p:cNvPr id="53" name="Textfeld 52">
                <a:extLst>
                  <a:ext uri="{FF2B5EF4-FFF2-40B4-BE49-F238E27FC236}">
                    <a16:creationId xmlns:a16="http://schemas.microsoft.com/office/drawing/2014/main" id="{B99E68E2-E42F-7DA2-2865-573F6837D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964" y="2957265"/>
                <a:ext cx="1991937" cy="958917"/>
              </a:xfrm>
              <a:prstGeom prst="rect">
                <a:avLst/>
              </a:prstGeom>
              <a:blipFill>
                <a:blip r:embed="rId5"/>
                <a:stretch>
                  <a:fillRect l="-608" t="-1258" b="-5660"/>
                </a:stretch>
              </a:blipFill>
              <a:ln w="12700"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feld 150">
                <a:extLst>
                  <a:ext uri="{FF2B5EF4-FFF2-40B4-BE49-F238E27FC236}">
                    <a16:creationId xmlns:a16="http://schemas.microsoft.com/office/drawing/2014/main" id="{0B3B1B96-4B61-4CEB-B6A7-2802DD54E6DB}"/>
                  </a:ext>
                </a:extLst>
              </p:cNvPr>
              <p:cNvSpPr txBox="1"/>
              <p:nvPr/>
            </p:nvSpPr>
            <p:spPr>
              <a:xfrm>
                <a:off x="6252875" y="3960261"/>
                <a:ext cx="1991937" cy="958917"/>
              </a:xfrm>
              <a:prstGeom prst="rect">
                <a:avLst/>
              </a:prstGeom>
              <a:solidFill>
                <a:schemeClr val="accent6"/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rtlCol="0" anchor="t">
                <a:spAutoFit/>
              </a:bodyPr>
              <a:lstStyle/>
              <a:p>
                <a:r>
                  <a:rPr lang="en-US" sz="1400">
                    <a:latin typeface="Cambria Math" panose="02040503050406030204" pitchFamily="18" charset="0"/>
                  </a:rPr>
                  <a:t>E</a:t>
                </a:r>
                <a:r>
                  <a:rPr lang="en-US" sz="1400" baseline="-25000">
                    <a:latin typeface="Cambria Math" panose="02040503050406030204" pitchFamily="18" charset="0"/>
                  </a:rPr>
                  <a:t>peak </a:t>
                </a:r>
                <a:r>
                  <a:rPr lang="en-US" sz="1400"/>
                  <a:t>= 8.0 MeV</a:t>
                </a:r>
              </a:p>
              <a:p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𝚫</m:t>
                    </m:r>
                    <m:r>
                      <a:rPr lang="en-US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𝐄</m:t>
                    </m:r>
                    <m:r>
                      <a:rPr lang="en-US" sz="1400" b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𝐄</m:t>
                    </m:r>
                  </m:oMath>
                </a14:m>
                <a:r>
                  <a:rPr lang="en-US" sz="1400" b="1"/>
                  <a:t> = 0.32 %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4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rr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  <m:sup>
                        <m:r>
                          <a:rPr lang="en-US" sz="14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1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𝛔</m:t>
                        </m:r>
                      </m:sup>
                    </m:sSubSup>
                  </m:oMath>
                </a14:m>
                <a:r>
                  <a:rPr lang="en-US" sz="1400" b="0"/>
                  <a:t> = 65.5 </a:t>
                </a:r>
                <a:r>
                  <a:rPr lang="en-US" sz="1400"/>
                  <a:t>mm mrad</a:t>
                </a:r>
                <a:endParaRPr lang="en-US" sz="1400" b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en-US" sz="1400"/>
                  <a:t> ≈ 1.2 x 10</a:t>
                </a:r>
                <a:r>
                  <a:rPr lang="en-US" sz="1400" baseline="30000"/>
                  <a:t>9</a:t>
                </a:r>
              </a:p>
            </p:txBody>
          </p:sp>
        </mc:Choice>
        <mc:Fallback xmlns="">
          <p:sp>
            <p:nvSpPr>
              <p:cNvPr id="151" name="Textfeld 150">
                <a:extLst>
                  <a:ext uri="{FF2B5EF4-FFF2-40B4-BE49-F238E27FC236}">
                    <a16:creationId xmlns:a16="http://schemas.microsoft.com/office/drawing/2014/main" id="{0B3B1B96-4B61-4CEB-B6A7-2802DD54E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875" y="3960261"/>
                <a:ext cx="1991937" cy="958917"/>
              </a:xfrm>
              <a:prstGeom prst="rect">
                <a:avLst/>
              </a:prstGeom>
              <a:blipFill>
                <a:blip r:embed="rId6"/>
                <a:stretch>
                  <a:fillRect l="-610" t="-1258" b="-5031"/>
                </a:stretch>
              </a:blipFill>
              <a:ln w="12700"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hteck 49">
            <a:extLst>
              <a:ext uri="{FF2B5EF4-FFF2-40B4-BE49-F238E27FC236}">
                <a16:creationId xmlns:a16="http://schemas.microsoft.com/office/drawing/2014/main" id="{1B41B211-C1D3-4025-9102-B8BBB7D29C77}"/>
              </a:ext>
            </a:extLst>
          </p:cNvPr>
          <p:cNvSpPr/>
          <p:nvPr/>
        </p:nvSpPr>
        <p:spPr>
          <a:xfrm>
            <a:off x="6880780" y="1675322"/>
            <a:ext cx="45719" cy="898543"/>
          </a:xfrm>
          <a:prstGeom prst="rect">
            <a:avLst/>
          </a:prstGeom>
          <a:solidFill>
            <a:srgbClr val="008000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FAF5AF4D-6D08-4ED7-9D3C-862DCCB3BFB7}"/>
              </a:ext>
            </a:extLst>
          </p:cNvPr>
          <p:cNvSpPr/>
          <p:nvPr/>
        </p:nvSpPr>
        <p:spPr>
          <a:xfrm>
            <a:off x="6896740" y="2108645"/>
            <a:ext cx="10967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008000"/>
                </a:solidFill>
              </a:rPr>
              <a:t>∆E/E = 0.4 %</a:t>
            </a:r>
          </a:p>
        </p:txBody>
      </p:sp>
    </p:spTree>
    <p:extLst>
      <p:ext uri="{BB962C8B-B14F-4D97-AF65-F5344CB8AC3E}">
        <p14:creationId xmlns:p14="http://schemas.microsoft.com/office/powerpoint/2010/main" val="718345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Line 108">
            <a:extLst>
              <a:ext uri="{FF2B5EF4-FFF2-40B4-BE49-F238E27FC236}">
                <a16:creationId xmlns:a16="http://schemas.microsoft.com/office/drawing/2014/main" id="{A3338E97-EC25-45DF-FC7F-8BDAF9858FD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41072" y="3600044"/>
            <a:ext cx="454537" cy="4238"/>
          </a:xfrm>
          <a:prstGeom prst="line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Trapezoid 11">
            <a:extLst>
              <a:ext uri="{FF2B5EF4-FFF2-40B4-BE49-F238E27FC236}">
                <a16:creationId xmlns:a16="http://schemas.microsoft.com/office/drawing/2014/main" id="{BD64D1FC-9FD4-7D37-FCD8-47258C6A33DF}"/>
              </a:ext>
            </a:extLst>
          </p:cNvPr>
          <p:cNvSpPr/>
          <p:nvPr/>
        </p:nvSpPr>
        <p:spPr>
          <a:xfrm rot="5400000" flipH="1">
            <a:off x="6139596" y="3365738"/>
            <a:ext cx="283892" cy="473056"/>
          </a:xfrm>
          <a:prstGeom prst="trapezoid">
            <a:avLst>
              <a:gd name="adj" fmla="val 36184"/>
            </a:avLst>
          </a:prstGeom>
          <a:solidFill>
            <a:srgbClr val="00B050">
              <a:alpha val="7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highlight>
                <a:srgbClr val="00B050"/>
              </a:highlight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LIGHT beamline</a:t>
            </a:r>
          </a:p>
        </p:txBody>
      </p:sp>
      <p:sp>
        <p:nvSpPr>
          <p:cNvPr id="4" name="Oval 11">
            <a:extLst>
              <a:ext uri="{FF2B5EF4-FFF2-40B4-BE49-F238E27FC236}">
                <a16:creationId xmlns:a16="http://schemas.microsoft.com/office/drawing/2014/main" id="{B76C8FA6-19BD-4210-8796-C7C00D793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920" y="2987222"/>
            <a:ext cx="187450" cy="1246214"/>
          </a:xfrm>
          <a:prstGeom prst="ellipse">
            <a:avLst/>
          </a:prstGeom>
          <a:solidFill>
            <a:srgbClr val="8FAA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2CE098FF-BE5C-435B-BF8F-DBF47AE48C6A}"/>
              </a:ext>
            </a:extLst>
          </p:cNvPr>
          <p:cNvSpPr>
            <a:spLocks noEditPoints="1"/>
          </p:cNvSpPr>
          <p:nvPr/>
        </p:nvSpPr>
        <p:spPr bwMode="auto">
          <a:xfrm>
            <a:off x="3516920" y="2987222"/>
            <a:ext cx="1167788" cy="1246214"/>
          </a:xfrm>
          <a:custGeom>
            <a:avLst/>
            <a:gdLst>
              <a:gd name="T0" fmla="*/ 61 w 759"/>
              <a:gd name="T1" fmla="*/ 0 h 825"/>
              <a:gd name="T2" fmla="*/ 122 w 759"/>
              <a:gd name="T3" fmla="*/ 412 h 825"/>
              <a:gd name="T4" fmla="*/ 61 w 759"/>
              <a:gd name="T5" fmla="*/ 825 h 825"/>
              <a:gd name="T6" fmla="*/ 0 w 759"/>
              <a:gd name="T7" fmla="*/ 412 h 825"/>
              <a:gd name="T8" fmla="*/ 61 w 759"/>
              <a:gd name="T9" fmla="*/ 0 h 825"/>
              <a:gd name="T10" fmla="*/ 61 w 759"/>
              <a:gd name="T11" fmla="*/ 0 h 825"/>
              <a:gd name="T12" fmla="*/ 698 w 759"/>
              <a:gd name="T13" fmla="*/ 0 h 825"/>
              <a:gd name="T14" fmla="*/ 759 w 759"/>
              <a:gd name="T15" fmla="*/ 412 h 825"/>
              <a:gd name="T16" fmla="*/ 698 w 759"/>
              <a:gd name="T17" fmla="*/ 825 h 825"/>
              <a:gd name="T18" fmla="*/ 61 w 759"/>
              <a:gd name="T19" fmla="*/ 825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9" h="825">
                <a:moveTo>
                  <a:pt x="61" y="0"/>
                </a:moveTo>
                <a:cubicBezTo>
                  <a:pt x="95" y="0"/>
                  <a:pt x="122" y="185"/>
                  <a:pt x="122" y="412"/>
                </a:cubicBezTo>
                <a:cubicBezTo>
                  <a:pt x="122" y="640"/>
                  <a:pt x="95" y="825"/>
                  <a:pt x="61" y="825"/>
                </a:cubicBezTo>
                <a:cubicBezTo>
                  <a:pt x="27" y="825"/>
                  <a:pt x="0" y="640"/>
                  <a:pt x="0" y="412"/>
                </a:cubicBezTo>
                <a:cubicBezTo>
                  <a:pt x="0" y="185"/>
                  <a:pt x="27" y="0"/>
                  <a:pt x="61" y="0"/>
                </a:cubicBezTo>
                <a:close/>
                <a:moveTo>
                  <a:pt x="61" y="0"/>
                </a:moveTo>
                <a:lnTo>
                  <a:pt x="698" y="0"/>
                </a:lnTo>
                <a:cubicBezTo>
                  <a:pt x="732" y="0"/>
                  <a:pt x="759" y="185"/>
                  <a:pt x="759" y="412"/>
                </a:cubicBezTo>
                <a:cubicBezTo>
                  <a:pt x="759" y="640"/>
                  <a:pt x="732" y="825"/>
                  <a:pt x="698" y="825"/>
                </a:cubicBezTo>
                <a:lnTo>
                  <a:pt x="61" y="825"/>
                </a:lnTo>
              </a:path>
            </a:pathLst>
          </a:custGeom>
          <a:noFill/>
          <a:ln w="7938" cap="flat">
            <a:solidFill>
              <a:srgbClr val="2F52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15">
            <a:extLst>
              <a:ext uri="{FF2B5EF4-FFF2-40B4-BE49-F238E27FC236}">
                <a16:creationId xmlns:a16="http://schemas.microsoft.com/office/drawing/2014/main" id="{8B866CCF-B7AF-41B9-B4B5-8296F3B45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94" y="3445015"/>
            <a:ext cx="51710" cy="332747"/>
          </a:xfrm>
          <a:prstGeom prst="ellipse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16">
            <a:extLst>
              <a:ext uri="{FF2B5EF4-FFF2-40B4-BE49-F238E27FC236}">
                <a16:creationId xmlns:a16="http://schemas.microsoft.com/office/drawing/2014/main" id="{93CF0E57-9FCE-4EB1-B44A-32A956F0A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94" y="3445015"/>
            <a:ext cx="51710" cy="332747"/>
          </a:xfrm>
          <a:prstGeom prst="ellipse">
            <a:avLst/>
          </a:prstGeom>
          <a:noFill/>
          <a:ln w="7938" cap="flat">
            <a:solidFill>
              <a:srgbClr val="A5A5A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reeform 22">
            <a:extLst>
              <a:ext uri="{FF2B5EF4-FFF2-40B4-BE49-F238E27FC236}">
                <a16:creationId xmlns:a16="http://schemas.microsoft.com/office/drawing/2014/main" id="{A699F49E-F248-496B-9B5B-456751E8B23D}"/>
              </a:ext>
            </a:extLst>
          </p:cNvPr>
          <p:cNvSpPr>
            <a:spLocks/>
          </p:cNvSpPr>
          <p:nvPr/>
        </p:nvSpPr>
        <p:spPr bwMode="auto">
          <a:xfrm>
            <a:off x="1221792" y="3610327"/>
            <a:ext cx="820899" cy="544690"/>
          </a:xfrm>
          <a:custGeom>
            <a:avLst/>
            <a:gdLst>
              <a:gd name="T0" fmla="*/ 0 w 521"/>
              <a:gd name="T1" fmla="*/ 155 h 355"/>
              <a:gd name="T2" fmla="*/ 521 w 521"/>
              <a:gd name="T3" fmla="*/ 0 h 355"/>
              <a:gd name="T4" fmla="*/ 110 w 521"/>
              <a:gd name="T5" fmla="*/ 355 h 355"/>
              <a:gd name="T6" fmla="*/ 0 w 521"/>
              <a:gd name="T7" fmla="*/ 155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1" h="355">
                <a:moveTo>
                  <a:pt x="0" y="155"/>
                </a:moveTo>
                <a:lnTo>
                  <a:pt x="521" y="0"/>
                </a:lnTo>
                <a:lnTo>
                  <a:pt x="110" y="355"/>
                </a:lnTo>
                <a:lnTo>
                  <a:pt x="0" y="155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30">
            <a:extLst>
              <a:ext uri="{FF2B5EF4-FFF2-40B4-BE49-F238E27FC236}">
                <a16:creationId xmlns:a16="http://schemas.microsoft.com/office/drawing/2014/main" id="{CC6A4065-D1F3-4603-B939-25D5C3995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82" y="3421700"/>
            <a:ext cx="36629" cy="356061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Line 100">
            <a:extLst>
              <a:ext uri="{FF2B5EF4-FFF2-40B4-BE49-F238E27FC236}">
                <a16:creationId xmlns:a16="http://schemas.microsoft.com/office/drawing/2014/main" id="{290FE98F-D822-4A8D-A240-4287E39E90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53465" y="2906684"/>
            <a:ext cx="0" cy="705764"/>
          </a:xfrm>
          <a:prstGeom prst="line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 101">
            <a:extLst>
              <a:ext uri="{FF2B5EF4-FFF2-40B4-BE49-F238E27FC236}">
                <a16:creationId xmlns:a16="http://schemas.microsoft.com/office/drawing/2014/main" id="{F7CD1CF2-FAEE-4B07-B251-962474B755AF}"/>
              </a:ext>
            </a:extLst>
          </p:cNvPr>
          <p:cNvSpPr>
            <a:spLocks/>
          </p:cNvSpPr>
          <p:nvPr/>
        </p:nvSpPr>
        <p:spPr bwMode="auto">
          <a:xfrm>
            <a:off x="2031919" y="2896086"/>
            <a:ext cx="43092" cy="74179"/>
          </a:xfrm>
          <a:custGeom>
            <a:avLst/>
            <a:gdLst>
              <a:gd name="T0" fmla="*/ 14 w 28"/>
              <a:gd name="T1" fmla="*/ 36 h 50"/>
              <a:gd name="T2" fmla="*/ 28 w 28"/>
              <a:gd name="T3" fmla="*/ 50 h 50"/>
              <a:gd name="T4" fmla="*/ 14 w 28"/>
              <a:gd name="T5" fmla="*/ 0 h 50"/>
              <a:gd name="T6" fmla="*/ 0 w 28"/>
              <a:gd name="T7" fmla="*/ 50 h 50"/>
              <a:gd name="T8" fmla="*/ 14 w 28"/>
              <a:gd name="T9" fmla="*/ 36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50">
                <a:moveTo>
                  <a:pt x="14" y="36"/>
                </a:moveTo>
                <a:lnTo>
                  <a:pt x="28" y="50"/>
                </a:lnTo>
                <a:lnTo>
                  <a:pt x="14" y="0"/>
                </a:lnTo>
                <a:lnTo>
                  <a:pt x="0" y="50"/>
                </a:lnTo>
                <a:lnTo>
                  <a:pt x="14" y="36"/>
                </a:lnTo>
                <a:close/>
              </a:path>
            </a:pathLst>
          </a:custGeom>
          <a:solidFill>
            <a:srgbClr val="000000"/>
          </a:solidFill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 103">
            <a:extLst>
              <a:ext uri="{FF2B5EF4-FFF2-40B4-BE49-F238E27FC236}">
                <a16:creationId xmlns:a16="http://schemas.microsoft.com/office/drawing/2014/main" id="{4D06F471-3188-4B60-8394-01FCF0F774A5}"/>
              </a:ext>
            </a:extLst>
          </p:cNvPr>
          <p:cNvSpPr>
            <a:spLocks/>
          </p:cNvSpPr>
          <p:nvPr/>
        </p:nvSpPr>
        <p:spPr bwMode="auto">
          <a:xfrm>
            <a:off x="6552745" y="3585300"/>
            <a:ext cx="75411" cy="44507"/>
          </a:xfrm>
          <a:custGeom>
            <a:avLst/>
            <a:gdLst>
              <a:gd name="T0" fmla="*/ 14 w 50"/>
              <a:gd name="T1" fmla="*/ 14 h 29"/>
              <a:gd name="T2" fmla="*/ 0 w 50"/>
              <a:gd name="T3" fmla="*/ 29 h 29"/>
              <a:gd name="T4" fmla="*/ 50 w 50"/>
              <a:gd name="T5" fmla="*/ 14 h 29"/>
              <a:gd name="T6" fmla="*/ 0 w 50"/>
              <a:gd name="T7" fmla="*/ 0 h 29"/>
              <a:gd name="T8" fmla="*/ 14 w 50"/>
              <a:gd name="T9" fmla="*/ 14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" h="29">
                <a:moveTo>
                  <a:pt x="14" y="14"/>
                </a:moveTo>
                <a:lnTo>
                  <a:pt x="0" y="29"/>
                </a:lnTo>
                <a:lnTo>
                  <a:pt x="50" y="14"/>
                </a:lnTo>
                <a:lnTo>
                  <a:pt x="0" y="0"/>
                </a:lnTo>
                <a:lnTo>
                  <a:pt x="14" y="14"/>
                </a:lnTo>
                <a:close/>
              </a:path>
            </a:pathLst>
          </a:custGeom>
          <a:solidFill>
            <a:srgbClr val="000000"/>
          </a:solidFill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Line 104">
            <a:extLst>
              <a:ext uri="{FF2B5EF4-FFF2-40B4-BE49-F238E27FC236}">
                <a16:creationId xmlns:a16="http://schemas.microsoft.com/office/drawing/2014/main" id="{77200227-0879-457C-8790-5D7ED5BBEC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30653" y="3341163"/>
            <a:ext cx="120657" cy="269165"/>
          </a:xfrm>
          <a:prstGeom prst="line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 105">
            <a:extLst>
              <a:ext uri="{FF2B5EF4-FFF2-40B4-BE49-F238E27FC236}">
                <a16:creationId xmlns:a16="http://schemas.microsoft.com/office/drawing/2014/main" id="{4DCD2548-545B-415E-9E95-344D32C780FB}"/>
              </a:ext>
            </a:extLst>
          </p:cNvPr>
          <p:cNvSpPr>
            <a:spLocks/>
          </p:cNvSpPr>
          <p:nvPr/>
        </p:nvSpPr>
        <p:spPr bwMode="auto">
          <a:xfrm>
            <a:off x="1926344" y="3332685"/>
            <a:ext cx="51710" cy="76299"/>
          </a:xfrm>
          <a:custGeom>
            <a:avLst/>
            <a:gdLst>
              <a:gd name="T0" fmla="*/ 14 w 33"/>
              <a:gd name="T1" fmla="*/ 32 h 51"/>
              <a:gd name="T2" fmla="*/ 33 w 33"/>
              <a:gd name="T3" fmla="*/ 40 h 51"/>
              <a:gd name="T4" fmla="*/ 0 w 33"/>
              <a:gd name="T5" fmla="*/ 0 h 51"/>
              <a:gd name="T6" fmla="*/ 7 w 33"/>
              <a:gd name="T7" fmla="*/ 51 h 51"/>
              <a:gd name="T8" fmla="*/ 14 w 33"/>
              <a:gd name="T9" fmla="*/ 32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1">
                <a:moveTo>
                  <a:pt x="14" y="32"/>
                </a:moveTo>
                <a:lnTo>
                  <a:pt x="33" y="40"/>
                </a:lnTo>
                <a:lnTo>
                  <a:pt x="0" y="0"/>
                </a:lnTo>
                <a:lnTo>
                  <a:pt x="7" y="51"/>
                </a:lnTo>
                <a:lnTo>
                  <a:pt x="14" y="32"/>
                </a:lnTo>
                <a:close/>
              </a:path>
            </a:pathLst>
          </a:custGeom>
          <a:solidFill>
            <a:srgbClr val="000000"/>
          </a:solidFill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">
            <a:extLst>
              <a:ext uri="{FF2B5EF4-FFF2-40B4-BE49-F238E27FC236}">
                <a16:creationId xmlns:a16="http://schemas.microsoft.com/office/drawing/2014/main" id="{EA5F94DE-9007-4640-823D-75C3F73F8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1537" y="3271223"/>
            <a:ext cx="109885" cy="678212"/>
          </a:xfrm>
          <a:prstGeom prst="ellipse">
            <a:avLst/>
          </a:prstGeom>
          <a:solidFill>
            <a:srgbClr val="C9C9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3F63E2C6-BA50-4BB5-8F18-3D594155B3AE}"/>
              </a:ext>
            </a:extLst>
          </p:cNvPr>
          <p:cNvSpPr>
            <a:spLocks noEditPoints="1"/>
          </p:cNvSpPr>
          <p:nvPr/>
        </p:nvSpPr>
        <p:spPr bwMode="auto">
          <a:xfrm>
            <a:off x="2471537" y="3271223"/>
            <a:ext cx="654996" cy="678212"/>
          </a:xfrm>
          <a:custGeom>
            <a:avLst/>
            <a:gdLst>
              <a:gd name="T0" fmla="*/ 36 w 427"/>
              <a:gd name="T1" fmla="*/ 0 h 447"/>
              <a:gd name="T2" fmla="*/ 72 w 427"/>
              <a:gd name="T3" fmla="*/ 223 h 447"/>
              <a:gd name="T4" fmla="*/ 36 w 427"/>
              <a:gd name="T5" fmla="*/ 447 h 447"/>
              <a:gd name="T6" fmla="*/ 0 w 427"/>
              <a:gd name="T7" fmla="*/ 223 h 447"/>
              <a:gd name="T8" fmla="*/ 36 w 427"/>
              <a:gd name="T9" fmla="*/ 0 h 447"/>
              <a:gd name="T10" fmla="*/ 36 w 427"/>
              <a:gd name="T11" fmla="*/ 0 h 447"/>
              <a:gd name="T12" fmla="*/ 391 w 427"/>
              <a:gd name="T13" fmla="*/ 0 h 447"/>
              <a:gd name="T14" fmla="*/ 427 w 427"/>
              <a:gd name="T15" fmla="*/ 223 h 447"/>
              <a:gd name="T16" fmla="*/ 391 w 427"/>
              <a:gd name="T17" fmla="*/ 447 h 447"/>
              <a:gd name="T18" fmla="*/ 36 w 427"/>
              <a:gd name="T19" fmla="*/ 447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7" h="447">
                <a:moveTo>
                  <a:pt x="36" y="0"/>
                </a:moveTo>
                <a:cubicBezTo>
                  <a:pt x="56" y="0"/>
                  <a:pt x="72" y="100"/>
                  <a:pt x="72" y="223"/>
                </a:cubicBezTo>
                <a:cubicBezTo>
                  <a:pt x="72" y="347"/>
                  <a:pt x="56" y="447"/>
                  <a:pt x="36" y="447"/>
                </a:cubicBezTo>
                <a:cubicBezTo>
                  <a:pt x="16" y="447"/>
                  <a:pt x="0" y="347"/>
                  <a:pt x="0" y="223"/>
                </a:cubicBezTo>
                <a:cubicBezTo>
                  <a:pt x="0" y="100"/>
                  <a:pt x="16" y="0"/>
                  <a:pt x="36" y="0"/>
                </a:cubicBezTo>
                <a:close/>
                <a:moveTo>
                  <a:pt x="36" y="0"/>
                </a:moveTo>
                <a:lnTo>
                  <a:pt x="391" y="0"/>
                </a:lnTo>
                <a:cubicBezTo>
                  <a:pt x="411" y="0"/>
                  <a:pt x="427" y="100"/>
                  <a:pt x="427" y="223"/>
                </a:cubicBezTo>
                <a:cubicBezTo>
                  <a:pt x="427" y="347"/>
                  <a:pt x="411" y="447"/>
                  <a:pt x="391" y="447"/>
                </a:cubicBezTo>
                <a:lnTo>
                  <a:pt x="36" y="447"/>
                </a:lnTo>
              </a:path>
            </a:pathLst>
          </a:custGeom>
          <a:noFill/>
          <a:ln w="7938" cap="flat">
            <a:solidFill>
              <a:srgbClr val="78787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AACFEBA1-706B-43A7-A905-DEA43682D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1702" y="3421700"/>
            <a:ext cx="45247" cy="379374"/>
          </a:xfrm>
          <a:prstGeom prst="ellipse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14">
            <a:extLst>
              <a:ext uri="{FF2B5EF4-FFF2-40B4-BE49-F238E27FC236}">
                <a16:creationId xmlns:a16="http://schemas.microsoft.com/office/drawing/2014/main" id="{CE7F3CF8-EF38-4343-850C-14FF3434C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1702" y="3421700"/>
            <a:ext cx="45247" cy="379374"/>
          </a:xfrm>
          <a:prstGeom prst="ellipse">
            <a:avLst/>
          </a:prstGeom>
          <a:noFill/>
          <a:ln w="7938" cap="flat">
            <a:solidFill>
              <a:srgbClr val="A5A5A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Line 109">
            <a:extLst>
              <a:ext uri="{FF2B5EF4-FFF2-40B4-BE49-F238E27FC236}">
                <a16:creationId xmlns:a16="http://schemas.microsoft.com/office/drawing/2014/main" id="{A6FBFDF9-6A4F-4905-9B2A-3E1F4ABC6B7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58363" y="3601364"/>
            <a:ext cx="1899923" cy="1553"/>
          </a:xfrm>
          <a:prstGeom prst="line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BB9F86C8-81A8-448C-A616-7B8EF9227296}"/>
              </a:ext>
            </a:extLst>
          </p:cNvPr>
          <p:cNvSpPr>
            <a:spLocks/>
          </p:cNvSpPr>
          <p:nvPr/>
        </p:nvSpPr>
        <p:spPr bwMode="auto">
          <a:xfrm>
            <a:off x="2525401" y="3271223"/>
            <a:ext cx="601132" cy="678212"/>
          </a:xfrm>
          <a:custGeom>
            <a:avLst/>
            <a:gdLst>
              <a:gd name="T0" fmla="*/ 0 w 391"/>
              <a:gd name="T1" fmla="*/ 447 h 447"/>
              <a:gd name="T2" fmla="*/ 36 w 391"/>
              <a:gd name="T3" fmla="*/ 223 h 447"/>
              <a:gd name="T4" fmla="*/ 0 w 391"/>
              <a:gd name="T5" fmla="*/ 0 h 447"/>
              <a:gd name="T6" fmla="*/ 355 w 391"/>
              <a:gd name="T7" fmla="*/ 0 h 447"/>
              <a:gd name="T8" fmla="*/ 391 w 391"/>
              <a:gd name="T9" fmla="*/ 223 h 447"/>
              <a:gd name="T10" fmla="*/ 355 w 391"/>
              <a:gd name="T11" fmla="*/ 447 h 447"/>
              <a:gd name="T12" fmla="*/ 0 w 391"/>
              <a:gd name="T13" fmla="*/ 447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1" h="447">
                <a:moveTo>
                  <a:pt x="0" y="447"/>
                </a:moveTo>
                <a:cubicBezTo>
                  <a:pt x="20" y="447"/>
                  <a:pt x="36" y="347"/>
                  <a:pt x="36" y="223"/>
                </a:cubicBezTo>
                <a:cubicBezTo>
                  <a:pt x="36" y="100"/>
                  <a:pt x="20" y="0"/>
                  <a:pt x="0" y="0"/>
                </a:cubicBezTo>
                <a:lnTo>
                  <a:pt x="355" y="0"/>
                </a:lnTo>
                <a:cubicBezTo>
                  <a:pt x="375" y="0"/>
                  <a:pt x="391" y="100"/>
                  <a:pt x="391" y="223"/>
                </a:cubicBezTo>
                <a:cubicBezTo>
                  <a:pt x="391" y="347"/>
                  <a:pt x="375" y="447"/>
                  <a:pt x="355" y="447"/>
                </a:cubicBezTo>
                <a:lnTo>
                  <a:pt x="0" y="447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31">
            <a:extLst>
              <a:ext uri="{FF2B5EF4-FFF2-40B4-BE49-F238E27FC236}">
                <a16:creationId xmlns:a16="http://schemas.microsoft.com/office/drawing/2014/main" id="{F215B990-9531-4A25-AEC9-E956B4728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82" y="3421700"/>
            <a:ext cx="36629" cy="356061"/>
          </a:xfrm>
          <a:prstGeom prst="rect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Line 107">
            <a:extLst>
              <a:ext uri="{FF2B5EF4-FFF2-40B4-BE49-F238E27FC236}">
                <a16:creationId xmlns:a16="http://schemas.microsoft.com/office/drawing/2014/main" id="{3FC632C1-568A-4FD2-8ACF-1C32C6F0B2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5010" y="3610327"/>
            <a:ext cx="457444" cy="6358"/>
          </a:xfrm>
          <a:prstGeom prst="line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Line 108">
            <a:extLst>
              <a:ext uri="{FF2B5EF4-FFF2-40B4-BE49-F238E27FC236}">
                <a16:creationId xmlns:a16="http://schemas.microsoft.com/office/drawing/2014/main" id="{B98C707B-52DA-49AD-AA87-1986907D6B4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26532" y="3612448"/>
            <a:ext cx="454537" cy="4238"/>
          </a:xfrm>
          <a:prstGeom prst="line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988A3ABC-3F79-476B-9F6D-ACC6A6C8E957}"/>
              </a:ext>
            </a:extLst>
          </p:cNvPr>
          <p:cNvSpPr txBox="1"/>
          <p:nvPr/>
        </p:nvSpPr>
        <p:spPr>
          <a:xfrm>
            <a:off x="3661730" y="2695085"/>
            <a:ext cx="1440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RF cavity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FB50DC98-83CE-4270-BF98-298CC89811DE}"/>
              </a:ext>
            </a:extLst>
          </p:cNvPr>
          <p:cNvSpPr txBox="1"/>
          <p:nvPr/>
        </p:nvSpPr>
        <p:spPr>
          <a:xfrm>
            <a:off x="1675042" y="3233071"/>
            <a:ext cx="43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GB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EB88B96A-93C3-4FFC-9E27-9E152B5B667D}"/>
              </a:ext>
            </a:extLst>
          </p:cNvPr>
          <p:cNvSpPr/>
          <p:nvPr/>
        </p:nvSpPr>
        <p:spPr>
          <a:xfrm>
            <a:off x="1819149" y="262171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0052389E-F881-4468-95FA-700774A44FB7}"/>
              </a:ext>
            </a:extLst>
          </p:cNvPr>
          <p:cNvSpPr/>
          <p:nvPr/>
        </p:nvSpPr>
        <p:spPr>
          <a:xfrm>
            <a:off x="6480063" y="359032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C3CA6775-0B3F-4E1B-95EB-79E5095A012C}"/>
              </a:ext>
            </a:extLst>
          </p:cNvPr>
          <p:cNvSpPr txBox="1"/>
          <p:nvPr/>
        </p:nvSpPr>
        <p:spPr>
          <a:xfrm>
            <a:off x="2371529" y="2991046"/>
            <a:ext cx="1072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Solenoid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684D496-7071-4381-9DDC-3E8B3886885C}"/>
              </a:ext>
            </a:extLst>
          </p:cNvPr>
          <p:cNvSpPr txBox="1"/>
          <p:nvPr/>
        </p:nvSpPr>
        <p:spPr>
          <a:xfrm>
            <a:off x="356699" y="1372026"/>
            <a:ext cx="729687" cy="33855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TNSA</a:t>
            </a:r>
            <a:endParaRPr lang="en-GB" sz="16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8B7D9EC5-F713-4EB0-AE84-822E1B2CCB35}"/>
              </a:ext>
            </a:extLst>
          </p:cNvPr>
          <p:cNvSpPr txBox="1"/>
          <p:nvPr/>
        </p:nvSpPr>
        <p:spPr>
          <a:xfrm>
            <a:off x="3501650" y="1248916"/>
            <a:ext cx="1557578" cy="584775"/>
          </a:xfrm>
          <a:prstGeom prst="rect">
            <a:avLst/>
          </a:prstGeom>
          <a:noFill/>
          <a:ln w="19050"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Energetic compression</a:t>
            </a:r>
          </a:p>
        </p:txBody>
      </p: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8B39A290-1FCF-4571-BCF5-6A803E27A215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721543" y="1710580"/>
            <a:ext cx="909471" cy="1299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12BAECC5-91E7-4912-807D-C818EDC299D7}"/>
              </a:ext>
            </a:extLst>
          </p:cNvPr>
          <p:cNvCxnSpPr>
            <a:cxnSpLocks/>
            <a:stCxn id="39" idx="2"/>
          </p:cNvCxnSpPr>
          <p:nvPr/>
        </p:nvCxnSpPr>
        <p:spPr>
          <a:xfrm>
            <a:off x="4280439" y="1833691"/>
            <a:ext cx="0" cy="861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feld 44">
            <a:extLst>
              <a:ext uri="{FF2B5EF4-FFF2-40B4-BE49-F238E27FC236}">
                <a16:creationId xmlns:a16="http://schemas.microsoft.com/office/drawing/2014/main" id="{553250FD-C996-495F-A851-D989F0AA8D52}"/>
              </a:ext>
            </a:extLst>
          </p:cNvPr>
          <p:cNvSpPr txBox="1"/>
          <p:nvPr/>
        </p:nvSpPr>
        <p:spPr>
          <a:xfrm>
            <a:off x="490106" y="3982950"/>
            <a:ext cx="107298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PHELIX</a:t>
            </a:r>
            <a:endParaRPr lang="en-GB" sz="1400" dirty="0">
              <a:solidFill>
                <a:srgbClr val="C00000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leichschenkliges Dreieck 2">
            <a:extLst>
              <a:ext uri="{FF2B5EF4-FFF2-40B4-BE49-F238E27FC236}">
                <a16:creationId xmlns:a16="http://schemas.microsoft.com/office/drawing/2014/main" id="{EEAC91F5-03F1-40C9-AC0F-0A5C03F628E1}"/>
              </a:ext>
            </a:extLst>
          </p:cNvPr>
          <p:cNvSpPr/>
          <p:nvPr/>
        </p:nvSpPr>
        <p:spPr>
          <a:xfrm rot="16200000">
            <a:off x="2101894" y="3388314"/>
            <a:ext cx="390277" cy="450392"/>
          </a:xfrm>
          <a:prstGeom prst="triangle">
            <a:avLst/>
          </a:prstGeom>
          <a:solidFill>
            <a:srgbClr val="004BA1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A5482B47-1888-4F54-8186-80981B913AA6}"/>
                  </a:ext>
                </a:extLst>
              </p:cNvPr>
              <p:cNvSpPr txBox="1"/>
              <p:nvPr/>
            </p:nvSpPr>
            <p:spPr>
              <a:xfrm>
                <a:off x="1960240" y="4241749"/>
                <a:ext cx="1464375" cy="3077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rgbClr val="004BA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 b="0" i="0" smtClean="0">
                            <a:solidFill>
                              <a:srgbClr val="004BA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de-DE" sz="2000" b="0" i="0" smtClean="0">
                            <a:solidFill>
                              <a:srgbClr val="004BA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000" b="0" i="0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GB" sz="20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 i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de-DE" sz="20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000" i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GB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rgbClr val="F2060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 i="0">
                            <a:solidFill>
                              <a:srgbClr val="F20606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de-DE" sz="2000" b="0" i="0" smtClean="0">
                            <a:solidFill>
                              <a:srgbClr val="F20606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A5482B47-1888-4F54-8186-80981B913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240" y="4241749"/>
                <a:ext cx="1464375" cy="307777"/>
              </a:xfrm>
              <a:prstGeom prst="rect">
                <a:avLst/>
              </a:prstGeom>
              <a:blipFill>
                <a:blip r:embed="rId4"/>
                <a:stretch>
                  <a:fillRect l="-6034" r="-2586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Gleichschenkliges Dreieck 43">
            <a:extLst>
              <a:ext uri="{FF2B5EF4-FFF2-40B4-BE49-F238E27FC236}">
                <a16:creationId xmlns:a16="http://schemas.microsoft.com/office/drawing/2014/main" id="{DBC7C0DB-8B56-4C59-A347-E5352E70D02D}"/>
              </a:ext>
            </a:extLst>
          </p:cNvPr>
          <p:cNvSpPr/>
          <p:nvPr/>
        </p:nvSpPr>
        <p:spPr>
          <a:xfrm rot="16200000">
            <a:off x="2162451" y="3385131"/>
            <a:ext cx="269165" cy="450392"/>
          </a:xfrm>
          <a:prstGeom prst="triangle">
            <a:avLst/>
          </a:prstGeom>
          <a:solidFill>
            <a:srgbClr val="008000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6" name="Gleichschenkliges Dreieck 45">
            <a:extLst>
              <a:ext uri="{FF2B5EF4-FFF2-40B4-BE49-F238E27FC236}">
                <a16:creationId xmlns:a16="http://schemas.microsoft.com/office/drawing/2014/main" id="{65F787E2-6BF6-4CC1-B044-E33B76A72535}"/>
              </a:ext>
            </a:extLst>
          </p:cNvPr>
          <p:cNvSpPr/>
          <p:nvPr/>
        </p:nvSpPr>
        <p:spPr>
          <a:xfrm rot="16200000">
            <a:off x="2206517" y="3387251"/>
            <a:ext cx="181031" cy="450392"/>
          </a:xfrm>
          <a:prstGeom prst="triangle">
            <a:avLst/>
          </a:prstGeom>
          <a:solidFill>
            <a:srgbClr val="F20606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Trapezoid 11">
            <a:extLst>
              <a:ext uri="{FF2B5EF4-FFF2-40B4-BE49-F238E27FC236}">
                <a16:creationId xmlns:a16="http://schemas.microsoft.com/office/drawing/2014/main" id="{AFF7DA4A-1B95-445A-B574-9E660B89085D}"/>
              </a:ext>
            </a:extLst>
          </p:cNvPr>
          <p:cNvSpPr/>
          <p:nvPr/>
        </p:nvSpPr>
        <p:spPr>
          <a:xfrm rot="5400000" flipH="1">
            <a:off x="3225056" y="3378142"/>
            <a:ext cx="283892" cy="473056"/>
          </a:xfrm>
          <a:prstGeom prst="trapezoid">
            <a:avLst>
              <a:gd name="adj" fmla="val 36184"/>
            </a:avLst>
          </a:prstGeom>
          <a:solidFill>
            <a:srgbClr val="004BA1">
              <a:alpha val="4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7" name="Trapezoid 46">
            <a:extLst>
              <a:ext uri="{FF2B5EF4-FFF2-40B4-BE49-F238E27FC236}">
                <a16:creationId xmlns:a16="http://schemas.microsoft.com/office/drawing/2014/main" id="{74605519-F4D9-4F1C-835F-ED3EF68A83F7}"/>
              </a:ext>
            </a:extLst>
          </p:cNvPr>
          <p:cNvSpPr/>
          <p:nvPr/>
        </p:nvSpPr>
        <p:spPr>
          <a:xfrm rot="5400000" flipH="1">
            <a:off x="3221115" y="3375920"/>
            <a:ext cx="283892" cy="473056"/>
          </a:xfrm>
          <a:prstGeom prst="trapezoid">
            <a:avLst>
              <a:gd name="adj" fmla="val 0"/>
            </a:avLst>
          </a:prstGeom>
          <a:solidFill>
            <a:srgbClr val="008000">
              <a:alpha val="4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8" name="Trapezoid 47">
            <a:extLst>
              <a:ext uri="{FF2B5EF4-FFF2-40B4-BE49-F238E27FC236}">
                <a16:creationId xmlns:a16="http://schemas.microsoft.com/office/drawing/2014/main" id="{B7DC0D09-14ED-4647-8A50-424E10751D97}"/>
              </a:ext>
            </a:extLst>
          </p:cNvPr>
          <p:cNvSpPr/>
          <p:nvPr/>
        </p:nvSpPr>
        <p:spPr>
          <a:xfrm rot="16200000">
            <a:off x="3100175" y="3380086"/>
            <a:ext cx="532115" cy="473056"/>
          </a:xfrm>
          <a:prstGeom prst="trapezoid">
            <a:avLst>
              <a:gd name="adj" fmla="val 39371"/>
            </a:avLst>
          </a:prstGeom>
          <a:solidFill>
            <a:srgbClr val="F20606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31995C2-7115-C1B2-44F8-B6E501EF9B8D}"/>
              </a:ext>
            </a:extLst>
          </p:cNvPr>
          <p:cNvSpPr txBox="1"/>
          <p:nvPr/>
        </p:nvSpPr>
        <p:spPr>
          <a:xfrm>
            <a:off x="1475647" y="1248916"/>
            <a:ext cx="1872815" cy="584775"/>
          </a:xfrm>
          <a:prstGeom prst="rect">
            <a:avLst/>
          </a:prstGeom>
          <a:noFill/>
          <a:ln w="19050">
            <a:solidFill>
              <a:srgbClr val="A5A5A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Transport &amp;</a:t>
            </a:r>
          </a:p>
          <a:p>
            <a:pPr algn="ctr"/>
            <a:r>
              <a:rPr lang="en-US" sz="16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energy selection</a:t>
            </a: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4BD4CC59-7A79-00CA-7E1D-2E3BD4FDC319}"/>
              </a:ext>
            </a:extLst>
          </p:cNvPr>
          <p:cNvCxnSpPr>
            <a:cxnSpLocks/>
          </p:cNvCxnSpPr>
          <p:nvPr/>
        </p:nvCxnSpPr>
        <p:spPr>
          <a:xfrm>
            <a:off x="2419738" y="1818274"/>
            <a:ext cx="272689" cy="1100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Freeform 17">
            <a:extLst>
              <a:ext uri="{FF2B5EF4-FFF2-40B4-BE49-F238E27FC236}">
                <a16:creationId xmlns:a16="http://schemas.microsoft.com/office/drawing/2014/main" id="{B669713C-5551-B9F0-F2EF-3CCE5CB09AC3}"/>
              </a:ext>
            </a:extLst>
          </p:cNvPr>
          <p:cNvSpPr>
            <a:spLocks/>
          </p:cNvSpPr>
          <p:nvPr/>
        </p:nvSpPr>
        <p:spPr bwMode="auto">
          <a:xfrm>
            <a:off x="5448008" y="3268060"/>
            <a:ext cx="601132" cy="673973"/>
          </a:xfrm>
          <a:custGeom>
            <a:avLst/>
            <a:gdLst>
              <a:gd name="T0" fmla="*/ 0 w 391"/>
              <a:gd name="T1" fmla="*/ 446 h 446"/>
              <a:gd name="T2" fmla="*/ 36 w 391"/>
              <a:gd name="T3" fmla="*/ 223 h 446"/>
              <a:gd name="T4" fmla="*/ 0 w 391"/>
              <a:gd name="T5" fmla="*/ 0 h 446"/>
              <a:gd name="T6" fmla="*/ 356 w 391"/>
              <a:gd name="T7" fmla="*/ 0 h 446"/>
              <a:gd name="T8" fmla="*/ 391 w 391"/>
              <a:gd name="T9" fmla="*/ 223 h 446"/>
              <a:gd name="T10" fmla="*/ 356 w 391"/>
              <a:gd name="T11" fmla="*/ 446 h 446"/>
              <a:gd name="T12" fmla="*/ 0 w 391"/>
              <a:gd name="T13" fmla="*/ 446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1" h="446">
                <a:moveTo>
                  <a:pt x="0" y="446"/>
                </a:moveTo>
                <a:cubicBezTo>
                  <a:pt x="20" y="446"/>
                  <a:pt x="36" y="346"/>
                  <a:pt x="36" y="223"/>
                </a:cubicBezTo>
                <a:cubicBezTo>
                  <a:pt x="36" y="100"/>
                  <a:pt x="20" y="0"/>
                  <a:pt x="0" y="0"/>
                </a:cubicBezTo>
                <a:lnTo>
                  <a:pt x="356" y="0"/>
                </a:lnTo>
                <a:cubicBezTo>
                  <a:pt x="375" y="0"/>
                  <a:pt x="391" y="100"/>
                  <a:pt x="391" y="223"/>
                </a:cubicBezTo>
                <a:cubicBezTo>
                  <a:pt x="391" y="346"/>
                  <a:pt x="375" y="446"/>
                  <a:pt x="356" y="446"/>
                </a:cubicBezTo>
                <a:lnTo>
                  <a:pt x="0" y="446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val 18">
            <a:extLst>
              <a:ext uri="{FF2B5EF4-FFF2-40B4-BE49-F238E27FC236}">
                <a16:creationId xmlns:a16="http://schemas.microsoft.com/office/drawing/2014/main" id="{E9F7437C-5A30-7995-7D7B-86C4EF578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1132" y="3268060"/>
            <a:ext cx="89865" cy="673973"/>
          </a:xfrm>
          <a:prstGeom prst="ellipse">
            <a:avLst/>
          </a:prstGeom>
          <a:solidFill>
            <a:srgbClr val="C9C9C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Freeform 19">
            <a:extLst>
              <a:ext uri="{FF2B5EF4-FFF2-40B4-BE49-F238E27FC236}">
                <a16:creationId xmlns:a16="http://schemas.microsoft.com/office/drawing/2014/main" id="{1FAF1165-5BD5-1DC6-E4FB-C3292A21D7C9}"/>
              </a:ext>
            </a:extLst>
          </p:cNvPr>
          <p:cNvSpPr>
            <a:spLocks noEditPoints="1"/>
          </p:cNvSpPr>
          <p:nvPr/>
        </p:nvSpPr>
        <p:spPr bwMode="auto">
          <a:xfrm>
            <a:off x="5391988" y="3268060"/>
            <a:ext cx="657151" cy="673973"/>
          </a:xfrm>
          <a:custGeom>
            <a:avLst/>
            <a:gdLst>
              <a:gd name="T0" fmla="*/ 36 w 427"/>
              <a:gd name="T1" fmla="*/ 0 h 446"/>
              <a:gd name="T2" fmla="*/ 72 w 427"/>
              <a:gd name="T3" fmla="*/ 223 h 446"/>
              <a:gd name="T4" fmla="*/ 36 w 427"/>
              <a:gd name="T5" fmla="*/ 446 h 446"/>
              <a:gd name="T6" fmla="*/ 0 w 427"/>
              <a:gd name="T7" fmla="*/ 223 h 446"/>
              <a:gd name="T8" fmla="*/ 36 w 427"/>
              <a:gd name="T9" fmla="*/ 0 h 446"/>
              <a:gd name="T10" fmla="*/ 36 w 427"/>
              <a:gd name="T11" fmla="*/ 0 h 446"/>
              <a:gd name="T12" fmla="*/ 392 w 427"/>
              <a:gd name="T13" fmla="*/ 0 h 446"/>
              <a:gd name="T14" fmla="*/ 427 w 427"/>
              <a:gd name="T15" fmla="*/ 223 h 446"/>
              <a:gd name="T16" fmla="*/ 392 w 427"/>
              <a:gd name="T17" fmla="*/ 446 h 446"/>
              <a:gd name="T18" fmla="*/ 36 w 427"/>
              <a:gd name="T19" fmla="*/ 446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7" h="446">
                <a:moveTo>
                  <a:pt x="36" y="0"/>
                </a:moveTo>
                <a:cubicBezTo>
                  <a:pt x="56" y="0"/>
                  <a:pt x="72" y="100"/>
                  <a:pt x="72" y="223"/>
                </a:cubicBezTo>
                <a:cubicBezTo>
                  <a:pt x="72" y="346"/>
                  <a:pt x="56" y="446"/>
                  <a:pt x="36" y="446"/>
                </a:cubicBezTo>
                <a:cubicBezTo>
                  <a:pt x="16" y="446"/>
                  <a:pt x="0" y="346"/>
                  <a:pt x="0" y="223"/>
                </a:cubicBezTo>
                <a:cubicBezTo>
                  <a:pt x="0" y="100"/>
                  <a:pt x="16" y="0"/>
                  <a:pt x="36" y="0"/>
                </a:cubicBezTo>
                <a:close/>
                <a:moveTo>
                  <a:pt x="36" y="0"/>
                </a:moveTo>
                <a:lnTo>
                  <a:pt x="392" y="0"/>
                </a:lnTo>
                <a:cubicBezTo>
                  <a:pt x="411" y="0"/>
                  <a:pt x="427" y="100"/>
                  <a:pt x="427" y="223"/>
                </a:cubicBezTo>
                <a:cubicBezTo>
                  <a:pt x="427" y="346"/>
                  <a:pt x="411" y="446"/>
                  <a:pt x="392" y="446"/>
                </a:cubicBezTo>
                <a:lnTo>
                  <a:pt x="36" y="446"/>
                </a:lnTo>
              </a:path>
            </a:pathLst>
          </a:custGeom>
          <a:noFill/>
          <a:ln w="7938" cap="flat">
            <a:solidFill>
              <a:srgbClr val="78787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Oval 20">
            <a:extLst>
              <a:ext uri="{FF2B5EF4-FFF2-40B4-BE49-F238E27FC236}">
                <a16:creationId xmlns:a16="http://schemas.microsoft.com/office/drawing/2014/main" id="{3BDAB416-7A67-CFFA-9EC4-9C1A58918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4135" y="3414352"/>
            <a:ext cx="45719" cy="379374"/>
          </a:xfrm>
          <a:prstGeom prst="ellipse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Oval 21">
            <a:extLst>
              <a:ext uri="{FF2B5EF4-FFF2-40B4-BE49-F238E27FC236}">
                <a16:creationId xmlns:a16="http://schemas.microsoft.com/office/drawing/2014/main" id="{9E9CD6FA-ED85-6A01-A515-2FB67510E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4135" y="3414352"/>
            <a:ext cx="45719" cy="379374"/>
          </a:xfrm>
          <a:prstGeom prst="ellipse">
            <a:avLst/>
          </a:prstGeom>
          <a:noFill/>
          <a:ln w="7938" cap="flat">
            <a:solidFill>
              <a:srgbClr val="A5A5A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1C8ED337-6D88-6170-8439-0A81CEE010A0}"/>
              </a:ext>
            </a:extLst>
          </p:cNvPr>
          <p:cNvSpPr txBox="1"/>
          <p:nvPr/>
        </p:nvSpPr>
        <p:spPr>
          <a:xfrm>
            <a:off x="5281404" y="2875684"/>
            <a:ext cx="1072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Solenoid 2</a:t>
            </a:r>
            <a:endParaRPr lang="en-GB" sz="14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rapezoid 48">
            <a:extLst>
              <a:ext uri="{FF2B5EF4-FFF2-40B4-BE49-F238E27FC236}">
                <a16:creationId xmlns:a16="http://schemas.microsoft.com/office/drawing/2014/main" id="{197007B5-4090-4512-97D2-7F04C225B87E}"/>
              </a:ext>
            </a:extLst>
          </p:cNvPr>
          <p:cNvSpPr/>
          <p:nvPr/>
        </p:nvSpPr>
        <p:spPr>
          <a:xfrm rot="5400000" flipH="1">
            <a:off x="4714983" y="3026626"/>
            <a:ext cx="283892" cy="1167401"/>
          </a:xfrm>
          <a:prstGeom prst="trapezoid">
            <a:avLst>
              <a:gd name="adj" fmla="val 0"/>
            </a:avLst>
          </a:prstGeom>
          <a:solidFill>
            <a:srgbClr val="008000">
              <a:alpha val="4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51" name="Trapezoid 50">
            <a:extLst>
              <a:ext uri="{FF2B5EF4-FFF2-40B4-BE49-F238E27FC236}">
                <a16:creationId xmlns:a16="http://schemas.microsoft.com/office/drawing/2014/main" id="{FC2B2F9F-09F6-4979-BF44-9783B62F0425}"/>
              </a:ext>
            </a:extLst>
          </p:cNvPr>
          <p:cNvSpPr/>
          <p:nvPr/>
        </p:nvSpPr>
        <p:spPr>
          <a:xfrm rot="16200000">
            <a:off x="4599499" y="3028744"/>
            <a:ext cx="532115" cy="1167404"/>
          </a:xfrm>
          <a:prstGeom prst="trapezoid">
            <a:avLst>
              <a:gd name="adj" fmla="val 23261"/>
            </a:avLst>
          </a:prstGeom>
          <a:solidFill>
            <a:srgbClr val="008000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52" name="Trapezoid 51">
            <a:extLst>
              <a:ext uri="{FF2B5EF4-FFF2-40B4-BE49-F238E27FC236}">
                <a16:creationId xmlns:a16="http://schemas.microsoft.com/office/drawing/2014/main" id="{DE9C6C0A-0C76-4358-8B0D-F6908785419F}"/>
              </a:ext>
            </a:extLst>
          </p:cNvPr>
          <p:cNvSpPr/>
          <p:nvPr/>
        </p:nvSpPr>
        <p:spPr>
          <a:xfrm rot="16200000">
            <a:off x="4436297" y="3023751"/>
            <a:ext cx="859727" cy="1185864"/>
          </a:xfrm>
          <a:prstGeom prst="trapezoid">
            <a:avLst>
              <a:gd name="adj" fmla="val 45887"/>
            </a:avLst>
          </a:prstGeom>
          <a:solidFill>
            <a:srgbClr val="008000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99B70A01-5319-3021-8043-B4FDDF8DF0CF}"/>
              </a:ext>
            </a:extLst>
          </p:cNvPr>
          <p:cNvSpPr txBox="1"/>
          <p:nvPr/>
        </p:nvSpPr>
        <p:spPr>
          <a:xfrm>
            <a:off x="5212348" y="1372026"/>
            <a:ext cx="1247545" cy="338554"/>
          </a:xfrm>
          <a:prstGeom prst="rect">
            <a:avLst/>
          </a:prstGeom>
          <a:noFill/>
          <a:ln w="19050">
            <a:solidFill>
              <a:srgbClr val="A5A5A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Focusing</a:t>
            </a:r>
            <a:endParaRPr lang="en-GB" sz="16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8" name="Gerade Verbindung mit Pfeil 127">
            <a:extLst>
              <a:ext uri="{FF2B5EF4-FFF2-40B4-BE49-F238E27FC236}">
                <a16:creationId xmlns:a16="http://schemas.microsoft.com/office/drawing/2014/main" id="{C76E16AB-A57E-4531-C418-B9A5955863D0}"/>
              </a:ext>
            </a:extLst>
          </p:cNvPr>
          <p:cNvCxnSpPr>
            <a:cxnSpLocks/>
            <a:stCxn id="63" idx="2"/>
          </p:cNvCxnSpPr>
          <p:nvPr/>
        </p:nvCxnSpPr>
        <p:spPr>
          <a:xfrm>
            <a:off x="5836121" y="1710580"/>
            <a:ext cx="0" cy="1098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0" name="Grafik 129">
            <a:extLst>
              <a:ext uri="{FF2B5EF4-FFF2-40B4-BE49-F238E27FC236}">
                <a16:creationId xmlns:a16="http://schemas.microsoft.com/office/drawing/2014/main" id="{15FA401E-4C1E-7BFB-E8B3-BB4C8DC30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1153" y="1033006"/>
            <a:ext cx="2160000" cy="1619999"/>
          </a:xfrm>
          <a:prstGeom prst="rect">
            <a:avLst/>
          </a:prstGeom>
        </p:spPr>
      </p:pic>
      <p:pic>
        <p:nvPicPr>
          <p:cNvPr id="131" name="Grafik 130">
            <a:extLst>
              <a:ext uri="{FF2B5EF4-FFF2-40B4-BE49-F238E27FC236}">
                <a16:creationId xmlns:a16="http://schemas.microsoft.com/office/drawing/2014/main" id="{5887D6B6-32A0-0952-563B-FFD7756601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8399" y="2903864"/>
            <a:ext cx="2404012" cy="1803010"/>
          </a:xfrm>
          <a:prstGeom prst="rect">
            <a:avLst/>
          </a:prstGeom>
        </p:spPr>
      </p:pic>
      <p:sp>
        <p:nvSpPr>
          <p:cNvPr id="26" name="Freeform 10">
            <a:extLst>
              <a:ext uri="{FF2B5EF4-FFF2-40B4-BE49-F238E27FC236}">
                <a16:creationId xmlns:a16="http://schemas.microsoft.com/office/drawing/2014/main" id="{D065DA95-4C4A-4A67-A211-2417522A81C2}"/>
              </a:ext>
            </a:extLst>
          </p:cNvPr>
          <p:cNvSpPr>
            <a:spLocks/>
          </p:cNvSpPr>
          <p:nvPr/>
        </p:nvSpPr>
        <p:spPr bwMode="auto">
          <a:xfrm>
            <a:off x="3611722" y="2987222"/>
            <a:ext cx="1072986" cy="1246214"/>
          </a:xfrm>
          <a:custGeom>
            <a:avLst/>
            <a:gdLst>
              <a:gd name="T0" fmla="*/ 0 w 698"/>
              <a:gd name="T1" fmla="*/ 825 h 825"/>
              <a:gd name="T2" fmla="*/ 61 w 698"/>
              <a:gd name="T3" fmla="*/ 412 h 825"/>
              <a:gd name="T4" fmla="*/ 0 w 698"/>
              <a:gd name="T5" fmla="*/ 0 h 825"/>
              <a:gd name="T6" fmla="*/ 637 w 698"/>
              <a:gd name="T7" fmla="*/ 0 h 825"/>
              <a:gd name="T8" fmla="*/ 698 w 698"/>
              <a:gd name="T9" fmla="*/ 412 h 825"/>
              <a:gd name="T10" fmla="*/ 637 w 698"/>
              <a:gd name="T11" fmla="*/ 825 h 825"/>
              <a:gd name="T12" fmla="*/ 0 w 698"/>
              <a:gd name="T13" fmla="*/ 825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98" h="825">
                <a:moveTo>
                  <a:pt x="0" y="825"/>
                </a:moveTo>
                <a:cubicBezTo>
                  <a:pt x="34" y="825"/>
                  <a:pt x="61" y="640"/>
                  <a:pt x="61" y="412"/>
                </a:cubicBezTo>
                <a:cubicBezTo>
                  <a:pt x="61" y="185"/>
                  <a:pt x="34" y="0"/>
                  <a:pt x="0" y="0"/>
                </a:cubicBezTo>
                <a:lnTo>
                  <a:pt x="637" y="0"/>
                </a:lnTo>
                <a:cubicBezTo>
                  <a:pt x="671" y="0"/>
                  <a:pt x="698" y="185"/>
                  <a:pt x="698" y="412"/>
                </a:cubicBezTo>
                <a:cubicBezTo>
                  <a:pt x="698" y="640"/>
                  <a:pt x="671" y="825"/>
                  <a:pt x="637" y="825"/>
                </a:cubicBezTo>
                <a:lnTo>
                  <a:pt x="0" y="825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450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731" y="221082"/>
            <a:ext cx="6700979" cy="590668"/>
          </a:xfrm>
        </p:spPr>
        <p:txBody>
          <a:bodyPr/>
          <a:lstStyle/>
          <a:p>
            <a:r>
              <a:rPr lang="en-US"/>
              <a:t>The LIGHT beam line at Z6-GSI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66320C8-F314-4F04-A23F-9F5248D0BF38}"/>
              </a:ext>
            </a:extLst>
          </p:cNvPr>
          <p:cNvGrpSpPr/>
          <p:nvPr/>
        </p:nvGrpSpPr>
        <p:grpSpPr>
          <a:xfrm>
            <a:off x="4526368" y="1976636"/>
            <a:ext cx="4494532" cy="2867433"/>
            <a:chOff x="1794816" y="1846464"/>
            <a:chExt cx="4494532" cy="2867433"/>
          </a:xfrm>
        </p:grpSpPr>
        <p:sp>
          <p:nvSpPr>
            <p:cNvPr id="116" name="CustomShape 24">
              <a:extLst>
                <a:ext uri="{FF2B5EF4-FFF2-40B4-BE49-F238E27FC236}">
                  <a16:creationId xmlns:a16="http://schemas.microsoft.com/office/drawing/2014/main" id="{DD0A7895-0C03-481C-A920-DD6416477F2D}"/>
                </a:ext>
              </a:extLst>
            </p:cNvPr>
            <p:cNvSpPr/>
            <p:nvPr/>
          </p:nvSpPr>
          <p:spPr>
            <a:xfrm>
              <a:off x="1794816" y="3995789"/>
              <a:ext cx="649230" cy="47708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7" name="Bogen 116">
              <a:extLst>
                <a:ext uri="{FF2B5EF4-FFF2-40B4-BE49-F238E27FC236}">
                  <a16:creationId xmlns:a16="http://schemas.microsoft.com/office/drawing/2014/main" id="{3369C84E-1AC6-4C99-8B20-2B62919035BA}"/>
                </a:ext>
              </a:extLst>
            </p:cNvPr>
            <p:cNvSpPr/>
            <p:nvPr/>
          </p:nvSpPr>
          <p:spPr>
            <a:xfrm rot="16862097">
              <a:off x="2316354" y="4237480"/>
              <a:ext cx="135549" cy="177079"/>
            </a:xfrm>
            <a:prstGeom prst="arc">
              <a:avLst>
                <a:gd name="adj1" fmla="val 15416670"/>
                <a:gd name="adj2" fmla="val 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8" name="Bogen 117">
              <a:extLst>
                <a:ext uri="{FF2B5EF4-FFF2-40B4-BE49-F238E27FC236}">
                  <a16:creationId xmlns:a16="http://schemas.microsoft.com/office/drawing/2014/main" id="{950059C4-AA5E-439D-B7A6-D207D3087068}"/>
                </a:ext>
              </a:extLst>
            </p:cNvPr>
            <p:cNvSpPr/>
            <p:nvPr/>
          </p:nvSpPr>
          <p:spPr>
            <a:xfrm rot="9875845">
              <a:off x="2301297" y="4115280"/>
              <a:ext cx="139146" cy="130956"/>
            </a:xfrm>
            <a:prstGeom prst="arc">
              <a:avLst>
                <a:gd name="adj1" fmla="val 15930225"/>
                <a:gd name="adj2" fmla="val 217401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9" name="CustomShape 22">
              <a:extLst>
                <a:ext uri="{FF2B5EF4-FFF2-40B4-BE49-F238E27FC236}">
                  <a16:creationId xmlns:a16="http://schemas.microsoft.com/office/drawing/2014/main" id="{AD1F662D-48CB-491E-96B0-55DF8E62E2AA}"/>
                </a:ext>
              </a:extLst>
            </p:cNvPr>
            <p:cNvSpPr/>
            <p:nvPr/>
          </p:nvSpPr>
          <p:spPr>
            <a:xfrm>
              <a:off x="4142686" y="3837973"/>
              <a:ext cx="848649" cy="662197"/>
            </a:xfrm>
            <a:custGeom>
              <a:avLst/>
              <a:gdLst/>
              <a:ahLst/>
              <a:cxnLst/>
              <a:rect l="l" t="t" r="r" b="b"/>
              <a:pathLst>
                <a:path w="1135" h="794">
                  <a:moveTo>
                    <a:pt x="0" y="0"/>
                  </a:moveTo>
                  <a:lnTo>
                    <a:pt x="567" y="0"/>
                  </a:lnTo>
                  <a:lnTo>
                    <a:pt x="1135" y="0"/>
                  </a:lnTo>
                  <a:lnTo>
                    <a:pt x="1135" y="794"/>
                  </a:lnTo>
                  <a:lnTo>
                    <a:pt x="567" y="794"/>
                  </a:lnTo>
                  <a:lnTo>
                    <a:pt x="0" y="7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0" name="CustomShape 23">
              <a:extLst>
                <a:ext uri="{FF2B5EF4-FFF2-40B4-BE49-F238E27FC236}">
                  <a16:creationId xmlns:a16="http://schemas.microsoft.com/office/drawing/2014/main" id="{E86A9F7C-1CF3-48C0-BE0D-4BC81CD94AEC}"/>
                </a:ext>
              </a:extLst>
            </p:cNvPr>
            <p:cNvSpPr/>
            <p:nvPr/>
          </p:nvSpPr>
          <p:spPr>
            <a:xfrm>
              <a:off x="4599204" y="2505531"/>
              <a:ext cx="576795" cy="1344962"/>
            </a:xfrm>
            <a:custGeom>
              <a:avLst/>
              <a:gdLst/>
              <a:ahLst/>
              <a:cxnLst/>
              <a:rect l="l" t="t" r="r" b="b"/>
              <a:pathLst>
                <a:path w="775" h="1612">
                  <a:moveTo>
                    <a:pt x="161" y="1612"/>
                  </a:moveTo>
                  <a:lnTo>
                    <a:pt x="468" y="913"/>
                  </a:lnTo>
                  <a:lnTo>
                    <a:pt x="775" y="215"/>
                  </a:lnTo>
                  <a:lnTo>
                    <a:pt x="716" y="0"/>
                  </a:lnTo>
                  <a:lnTo>
                    <a:pt x="358" y="806"/>
                  </a:lnTo>
                  <a:lnTo>
                    <a:pt x="0" y="1612"/>
                  </a:lnTo>
                  <a:lnTo>
                    <a:pt x="161" y="161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1" name="CustomShape 25">
              <a:extLst>
                <a:ext uri="{FF2B5EF4-FFF2-40B4-BE49-F238E27FC236}">
                  <a16:creationId xmlns:a16="http://schemas.microsoft.com/office/drawing/2014/main" id="{B3C82474-DB01-4E0F-86E3-540FD2AD2EE5}"/>
                </a:ext>
              </a:extLst>
            </p:cNvPr>
            <p:cNvSpPr/>
            <p:nvPr/>
          </p:nvSpPr>
          <p:spPr>
            <a:xfrm>
              <a:off x="6008158" y="3070701"/>
              <a:ext cx="142187" cy="225352"/>
            </a:xfrm>
            <a:custGeom>
              <a:avLst/>
              <a:gdLst/>
              <a:ahLst/>
              <a:cxnLst/>
              <a:rect l="l" t="t" r="r" b="b"/>
              <a:pathLst>
                <a:path w="193" h="271">
                  <a:moveTo>
                    <a:pt x="54" y="0"/>
                  </a:moveTo>
                  <a:lnTo>
                    <a:pt x="193" y="30"/>
                  </a:lnTo>
                  <a:lnTo>
                    <a:pt x="139" y="271"/>
                  </a:lnTo>
                  <a:lnTo>
                    <a:pt x="0" y="241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2" name="CustomShape 27">
              <a:extLst>
                <a:ext uri="{FF2B5EF4-FFF2-40B4-BE49-F238E27FC236}">
                  <a16:creationId xmlns:a16="http://schemas.microsoft.com/office/drawing/2014/main" id="{0DBF10B3-E78B-4B62-A261-4176E5239247}"/>
                </a:ext>
              </a:extLst>
            </p:cNvPr>
            <p:cNvSpPr/>
            <p:nvPr/>
          </p:nvSpPr>
          <p:spPr>
            <a:xfrm>
              <a:off x="2720163" y="3918747"/>
              <a:ext cx="542813" cy="26783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3" name="CustomShape 28">
              <a:extLst>
                <a:ext uri="{FF2B5EF4-FFF2-40B4-BE49-F238E27FC236}">
                  <a16:creationId xmlns:a16="http://schemas.microsoft.com/office/drawing/2014/main" id="{E754F0F9-8DA8-420C-AC7C-E0578E1511FE}"/>
                </a:ext>
              </a:extLst>
            </p:cNvPr>
            <p:cNvSpPr/>
            <p:nvPr/>
          </p:nvSpPr>
          <p:spPr>
            <a:xfrm>
              <a:off x="5103117" y="1846464"/>
              <a:ext cx="1186231" cy="1224684"/>
            </a:xfrm>
            <a:custGeom>
              <a:avLst/>
              <a:gdLst/>
              <a:ahLst/>
              <a:cxnLst/>
              <a:rect l="l" t="t" r="r" b="b"/>
              <a:pathLst>
                <a:path w="1589" h="1468">
                  <a:moveTo>
                    <a:pt x="0" y="734"/>
                  </a:moveTo>
                  <a:lnTo>
                    <a:pt x="0" y="716"/>
                  </a:lnTo>
                  <a:lnTo>
                    <a:pt x="1" y="697"/>
                  </a:lnTo>
                  <a:lnTo>
                    <a:pt x="2" y="678"/>
                  </a:lnTo>
                  <a:lnTo>
                    <a:pt x="3" y="659"/>
                  </a:lnTo>
                  <a:lnTo>
                    <a:pt x="6" y="642"/>
                  </a:lnTo>
                  <a:lnTo>
                    <a:pt x="9" y="623"/>
                  </a:lnTo>
                  <a:lnTo>
                    <a:pt x="11" y="604"/>
                  </a:lnTo>
                  <a:lnTo>
                    <a:pt x="15" y="587"/>
                  </a:lnTo>
                  <a:lnTo>
                    <a:pt x="20" y="569"/>
                  </a:lnTo>
                  <a:lnTo>
                    <a:pt x="24" y="552"/>
                  </a:lnTo>
                  <a:lnTo>
                    <a:pt x="29" y="534"/>
                  </a:lnTo>
                  <a:lnTo>
                    <a:pt x="35" y="517"/>
                  </a:lnTo>
                  <a:lnTo>
                    <a:pt x="40" y="499"/>
                  </a:lnTo>
                  <a:lnTo>
                    <a:pt x="47" y="482"/>
                  </a:lnTo>
                  <a:lnTo>
                    <a:pt x="55" y="465"/>
                  </a:lnTo>
                  <a:lnTo>
                    <a:pt x="62" y="449"/>
                  </a:lnTo>
                  <a:lnTo>
                    <a:pt x="70" y="433"/>
                  </a:lnTo>
                  <a:lnTo>
                    <a:pt x="78" y="417"/>
                  </a:lnTo>
                  <a:lnTo>
                    <a:pt x="86" y="400"/>
                  </a:lnTo>
                  <a:lnTo>
                    <a:pt x="95" y="384"/>
                  </a:lnTo>
                  <a:lnTo>
                    <a:pt x="104" y="369"/>
                  </a:lnTo>
                  <a:lnTo>
                    <a:pt x="115" y="354"/>
                  </a:lnTo>
                  <a:lnTo>
                    <a:pt x="125" y="339"/>
                  </a:lnTo>
                  <a:lnTo>
                    <a:pt x="135" y="324"/>
                  </a:lnTo>
                  <a:lnTo>
                    <a:pt x="147" y="309"/>
                  </a:lnTo>
                  <a:lnTo>
                    <a:pt x="157" y="295"/>
                  </a:lnTo>
                  <a:lnTo>
                    <a:pt x="181" y="268"/>
                  </a:lnTo>
                  <a:lnTo>
                    <a:pt x="193" y="254"/>
                  </a:lnTo>
                  <a:lnTo>
                    <a:pt x="205" y="242"/>
                  </a:lnTo>
                  <a:lnTo>
                    <a:pt x="232" y="215"/>
                  </a:lnTo>
                  <a:lnTo>
                    <a:pt x="246" y="203"/>
                  </a:lnTo>
                  <a:lnTo>
                    <a:pt x="260" y="192"/>
                  </a:lnTo>
                  <a:lnTo>
                    <a:pt x="288" y="168"/>
                  </a:lnTo>
                  <a:lnTo>
                    <a:pt x="319" y="147"/>
                  </a:lnTo>
                  <a:lnTo>
                    <a:pt x="334" y="137"/>
                  </a:lnTo>
                  <a:lnTo>
                    <a:pt x="350" y="127"/>
                  </a:lnTo>
                  <a:lnTo>
                    <a:pt x="382" y="107"/>
                  </a:lnTo>
                  <a:lnTo>
                    <a:pt x="398" y="98"/>
                  </a:lnTo>
                  <a:lnTo>
                    <a:pt x="415" y="89"/>
                  </a:lnTo>
                  <a:lnTo>
                    <a:pt x="449" y="73"/>
                  </a:lnTo>
                  <a:lnTo>
                    <a:pt x="485" y="58"/>
                  </a:lnTo>
                  <a:lnTo>
                    <a:pt x="503" y="52"/>
                  </a:lnTo>
                  <a:lnTo>
                    <a:pt x="521" y="45"/>
                  </a:lnTo>
                  <a:lnTo>
                    <a:pt x="558" y="34"/>
                  </a:lnTo>
                  <a:lnTo>
                    <a:pt x="595" y="24"/>
                  </a:lnTo>
                  <a:lnTo>
                    <a:pt x="614" y="19"/>
                  </a:lnTo>
                  <a:lnTo>
                    <a:pt x="633" y="15"/>
                  </a:lnTo>
                  <a:lnTo>
                    <a:pt x="654" y="12"/>
                  </a:lnTo>
                  <a:lnTo>
                    <a:pt x="673" y="9"/>
                  </a:lnTo>
                  <a:lnTo>
                    <a:pt x="693" y="7"/>
                  </a:lnTo>
                  <a:lnTo>
                    <a:pt x="712" y="4"/>
                  </a:lnTo>
                  <a:lnTo>
                    <a:pt x="753" y="2"/>
                  </a:lnTo>
                  <a:lnTo>
                    <a:pt x="794" y="0"/>
                  </a:lnTo>
                  <a:lnTo>
                    <a:pt x="835" y="2"/>
                  </a:lnTo>
                  <a:lnTo>
                    <a:pt x="856" y="3"/>
                  </a:lnTo>
                  <a:lnTo>
                    <a:pt x="875" y="4"/>
                  </a:lnTo>
                  <a:lnTo>
                    <a:pt x="916" y="9"/>
                  </a:lnTo>
                  <a:lnTo>
                    <a:pt x="954" y="15"/>
                  </a:lnTo>
                  <a:lnTo>
                    <a:pt x="992" y="24"/>
                  </a:lnTo>
                  <a:lnTo>
                    <a:pt x="1011" y="29"/>
                  </a:lnTo>
                  <a:lnTo>
                    <a:pt x="1031" y="34"/>
                  </a:lnTo>
                  <a:lnTo>
                    <a:pt x="1048" y="39"/>
                  </a:lnTo>
                  <a:lnTo>
                    <a:pt x="1068" y="45"/>
                  </a:lnTo>
                  <a:lnTo>
                    <a:pt x="1086" y="52"/>
                  </a:lnTo>
                  <a:lnTo>
                    <a:pt x="1103" y="58"/>
                  </a:lnTo>
                  <a:lnTo>
                    <a:pt x="1138" y="73"/>
                  </a:lnTo>
                  <a:lnTo>
                    <a:pt x="1156" y="82"/>
                  </a:lnTo>
                  <a:lnTo>
                    <a:pt x="1172" y="89"/>
                  </a:lnTo>
                  <a:lnTo>
                    <a:pt x="1189" y="98"/>
                  </a:lnTo>
                  <a:lnTo>
                    <a:pt x="1206" y="107"/>
                  </a:lnTo>
                  <a:lnTo>
                    <a:pt x="1239" y="127"/>
                  </a:lnTo>
                  <a:lnTo>
                    <a:pt x="1269" y="147"/>
                  </a:lnTo>
                  <a:lnTo>
                    <a:pt x="1299" y="168"/>
                  </a:lnTo>
                  <a:lnTo>
                    <a:pt x="1314" y="179"/>
                  </a:lnTo>
                  <a:lnTo>
                    <a:pt x="1328" y="192"/>
                  </a:lnTo>
                  <a:lnTo>
                    <a:pt x="1342" y="203"/>
                  </a:lnTo>
                  <a:lnTo>
                    <a:pt x="1356" y="215"/>
                  </a:lnTo>
                  <a:lnTo>
                    <a:pt x="1369" y="228"/>
                  </a:lnTo>
                  <a:lnTo>
                    <a:pt x="1382" y="242"/>
                  </a:lnTo>
                  <a:lnTo>
                    <a:pt x="1395" y="254"/>
                  </a:lnTo>
                  <a:lnTo>
                    <a:pt x="1407" y="268"/>
                  </a:lnTo>
                  <a:lnTo>
                    <a:pt x="1430" y="295"/>
                  </a:lnTo>
                  <a:lnTo>
                    <a:pt x="1442" y="309"/>
                  </a:lnTo>
                  <a:lnTo>
                    <a:pt x="1453" y="324"/>
                  </a:lnTo>
                  <a:lnTo>
                    <a:pt x="1474" y="354"/>
                  </a:lnTo>
                  <a:lnTo>
                    <a:pt x="1483" y="369"/>
                  </a:lnTo>
                  <a:lnTo>
                    <a:pt x="1493" y="384"/>
                  </a:lnTo>
                  <a:lnTo>
                    <a:pt x="1511" y="417"/>
                  </a:lnTo>
                  <a:lnTo>
                    <a:pt x="1526" y="449"/>
                  </a:lnTo>
                  <a:lnTo>
                    <a:pt x="1534" y="465"/>
                  </a:lnTo>
                  <a:lnTo>
                    <a:pt x="1540" y="482"/>
                  </a:lnTo>
                  <a:lnTo>
                    <a:pt x="1547" y="499"/>
                  </a:lnTo>
                  <a:lnTo>
                    <a:pt x="1553" y="517"/>
                  </a:lnTo>
                  <a:lnTo>
                    <a:pt x="1563" y="552"/>
                  </a:lnTo>
                  <a:lnTo>
                    <a:pt x="1572" y="587"/>
                  </a:lnTo>
                  <a:lnTo>
                    <a:pt x="1576" y="604"/>
                  </a:lnTo>
                  <a:lnTo>
                    <a:pt x="1580" y="623"/>
                  </a:lnTo>
                  <a:lnTo>
                    <a:pt x="1582" y="642"/>
                  </a:lnTo>
                  <a:lnTo>
                    <a:pt x="1585" y="659"/>
                  </a:lnTo>
                  <a:lnTo>
                    <a:pt x="1588" y="697"/>
                  </a:lnTo>
                  <a:lnTo>
                    <a:pt x="1589" y="716"/>
                  </a:lnTo>
                  <a:lnTo>
                    <a:pt x="1589" y="734"/>
                  </a:lnTo>
                  <a:lnTo>
                    <a:pt x="1589" y="753"/>
                  </a:lnTo>
                  <a:lnTo>
                    <a:pt x="1588" y="772"/>
                  </a:lnTo>
                  <a:lnTo>
                    <a:pt x="1586" y="791"/>
                  </a:lnTo>
                  <a:lnTo>
                    <a:pt x="1585" y="809"/>
                  </a:lnTo>
                  <a:lnTo>
                    <a:pt x="1582" y="828"/>
                  </a:lnTo>
                  <a:lnTo>
                    <a:pt x="1580" y="847"/>
                  </a:lnTo>
                  <a:lnTo>
                    <a:pt x="1576" y="864"/>
                  </a:lnTo>
                  <a:lnTo>
                    <a:pt x="1572" y="883"/>
                  </a:lnTo>
                  <a:lnTo>
                    <a:pt x="1568" y="901"/>
                  </a:lnTo>
                  <a:lnTo>
                    <a:pt x="1563" y="918"/>
                  </a:lnTo>
                  <a:lnTo>
                    <a:pt x="1558" y="936"/>
                  </a:lnTo>
                  <a:lnTo>
                    <a:pt x="1553" y="953"/>
                  </a:lnTo>
                  <a:lnTo>
                    <a:pt x="1547" y="971"/>
                  </a:lnTo>
                  <a:lnTo>
                    <a:pt x="1540" y="987"/>
                  </a:lnTo>
                  <a:lnTo>
                    <a:pt x="1534" y="1004"/>
                  </a:lnTo>
                  <a:lnTo>
                    <a:pt x="1526" y="1021"/>
                  </a:lnTo>
                  <a:lnTo>
                    <a:pt x="1519" y="1037"/>
                  </a:lnTo>
                  <a:lnTo>
                    <a:pt x="1511" y="1053"/>
                  </a:lnTo>
                  <a:lnTo>
                    <a:pt x="1502" y="1068"/>
                  </a:lnTo>
                  <a:lnTo>
                    <a:pt x="1493" y="1084"/>
                  </a:lnTo>
                  <a:lnTo>
                    <a:pt x="1483" y="1099"/>
                  </a:lnTo>
                  <a:lnTo>
                    <a:pt x="1474" y="1116"/>
                  </a:lnTo>
                  <a:lnTo>
                    <a:pt x="1464" y="1131"/>
                  </a:lnTo>
                  <a:lnTo>
                    <a:pt x="1453" y="1144"/>
                  </a:lnTo>
                  <a:lnTo>
                    <a:pt x="1442" y="1159"/>
                  </a:lnTo>
                  <a:lnTo>
                    <a:pt x="1430" y="1173"/>
                  </a:lnTo>
                  <a:lnTo>
                    <a:pt x="1407" y="1202"/>
                  </a:lnTo>
                  <a:lnTo>
                    <a:pt x="1395" y="1215"/>
                  </a:lnTo>
                  <a:lnTo>
                    <a:pt x="1382" y="1228"/>
                  </a:lnTo>
                  <a:lnTo>
                    <a:pt x="1356" y="1253"/>
                  </a:lnTo>
                  <a:lnTo>
                    <a:pt x="1342" y="1266"/>
                  </a:lnTo>
                  <a:lnTo>
                    <a:pt x="1328" y="1278"/>
                  </a:lnTo>
                  <a:lnTo>
                    <a:pt x="1299" y="1301"/>
                  </a:lnTo>
                  <a:lnTo>
                    <a:pt x="1269" y="1323"/>
                  </a:lnTo>
                  <a:lnTo>
                    <a:pt x="1254" y="1333"/>
                  </a:lnTo>
                  <a:lnTo>
                    <a:pt x="1239" y="1343"/>
                  </a:lnTo>
                  <a:lnTo>
                    <a:pt x="1206" y="1362"/>
                  </a:lnTo>
                  <a:lnTo>
                    <a:pt x="1189" y="1371"/>
                  </a:lnTo>
                  <a:lnTo>
                    <a:pt x="1172" y="1380"/>
                  </a:lnTo>
                  <a:lnTo>
                    <a:pt x="1138" y="1396"/>
                  </a:lnTo>
                  <a:lnTo>
                    <a:pt x="1103" y="1411"/>
                  </a:lnTo>
                  <a:lnTo>
                    <a:pt x="1086" y="1418"/>
                  </a:lnTo>
                  <a:lnTo>
                    <a:pt x="1068" y="1425"/>
                  </a:lnTo>
                  <a:lnTo>
                    <a:pt x="1031" y="1436"/>
                  </a:lnTo>
                  <a:lnTo>
                    <a:pt x="992" y="1446"/>
                  </a:lnTo>
                  <a:lnTo>
                    <a:pt x="973" y="1450"/>
                  </a:lnTo>
                  <a:lnTo>
                    <a:pt x="954" y="1453"/>
                  </a:lnTo>
                  <a:lnTo>
                    <a:pt x="935" y="1457"/>
                  </a:lnTo>
                  <a:lnTo>
                    <a:pt x="916" y="1460"/>
                  </a:lnTo>
                  <a:lnTo>
                    <a:pt x="895" y="1463"/>
                  </a:lnTo>
                  <a:lnTo>
                    <a:pt x="875" y="1465"/>
                  </a:lnTo>
                  <a:lnTo>
                    <a:pt x="835" y="1467"/>
                  </a:lnTo>
                  <a:lnTo>
                    <a:pt x="794" y="1468"/>
                  </a:lnTo>
                  <a:lnTo>
                    <a:pt x="753" y="1467"/>
                  </a:lnTo>
                  <a:lnTo>
                    <a:pt x="733" y="1467"/>
                  </a:lnTo>
                  <a:lnTo>
                    <a:pt x="712" y="1465"/>
                  </a:lnTo>
                  <a:lnTo>
                    <a:pt x="673" y="1460"/>
                  </a:lnTo>
                  <a:lnTo>
                    <a:pt x="633" y="1453"/>
                  </a:lnTo>
                  <a:lnTo>
                    <a:pt x="595" y="1446"/>
                  </a:lnTo>
                  <a:lnTo>
                    <a:pt x="577" y="1441"/>
                  </a:lnTo>
                  <a:lnTo>
                    <a:pt x="558" y="1436"/>
                  </a:lnTo>
                  <a:lnTo>
                    <a:pt x="539" y="1430"/>
                  </a:lnTo>
                  <a:lnTo>
                    <a:pt x="521" y="1425"/>
                  </a:lnTo>
                  <a:lnTo>
                    <a:pt x="503" y="1418"/>
                  </a:lnTo>
                  <a:lnTo>
                    <a:pt x="485" y="1411"/>
                  </a:lnTo>
                  <a:lnTo>
                    <a:pt x="449" y="1396"/>
                  </a:lnTo>
                  <a:lnTo>
                    <a:pt x="433" y="1388"/>
                  </a:lnTo>
                  <a:lnTo>
                    <a:pt x="415" y="1380"/>
                  </a:lnTo>
                  <a:lnTo>
                    <a:pt x="398" y="1371"/>
                  </a:lnTo>
                  <a:lnTo>
                    <a:pt x="382" y="1362"/>
                  </a:lnTo>
                  <a:lnTo>
                    <a:pt x="350" y="1343"/>
                  </a:lnTo>
                  <a:lnTo>
                    <a:pt x="319" y="1323"/>
                  </a:lnTo>
                  <a:lnTo>
                    <a:pt x="288" y="1301"/>
                  </a:lnTo>
                  <a:lnTo>
                    <a:pt x="274" y="1290"/>
                  </a:lnTo>
                  <a:lnTo>
                    <a:pt x="260" y="1278"/>
                  </a:lnTo>
                  <a:lnTo>
                    <a:pt x="246" y="1266"/>
                  </a:lnTo>
                  <a:lnTo>
                    <a:pt x="232" y="1253"/>
                  </a:lnTo>
                  <a:lnTo>
                    <a:pt x="219" y="1241"/>
                  </a:lnTo>
                  <a:lnTo>
                    <a:pt x="205" y="1228"/>
                  </a:lnTo>
                  <a:lnTo>
                    <a:pt x="193" y="1215"/>
                  </a:lnTo>
                  <a:lnTo>
                    <a:pt x="181" y="1202"/>
                  </a:lnTo>
                  <a:lnTo>
                    <a:pt x="157" y="1173"/>
                  </a:lnTo>
                  <a:lnTo>
                    <a:pt x="147" y="1159"/>
                  </a:lnTo>
                  <a:lnTo>
                    <a:pt x="135" y="1144"/>
                  </a:lnTo>
                  <a:lnTo>
                    <a:pt x="115" y="1116"/>
                  </a:lnTo>
                  <a:lnTo>
                    <a:pt x="104" y="1099"/>
                  </a:lnTo>
                  <a:lnTo>
                    <a:pt x="95" y="1084"/>
                  </a:lnTo>
                  <a:lnTo>
                    <a:pt x="78" y="1053"/>
                  </a:lnTo>
                  <a:lnTo>
                    <a:pt x="62" y="1021"/>
                  </a:lnTo>
                  <a:lnTo>
                    <a:pt x="55" y="1004"/>
                  </a:lnTo>
                  <a:lnTo>
                    <a:pt x="47" y="987"/>
                  </a:lnTo>
                  <a:lnTo>
                    <a:pt x="40" y="971"/>
                  </a:lnTo>
                  <a:lnTo>
                    <a:pt x="35" y="953"/>
                  </a:lnTo>
                  <a:lnTo>
                    <a:pt x="24" y="918"/>
                  </a:lnTo>
                  <a:lnTo>
                    <a:pt x="15" y="883"/>
                  </a:lnTo>
                  <a:lnTo>
                    <a:pt x="11" y="864"/>
                  </a:lnTo>
                  <a:lnTo>
                    <a:pt x="9" y="847"/>
                  </a:lnTo>
                  <a:lnTo>
                    <a:pt x="6" y="828"/>
                  </a:lnTo>
                  <a:lnTo>
                    <a:pt x="3" y="809"/>
                  </a:lnTo>
                  <a:lnTo>
                    <a:pt x="1" y="772"/>
                  </a:lnTo>
                  <a:lnTo>
                    <a:pt x="0" y="753"/>
                  </a:lnTo>
                  <a:lnTo>
                    <a:pt x="0" y="734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4" name="CustomShape 29">
              <a:extLst>
                <a:ext uri="{FF2B5EF4-FFF2-40B4-BE49-F238E27FC236}">
                  <a16:creationId xmlns:a16="http://schemas.microsoft.com/office/drawing/2014/main" id="{1FFE8500-CB06-47FF-9934-1B3C672DBED5}"/>
                </a:ext>
              </a:extLst>
            </p:cNvPr>
            <p:cNvSpPr/>
            <p:nvPr/>
          </p:nvSpPr>
          <p:spPr>
            <a:xfrm>
              <a:off x="5491672" y="3909066"/>
              <a:ext cx="600046" cy="804831"/>
            </a:xfrm>
            <a:custGeom>
              <a:avLst/>
              <a:gdLst/>
              <a:ahLst/>
              <a:cxnLst/>
              <a:rect l="l" t="t" r="r" b="b"/>
              <a:pathLst>
                <a:path w="803" h="965">
                  <a:moveTo>
                    <a:pt x="295" y="2"/>
                  </a:moveTo>
                  <a:lnTo>
                    <a:pt x="336" y="0"/>
                  </a:lnTo>
                  <a:lnTo>
                    <a:pt x="525" y="1"/>
                  </a:lnTo>
                  <a:lnTo>
                    <a:pt x="760" y="161"/>
                  </a:lnTo>
                  <a:lnTo>
                    <a:pt x="803" y="243"/>
                  </a:lnTo>
                  <a:lnTo>
                    <a:pt x="803" y="744"/>
                  </a:lnTo>
                  <a:lnTo>
                    <a:pt x="782" y="794"/>
                  </a:lnTo>
                  <a:lnTo>
                    <a:pt x="526" y="952"/>
                  </a:lnTo>
                  <a:lnTo>
                    <a:pt x="485" y="965"/>
                  </a:lnTo>
                  <a:lnTo>
                    <a:pt x="332" y="965"/>
                  </a:lnTo>
                  <a:lnTo>
                    <a:pt x="277" y="948"/>
                  </a:lnTo>
                  <a:lnTo>
                    <a:pt x="18" y="768"/>
                  </a:lnTo>
                  <a:lnTo>
                    <a:pt x="0" y="730"/>
                  </a:lnTo>
                  <a:lnTo>
                    <a:pt x="0" y="513"/>
                  </a:lnTo>
                  <a:lnTo>
                    <a:pt x="0" y="231"/>
                  </a:lnTo>
                  <a:lnTo>
                    <a:pt x="22" y="188"/>
                  </a:lnTo>
                  <a:lnTo>
                    <a:pt x="269" y="17"/>
                  </a:lnTo>
                  <a:lnTo>
                    <a:pt x="295" y="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5" name="CustomShape 31">
              <a:extLst>
                <a:ext uri="{FF2B5EF4-FFF2-40B4-BE49-F238E27FC236}">
                  <a16:creationId xmlns:a16="http://schemas.microsoft.com/office/drawing/2014/main" id="{AD162C11-8C03-4CF2-852F-8416C4D52188}"/>
                </a:ext>
              </a:extLst>
            </p:cNvPr>
            <p:cNvSpPr/>
            <p:nvPr/>
          </p:nvSpPr>
          <p:spPr>
            <a:xfrm rot="176535">
              <a:off x="5803403" y="3167912"/>
              <a:ext cx="184217" cy="502125"/>
            </a:xfrm>
            <a:custGeom>
              <a:avLst/>
              <a:gdLst/>
              <a:ahLst/>
              <a:cxnLst/>
              <a:rect l="l" t="t" r="r" b="b"/>
              <a:pathLst>
                <a:path w="246" h="603">
                  <a:moveTo>
                    <a:pt x="97" y="0"/>
                  </a:moveTo>
                  <a:lnTo>
                    <a:pt x="246" y="40"/>
                  </a:lnTo>
                  <a:lnTo>
                    <a:pt x="171" y="271"/>
                  </a:lnTo>
                  <a:lnTo>
                    <a:pt x="171" y="332"/>
                  </a:lnTo>
                  <a:lnTo>
                    <a:pt x="182" y="382"/>
                  </a:lnTo>
                  <a:lnTo>
                    <a:pt x="246" y="563"/>
                  </a:lnTo>
                  <a:lnTo>
                    <a:pt x="97" y="603"/>
                  </a:lnTo>
                  <a:lnTo>
                    <a:pt x="21" y="392"/>
                  </a:lnTo>
                  <a:lnTo>
                    <a:pt x="0" y="322"/>
                  </a:lnTo>
                  <a:lnTo>
                    <a:pt x="10" y="261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6" name="CustomShape 32">
              <a:extLst>
                <a:ext uri="{FF2B5EF4-FFF2-40B4-BE49-F238E27FC236}">
                  <a16:creationId xmlns:a16="http://schemas.microsoft.com/office/drawing/2014/main" id="{9E2C1AD3-6B5C-407A-BF0C-2A6710955D4F}"/>
                </a:ext>
              </a:extLst>
            </p:cNvPr>
            <p:cNvSpPr/>
            <p:nvPr/>
          </p:nvSpPr>
          <p:spPr>
            <a:xfrm>
              <a:off x="2437787" y="4182979"/>
              <a:ext cx="1710265" cy="143528"/>
            </a:xfrm>
            <a:custGeom>
              <a:avLst/>
              <a:gdLst/>
              <a:ahLst/>
              <a:cxnLst/>
              <a:rect l="l" t="t" r="r" b="b"/>
              <a:pathLst>
                <a:path w="2288" h="174">
                  <a:moveTo>
                    <a:pt x="0" y="0"/>
                  </a:moveTo>
                  <a:lnTo>
                    <a:pt x="571" y="0"/>
                  </a:lnTo>
                  <a:lnTo>
                    <a:pt x="1143" y="0"/>
                  </a:lnTo>
                  <a:lnTo>
                    <a:pt x="1715" y="0"/>
                  </a:lnTo>
                  <a:lnTo>
                    <a:pt x="2288" y="0"/>
                  </a:lnTo>
                  <a:lnTo>
                    <a:pt x="2288" y="174"/>
                  </a:lnTo>
                  <a:lnTo>
                    <a:pt x="1715" y="174"/>
                  </a:lnTo>
                  <a:lnTo>
                    <a:pt x="1143" y="174"/>
                  </a:lnTo>
                  <a:lnTo>
                    <a:pt x="571" y="174"/>
                  </a:lnTo>
                  <a:lnTo>
                    <a:pt x="0" y="1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7" name="CustomShape 33">
              <a:extLst>
                <a:ext uri="{FF2B5EF4-FFF2-40B4-BE49-F238E27FC236}">
                  <a16:creationId xmlns:a16="http://schemas.microsoft.com/office/drawing/2014/main" id="{0BA97977-14A9-44D4-8186-245FD23AD5B7}"/>
                </a:ext>
              </a:extLst>
            </p:cNvPr>
            <p:cNvSpPr/>
            <p:nvPr/>
          </p:nvSpPr>
          <p:spPr>
            <a:xfrm>
              <a:off x="5188966" y="1929630"/>
              <a:ext cx="1007379" cy="1056117"/>
            </a:xfrm>
            <a:custGeom>
              <a:avLst/>
              <a:gdLst/>
              <a:ahLst/>
              <a:cxnLst/>
              <a:rect l="l" t="t" r="r" b="b"/>
              <a:pathLst>
                <a:path w="1351" h="1266">
                  <a:moveTo>
                    <a:pt x="0" y="633"/>
                  </a:moveTo>
                  <a:lnTo>
                    <a:pt x="2" y="617"/>
                  </a:lnTo>
                  <a:lnTo>
                    <a:pt x="2" y="601"/>
                  </a:lnTo>
                  <a:lnTo>
                    <a:pt x="4" y="568"/>
                  </a:lnTo>
                  <a:lnTo>
                    <a:pt x="9" y="537"/>
                  </a:lnTo>
                  <a:lnTo>
                    <a:pt x="12" y="521"/>
                  </a:lnTo>
                  <a:lnTo>
                    <a:pt x="14" y="506"/>
                  </a:lnTo>
                  <a:lnTo>
                    <a:pt x="18" y="491"/>
                  </a:lnTo>
                  <a:lnTo>
                    <a:pt x="22" y="476"/>
                  </a:lnTo>
                  <a:lnTo>
                    <a:pt x="31" y="446"/>
                  </a:lnTo>
                  <a:lnTo>
                    <a:pt x="36" y="431"/>
                  </a:lnTo>
                  <a:lnTo>
                    <a:pt x="42" y="416"/>
                  </a:lnTo>
                  <a:lnTo>
                    <a:pt x="48" y="400"/>
                  </a:lnTo>
                  <a:lnTo>
                    <a:pt x="54" y="387"/>
                  </a:lnTo>
                  <a:lnTo>
                    <a:pt x="68" y="359"/>
                  </a:lnTo>
                  <a:lnTo>
                    <a:pt x="74" y="345"/>
                  </a:lnTo>
                  <a:lnTo>
                    <a:pt x="82" y="332"/>
                  </a:lnTo>
                  <a:lnTo>
                    <a:pt x="90" y="318"/>
                  </a:lnTo>
                  <a:lnTo>
                    <a:pt x="99" y="305"/>
                  </a:lnTo>
                  <a:lnTo>
                    <a:pt x="117" y="279"/>
                  </a:lnTo>
                  <a:lnTo>
                    <a:pt x="134" y="254"/>
                  </a:lnTo>
                  <a:lnTo>
                    <a:pt x="145" y="243"/>
                  </a:lnTo>
                  <a:lnTo>
                    <a:pt x="155" y="230"/>
                  </a:lnTo>
                  <a:lnTo>
                    <a:pt x="177" y="208"/>
                  </a:lnTo>
                  <a:lnTo>
                    <a:pt x="198" y="185"/>
                  </a:lnTo>
                  <a:lnTo>
                    <a:pt x="223" y="164"/>
                  </a:lnTo>
                  <a:lnTo>
                    <a:pt x="247" y="144"/>
                  </a:lnTo>
                  <a:lnTo>
                    <a:pt x="260" y="135"/>
                  </a:lnTo>
                  <a:lnTo>
                    <a:pt x="272" y="125"/>
                  </a:lnTo>
                  <a:lnTo>
                    <a:pt x="298" y="108"/>
                  </a:lnTo>
                  <a:lnTo>
                    <a:pt x="326" y="92"/>
                  </a:lnTo>
                  <a:lnTo>
                    <a:pt x="354" y="77"/>
                  </a:lnTo>
                  <a:lnTo>
                    <a:pt x="384" y="63"/>
                  </a:lnTo>
                  <a:lnTo>
                    <a:pt x="413" y="50"/>
                  </a:lnTo>
                  <a:lnTo>
                    <a:pt x="444" y="39"/>
                  </a:lnTo>
                  <a:lnTo>
                    <a:pt x="476" y="29"/>
                  </a:lnTo>
                  <a:lnTo>
                    <a:pt x="507" y="20"/>
                  </a:lnTo>
                  <a:lnTo>
                    <a:pt x="539" y="13"/>
                  </a:lnTo>
                  <a:lnTo>
                    <a:pt x="556" y="10"/>
                  </a:lnTo>
                  <a:lnTo>
                    <a:pt x="573" y="8"/>
                  </a:lnTo>
                  <a:lnTo>
                    <a:pt x="607" y="4"/>
                  </a:lnTo>
                  <a:lnTo>
                    <a:pt x="640" y="2"/>
                  </a:lnTo>
                  <a:lnTo>
                    <a:pt x="676" y="0"/>
                  </a:lnTo>
                  <a:lnTo>
                    <a:pt x="711" y="2"/>
                  </a:lnTo>
                  <a:lnTo>
                    <a:pt x="727" y="2"/>
                  </a:lnTo>
                  <a:lnTo>
                    <a:pt x="745" y="4"/>
                  </a:lnTo>
                  <a:lnTo>
                    <a:pt x="762" y="5"/>
                  </a:lnTo>
                  <a:lnTo>
                    <a:pt x="778" y="8"/>
                  </a:lnTo>
                  <a:lnTo>
                    <a:pt x="795" y="10"/>
                  </a:lnTo>
                  <a:lnTo>
                    <a:pt x="812" y="13"/>
                  </a:lnTo>
                  <a:lnTo>
                    <a:pt x="828" y="17"/>
                  </a:lnTo>
                  <a:lnTo>
                    <a:pt x="845" y="20"/>
                  </a:lnTo>
                  <a:lnTo>
                    <a:pt x="860" y="24"/>
                  </a:lnTo>
                  <a:lnTo>
                    <a:pt x="877" y="29"/>
                  </a:lnTo>
                  <a:lnTo>
                    <a:pt x="892" y="34"/>
                  </a:lnTo>
                  <a:lnTo>
                    <a:pt x="907" y="39"/>
                  </a:lnTo>
                  <a:lnTo>
                    <a:pt x="938" y="50"/>
                  </a:lnTo>
                  <a:lnTo>
                    <a:pt x="953" y="57"/>
                  </a:lnTo>
                  <a:lnTo>
                    <a:pt x="969" y="63"/>
                  </a:lnTo>
                  <a:lnTo>
                    <a:pt x="983" y="69"/>
                  </a:lnTo>
                  <a:lnTo>
                    <a:pt x="997" y="77"/>
                  </a:lnTo>
                  <a:lnTo>
                    <a:pt x="1026" y="92"/>
                  </a:lnTo>
                  <a:lnTo>
                    <a:pt x="1039" y="100"/>
                  </a:lnTo>
                  <a:lnTo>
                    <a:pt x="1053" y="108"/>
                  </a:lnTo>
                  <a:lnTo>
                    <a:pt x="1080" y="125"/>
                  </a:lnTo>
                  <a:lnTo>
                    <a:pt x="1093" y="135"/>
                  </a:lnTo>
                  <a:lnTo>
                    <a:pt x="1105" y="144"/>
                  </a:lnTo>
                  <a:lnTo>
                    <a:pt x="1130" y="164"/>
                  </a:lnTo>
                  <a:lnTo>
                    <a:pt x="1153" y="185"/>
                  </a:lnTo>
                  <a:lnTo>
                    <a:pt x="1176" y="208"/>
                  </a:lnTo>
                  <a:lnTo>
                    <a:pt x="1186" y="219"/>
                  </a:lnTo>
                  <a:lnTo>
                    <a:pt x="1196" y="230"/>
                  </a:lnTo>
                  <a:lnTo>
                    <a:pt x="1217" y="254"/>
                  </a:lnTo>
                  <a:lnTo>
                    <a:pt x="1236" y="279"/>
                  </a:lnTo>
                  <a:lnTo>
                    <a:pt x="1252" y="305"/>
                  </a:lnTo>
                  <a:lnTo>
                    <a:pt x="1261" y="318"/>
                  </a:lnTo>
                  <a:lnTo>
                    <a:pt x="1269" y="332"/>
                  </a:lnTo>
                  <a:lnTo>
                    <a:pt x="1284" y="359"/>
                  </a:lnTo>
                  <a:lnTo>
                    <a:pt x="1291" y="373"/>
                  </a:lnTo>
                  <a:lnTo>
                    <a:pt x="1297" y="387"/>
                  </a:lnTo>
                  <a:lnTo>
                    <a:pt x="1310" y="416"/>
                  </a:lnTo>
                  <a:lnTo>
                    <a:pt x="1315" y="431"/>
                  </a:lnTo>
                  <a:lnTo>
                    <a:pt x="1320" y="446"/>
                  </a:lnTo>
                  <a:lnTo>
                    <a:pt x="1325" y="459"/>
                  </a:lnTo>
                  <a:lnTo>
                    <a:pt x="1329" y="476"/>
                  </a:lnTo>
                  <a:lnTo>
                    <a:pt x="1333" y="491"/>
                  </a:lnTo>
                  <a:lnTo>
                    <a:pt x="1337" y="506"/>
                  </a:lnTo>
                  <a:lnTo>
                    <a:pt x="1343" y="537"/>
                  </a:lnTo>
                  <a:lnTo>
                    <a:pt x="1346" y="553"/>
                  </a:lnTo>
                  <a:lnTo>
                    <a:pt x="1347" y="568"/>
                  </a:lnTo>
                  <a:lnTo>
                    <a:pt x="1348" y="584"/>
                  </a:lnTo>
                  <a:lnTo>
                    <a:pt x="1349" y="601"/>
                  </a:lnTo>
                  <a:lnTo>
                    <a:pt x="1351" y="633"/>
                  </a:lnTo>
                  <a:lnTo>
                    <a:pt x="1351" y="649"/>
                  </a:lnTo>
                  <a:lnTo>
                    <a:pt x="1349" y="666"/>
                  </a:lnTo>
                  <a:lnTo>
                    <a:pt x="1347" y="698"/>
                  </a:lnTo>
                  <a:lnTo>
                    <a:pt x="1343" y="729"/>
                  </a:lnTo>
                  <a:lnTo>
                    <a:pt x="1340" y="746"/>
                  </a:lnTo>
                  <a:lnTo>
                    <a:pt x="1337" y="761"/>
                  </a:lnTo>
                  <a:lnTo>
                    <a:pt x="1333" y="776"/>
                  </a:lnTo>
                  <a:lnTo>
                    <a:pt x="1329" y="792"/>
                  </a:lnTo>
                  <a:lnTo>
                    <a:pt x="1320" y="822"/>
                  </a:lnTo>
                  <a:lnTo>
                    <a:pt x="1315" y="836"/>
                  </a:lnTo>
                  <a:lnTo>
                    <a:pt x="1310" y="851"/>
                  </a:lnTo>
                  <a:lnTo>
                    <a:pt x="1303" y="866"/>
                  </a:lnTo>
                  <a:lnTo>
                    <a:pt x="1297" y="879"/>
                  </a:lnTo>
                  <a:lnTo>
                    <a:pt x="1284" y="907"/>
                  </a:lnTo>
                  <a:lnTo>
                    <a:pt x="1277" y="921"/>
                  </a:lnTo>
                  <a:lnTo>
                    <a:pt x="1269" y="934"/>
                  </a:lnTo>
                  <a:lnTo>
                    <a:pt x="1261" y="948"/>
                  </a:lnTo>
                  <a:lnTo>
                    <a:pt x="1252" y="961"/>
                  </a:lnTo>
                  <a:lnTo>
                    <a:pt x="1236" y="987"/>
                  </a:lnTo>
                  <a:lnTo>
                    <a:pt x="1217" y="1012"/>
                  </a:lnTo>
                  <a:lnTo>
                    <a:pt x="1206" y="1024"/>
                  </a:lnTo>
                  <a:lnTo>
                    <a:pt x="1196" y="1036"/>
                  </a:lnTo>
                  <a:lnTo>
                    <a:pt x="1176" y="1058"/>
                  </a:lnTo>
                  <a:lnTo>
                    <a:pt x="1153" y="1081"/>
                  </a:lnTo>
                  <a:lnTo>
                    <a:pt x="1130" y="1102"/>
                  </a:lnTo>
                  <a:lnTo>
                    <a:pt x="1105" y="1122"/>
                  </a:lnTo>
                  <a:lnTo>
                    <a:pt x="1093" y="1131"/>
                  </a:lnTo>
                  <a:lnTo>
                    <a:pt x="1080" y="1141"/>
                  </a:lnTo>
                  <a:lnTo>
                    <a:pt x="1053" y="1158"/>
                  </a:lnTo>
                  <a:lnTo>
                    <a:pt x="1026" y="1175"/>
                  </a:lnTo>
                  <a:lnTo>
                    <a:pt x="997" y="1190"/>
                  </a:lnTo>
                  <a:lnTo>
                    <a:pt x="969" y="1203"/>
                  </a:lnTo>
                  <a:lnTo>
                    <a:pt x="938" y="1216"/>
                  </a:lnTo>
                  <a:lnTo>
                    <a:pt x="907" y="1227"/>
                  </a:lnTo>
                  <a:lnTo>
                    <a:pt x="877" y="1237"/>
                  </a:lnTo>
                  <a:lnTo>
                    <a:pt x="845" y="1246"/>
                  </a:lnTo>
                  <a:lnTo>
                    <a:pt x="812" y="1253"/>
                  </a:lnTo>
                  <a:lnTo>
                    <a:pt x="795" y="1256"/>
                  </a:lnTo>
                  <a:lnTo>
                    <a:pt x="778" y="1258"/>
                  </a:lnTo>
                  <a:lnTo>
                    <a:pt x="745" y="1263"/>
                  </a:lnTo>
                  <a:lnTo>
                    <a:pt x="711" y="1265"/>
                  </a:lnTo>
                  <a:lnTo>
                    <a:pt x="676" y="1266"/>
                  </a:lnTo>
                  <a:lnTo>
                    <a:pt x="640" y="1265"/>
                  </a:lnTo>
                  <a:lnTo>
                    <a:pt x="624" y="1265"/>
                  </a:lnTo>
                  <a:lnTo>
                    <a:pt x="607" y="1263"/>
                  </a:lnTo>
                  <a:lnTo>
                    <a:pt x="589" y="1261"/>
                  </a:lnTo>
                  <a:lnTo>
                    <a:pt x="573" y="1258"/>
                  </a:lnTo>
                  <a:lnTo>
                    <a:pt x="556" y="1256"/>
                  </a:lnTo>
                  <a:lnTo>
                    <a:pt x="539" y="1253"/>
                  </a:lnTo>
                  <a:lnTo>
                    <a:pt x="523" y="1250"/>
                  </a:lnTo>
                  <a:lnTo>
                    <a:pt x="507" y="1246"/>
                  </a:lnTo>
                  <a:lnTo>
                    <a:pt x="491" y="1242"/>
                  </a:lnTo>
                  <a:lnTo>
                    <a:pt x="476" y="1237"/>
                  </a:lnTo>
                  <a:lnTo>
                    <a:pt x="459" y="1233"/>
                  </a:lnTo>
                  <a:lnTo>
                    <a:pt x="444" y="1227"/>
                  </a:lnTo>
                  <a:lnTo>
                    <a:pt x="413" y="1216"/>
                  </a:lnTo>
                  <a:lnTo>
                    <a:pt x="398" y="1210"/>
                  </a:lnTo>
                  <a:lnTo>
                    <a:pt x="384" y="1203"/>
                  </a:lnTo>
                  <a:lnTo>
                    <a:pt x="368" y="1197"/>
                  </a:lnTo>
                  <a:lnTo>
                    <a:pt x="354" y="1190"/>
                  </a:lnTo>
                  <a:lnTo>
                    <a:pt x="326" y="1175"/>
                  </a:lnTo>
                  <a:lnTo>
                    <a:pt x="312" y="1166"/>
                  </a:lnTo>
                  <a:lnTo>
                    <a:pt x="298" y="1158"/>
                  </a:lnTo>
                  <a:lnTo>
                    <a:pt x="272" y="1141"/>
                  </a:lnTo>
                  <a:lnTo>
                    <a:pt x="260" y="1131"/>
                  </a:lnTo>
                  <a:lnTo>
                    <a:pt x="247" y="1122"/>
                  </a:lnTo>
                  <a:lnTo>
                    <a:pt x="223" y="1102"/>
                  </a:lnTo>
                  <a:lnTo>
                    <a:pt x="198" y="1081"/>
                  </a:lnTo>
                  <a:lnTo>
                    <a:pt x="177" y="1058"/>
                  </a:lnTo>
                  <a:lnTo>
                    <a:pt x="165" y="1047"/>
                  </a:lnTo>
                  <a:lnTo>
                    <a:pt x="155" y="1036"/>
                  </a:lnTo>
                  <a:lnTo>
                    <a:pt x="134" y="1012"/>
                  </a:lnTo>
                  <a:lnTo>
                    <a:pt x="117" y="987"/>
                  </a:lnTo>
                  <a:lnTo>
                    <a:pt x="99" y="961"/>
                  </a:lnTo>
                  <a:lnTo>
                    <a:pt x="90" y="948"/>
                  </a:lnTo>
                  <a:lnTo>
                    <a:pt x="82" y="934"/>
                  </a:lnTo>
                  <a:lnTo>
                    <a:pt x="68" y="907"/>
                  </a:lnTo>
                  <a:lnTo>
                    <a:pt x="60" y="893"/>
                  </a:lnTo>
                  <a:lnTo>
                    <a:pt x="54" y="879"/>
                  </a:lnTo>
                  <a:lnTo>
                    <a:pt x="42" y="851"/>
                  </a:lnTo>
                  <a:lnTo>
                    <a:pt x="36" y="836"/>
                  </a:lnTo>
                  <a:lnTo>
                    <a:pt x="31" y="822"/>
                  </a:lnTo>
                  <a:lnTo>
                    <a:pt x="26" y="807"/>
                  </a:lnTo>
                  <a:lnTo>
                    <a:pt x="22" y="792"/>
                  </a:lnTo>
                  <a:lnTo>
                    <a:pt x="18" y="776"/>
                  </a:lnTo>
                  <a:lnTo>
                    <a:pt x="14" y="761"/>
                  </a:lnTo>
                  <a:lnTo>
                    <a:pt x="9" y="729"/>
                  </a:lnTo>
                  <a:lnTo>
                    <a:pt x="7" y="713"/>
                  </a:lnTo>
                  <a:lnTo>
                    <a:pt x="4" y="698"/>
                  </a:lnTo>
                  <a:lnTo>
                    <a:pt x="3" y="682"/>
                  </a:lnTo>
                  <a:lnTo>
                    <a:pt x="2" y="666"/>
                  </a:lnTo>
                  <a:lnTo>
                    <a:pt x="0" y="633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8" name="CustomShape 34">
              <a:extLst>
                <a:ext uri="{FF2B5EF4-FFF2-40B4-BE49-F238E27FC236}">
                  <a16:creationId xmlns:a16="http://schemas.microsoft.com/office/drawing/2014/main" id="{B947CFC4-444A-43D5-8F7E-D39200C1305D}"/>
                </a:ext>
              </a:extLst>
            </p:cNvPr>
            <p:cNvSpPr/>
            <p:nvPr/>
          </p:nvSpPr>
          <p:spPr>
            <a:xfrm>
              <a:off x="5812262" y="3744970"/>
              <a:ext cx="188241" cy="226694"/>
            </a:xfrm>
            <a:custGeom>
              <a:avLst/>
              <a:gdLst/>
              <a:ahLst/>
              <a:cxnLst/>
              <a:rect l="l" t="t" r="r" b="b"/>
              <a:pathLst>
                <a:path w="253" h="273">
                  <a:moveTo>
                    <a:pt x="82" y="0"/>
                  </a:moveTo>
                  <a:lnTo>
                    <a:pt x="191" y="23"/>
                  </a:lnTo>
                  <a:lnTo>
                    <a:pt x="209" y="43"/>
                  </a:lnTo>
                  <a:lnTo>
                    <a:pt x="253" y="150"/>
                  </a:lnTo>
                  <a:lnTo>
                    <a:pt x="249" y="177"/>
                  </a:lnTo>
                  <a:lnTo>
                    <a:pt x="209" y="273"/>
                  </a:lnTo>
                  <a:lnTo>
                    <a:pt x="85" y="217"/>
                  </a:lnTo>
                  <a:lnTo>
                    <a:pt x="0" y="217"/>
                  </a:lnTo>
                  <a:lnTo>
                    <a:pt x="60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9" name="CustomShape 36">
              <a:extLst>
                <a:ext uri="{FF2B5EF4-FFF2-40B4-BE49-F238E27FC236}">
                  <a16:creationId xmlns:a16="http://schemas.microsoft.com/office/drawing/2014/main" id="{C8FD4D90-051E-4728-AEEE-ED2071432A96}"/>
                </a:ext>
              </a:extLst>
            </p:cNvPr>
            <p:cNvSpPr/>
            <p:nvPr/>
          </p:nvSpPr>
          <p:spPr>
            <a:xfrm>
              <a:off x="5335439" y="4009455"/>
              <a:ext cx="14308" cy="629109"/>
            </a:xfrm>
            <a:custGeom>
              <a:avLst/>
              <a:gdLst/>
              <a:ahLst/>
              <a:cxnLst/>
              <a:rect l="l" t="t" r="r" b="b"/>
              <a:pathLst>
                <a:path w="44" h="754">
                  <a:moveTo>
                    <a:pt x="0" y="754"/>
                  </a:moveTo>
                  <a:lnTo>
                    <a:pt x="0" y="0"/>
                  </a:lnTo>
                  <a:lnTo>
                    <a:pt x="0" y="754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0" name="CustomShape 60">
              <a:extLst>
                <a:ext uri="{FF2B5EF4-FFF2-40B4-BE49-F238E27FC236}">
                  <a16:creationId xmlns:a16="http://schemas.microsoft.com/office/drawing/2014/main" id="{5F94F21B-2860-4010-9DF1-AC8B68ECA08C}"/>
                </a:ext>
              </a:extLst>
            </p:cNvPr>
            <p:cNvSpPr/>
            <p:nvPr/>
          </p:nvSpPr>
          <p:spPr>
            <a:xfrm>
              <a:off x="5600158" y="4231231"/>
              <a:ext cx="16544" cy="14308"/>
            </a:xfrm>
            <a:prstGeom prst="rect">
              <a:avLst/>
            </a:pr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1" name="CustomShape 77">
              <a:extLst>
                <a:ext uri="{FF2B5EF4-FFF2-40B4-BE49-F238E27FC236}">
                  <a16:creationId xmlns:a16="http://schemas.microsoft.com/office/drawing/2014/main" id="{559DF3F9-35FC-497B-BE22-E1928EBC156B}"/>
                </a:ext>
              </a:extLst>
            </p:cNvPr>
            <p:cNvSpPr/>
            <p:nvPr/>
          </p:nvSpPr>
          <p:spPr>
            <a:xfrm>
              <a:off x="5978430" y="4438698"/>
              <a:ext cx="16544" cy="73776"/>
            </a:xfrm>
            <a:prstGeom prst="rect">
              <a:avLst/>
            </a:pr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2" name="CustomShape 79">
              <a:extLst>
                <a:ext uri="{FF2B5EF4-FFF2-40B4-BE49-F238E27FC236}">
                  <a16:creationId xmlns:a16="http://schemas.microsoft.com/office/drawing/2014/main" id="{033B216F-3D8E-4024-8E92-0B8F720D9347}"/>
                </a:ext>
              </a:extLst>
            </p:cNvPr>
            <p:cNvSpPr/>
            <p:nvPr/>
          </p:nvSpPr>
          <p:spPr>
            <a:xfrm>
              <a:off x="5978430" y="4501743"/>
              <a:ext cx="16544" cy="14308"/>
            </a:xfrm>
            <a:custGeom>
              <a:avLst/>
              <a:gdLst/>
              <a:ahLst/>
              <a:cxnLst/>
              <a:rect l="l" t="t" r="r" b="b"/>
              <a:pathLst>
                <a:path w="25" h="7">
                  <a:moveTo>
                    <a:pt x="0" y="3"/>
                  </a:moveTo>
                  <a:lnTo>
                    <a:pt x="0" y="7"/>
                  </a:lnTo>
                  <a:lnTo>
                    <a:pt x="23" y="0"/>
                  </a:lnTo>
                  <a:lnTo>
                    <a:pt x="25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" name="CustomShape 97">
              <a:extLst>
                <a:ext uri="{FF2B5EF4-FFF2-40B4-BE49-F238E27FC236}">
                  <a16:creationId xmlns:a16="http://schemas.microsoft.com/office/drawing/2014/main" id="{7E5D434E-A40C-4966-B052-030A463E44D5}"/>
                </a:ext>
              </a:extLst>
            </p:cNvPr>
            <p:cNvSpPr/>
            <p:nvPr/>
          </p:nvSpPr>
          <p:spPr>
            <a:xfrm>
              <a:off x="5978430" y="4423049"/>
              <a:ext cx="16544" cy="14308"/>
            </a:xfrm>
            <a:prstGeom prst="rect">
              <a:avLst/>
            </a:pr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" name="CustomShape 105">
              <a:extLst>
                <a:ext uri="{FF2B5EF4-FFF2-40B4-BE49-F238E27FC236}">
                  <a16:creationId xmlns:a16="http://schemas.microsoft.com/office/drawing/2014/main" id="{9D774FE9-4CFA-4260-9FD4-42BAFB4441E8}"/>
                </a:ext>
              </a:extLst>
            </p:cNvPr>
            <p:cNvSpPr/>
            <p:nvPr/>
          </p:nvSpPr>
          <p:spPr>
            <a:xfrm>
              <a:off x="5890322" y="4212504"/>
              <a:ext cx="87486" cy="33619"/>
            </a:xfrm>
            <a:custGeom>
              <a:avLst/>
              <a:gdLst/>
              <a:ahLst/>
              <a:cxnLst/>
              <a:rect l="l" t="t" r="r" b="b"/>
              <a:pathLst>
                <a:path w="79" h="30">
                  <a:moveTo>
                    <a:pt x="1" y="0"/>
                  </a:moveTo>
                  <a:lnTo>
                    <a:pt x="46" y="1"/>
                  </a:lnTo>
                  <a:lnTo>
                    <a:pt x="79" y="6"/>
                  </a:lnTo>
                  <a:lnTo>
                    <a:pt x="76" y="30"/>
                  </a:lnTo>
                  <a:lnTo>
                    <a:pt x="43" y="25"/>
                  </a:lnTo>
                  <a:lnTo>
                    <a:pt x="0" y="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" name="CustomShape 106">
              <a:extLst>
                <a:ext uri="{FF2B5EF4-FFF2-40B4-BE49-F238E27FC236}">
                  <a16:creationId xmlns:a16="http://schemas.microsoft.com/office/drawing/2014/main" id="{AEB6938D-C937-42D3-BFBA-BEC6AED83F5B}"/>
                </a:ext>
              </a:extLst>
            </p:cNvPr>
            <p:cNvSpPr/>
            <p:nvPr/>
          </p:nvSpPr>
          <p:spPr>
            <a:xfrm>
              <a:off x="5959203" y="4223183"/>
              <a:ext cx="24145" cy="25934"/>
            </a:xfrm>
            <a:custGeom>
              <a:avLst/>
              <a:gdLst/>
              <a:ahLst/>
              <a:cxnLst/>
              <a:rect l="l" t="t" r="r" b="b"/>
              <a:pathLst>
                <a:path w="34" h="33">
                  <a:moveTo>
                    <a:pt x="7" y="0"/>
                  </a:moveTo>
                  <a:lnTo>
                    <a:pt x="25" y="5"/>
                  </a:lnTo>
                  <a:lnTo>
                    <a:pt x="34" y="10"/>
                  </a:lnTo>
                  <a:lnTo>
                    <a:pt x="27" y="33"/>
                  </a:lnTo>
                  <a:lnTo>
                    <a:pt x="18" y="28"/>
                  </a:lnTo>
                  <a:lnTo>
                    <a:pt x="0" y="2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6" name="CustomShape 107">
              <a:extLst>
                <a:ext uri="{FF2B5EF4-FFF2-40B4-BE49-F238E27FC236}">
                  <a16:creationId xmlns:a16="http://schemas.microsoft.com/office/drawing/2014/main" id="{7B88342A-647F-4339-8FCC-0BB19BD3397C}"/>
                </a:ext>
              </a:extLst>
            </p:cNvPr>
            <p:cNvSpPr/>
            <p:nvPr/>
          </p:nvSpPr>
          <p:spPr>
            <a:xfrm>
              <a:off x="5959203" y="4223183"/>
              <a:ext cx="14755" cy="18332"/>
            </a:xfrm>
            <a:custGeom>
              <a:avLst/>
              <a:gdLst/>
              <a:ahLst/>
              <a:cxnLst/>
              <a:rect l="l" t="t" r="r" b="b"/>
              <a:pathLst>
                <a:path w="9" h="24">
                  <a:moveTo>
                    <a:pt x="5" y="0"/>
                  </a:moveTo>
                  <a:lnTo>
                    <a:pt x="9" y="0"/>
                  </a:lnTo>
                  <a:lnTo>
                    <a:pt x="7" y="0"/>
                  </a:lnTo>
                  <a:lnTo>
                    <a:pt x="0" y="23"/>
                  </a:lnTo>
                  <a:lnTo>
                    <a:pt x="2" y="2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7" name="CustomShape 108">
              <a:extLst>
                <a:ext uri="{FF2B5EF4-FFF2-40B4-BE49-F238E27FC236}">
                  <a16:creationId xmlns:a16="http://schemas.microsoft.com/office/drawing/2014/main" id="{060A33E1-9B7B-4462-B0F7-65521D8AD3BD}"/>
                </a:ext>
              </a:extLst>
            </p:cNvPr>
            <p:cNvSpPr/>
            <p:nvPr/>
          </p:nvSpPr>
          <p:spPr>
            <a:xfrm>
              <a:off x="5972617" y="4240174"/>
              <a:ext cx="21015" cy="55444"/>
            </a:xfrm>
            <a:custGeom>
              <a:avLst/>
              <a:gdLst/>
              <a:ahLst/>
              <a:cxnLst/>
              <a:rect l="l" t="t" r="r" b="b"/>
              <a:pathLst>
                <a:path w="30" h="68">
                  <a:moveTo>
                    <a:pt x="24" y="0"/>
                  </a:moveTo>
                  <a:lnTo>
                    <a:pt x="29" y="19"/>
                  </a:lnTo>
                  <a:lnTo>
                    <a:pt x="30" y="65"/>
                  </a:lnTo>
                  <a:lnTo>
                    <a:pt x="6" y="68"/>
                  </a:lnTo>
                  <a:lnTo>
                    <a:pt x="5" y="22"/>
                  </a:lnTo>
                  <a:lnTo>
                    <a:pt x="0" y="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8" name="CustomShape 109">
              <a:extLst>
                <a:ext uri="{FF2B5EF4-FFF2-40B4-BE49-F238E27FC236}">
                  <a16:creationId xmlns:a16="http://schemas.microsoft.com/office/drawing/2014/main" id="{C3190FC4-F630-4B2B-950B-2AB6ECBD927B}"/>
                </a:ext>
              </a:extLst>
            </p:cNvPr>
            <p:cNvSpPr/>
            <p:nvPr/>
          </p:nvSpPr>
          <p:spPr>
            <a:xfrm>
              <a:off x="5972617" y="4231678"/>
              <a:ext cx="16097" cy="17438"/>
            </a:xfrm>
            <a:custGeom>
              <a:avLst/>
              <a:gdLst/>
              <a:ahLst/>
              <a:cxnLst/>
              <a:rect l="l" t="t" r="r" b="b"/>
              <a:pathLst>
                <a:path w="24" h="23">
                  <a:moveTo>
                    <a:pt x="16" y="0"/>
                  </a:moveTo>
                  <a:lnTo>
                    <a:pt x="23" y="3"/>
                  </a:lnTo>
                  <a:lnTo>
                    <a:pt x="24" y="10"/>
                  </a:lnTo>
                  <a:lnTo>
                    <a:pt x="0" y="14"/>
                  </a:lnTo>
                  <a:lnTo>
                    <a:pt x="9" y="2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9" name="CustomShape 110">
              <a:extLst>
                <a:ext uri="{FF2B5EF4-FFF2-40B4-BE49-F238E27FC236}">
                  <a16:creationId xmlns:a16="http://schemas.microsoft.com/office/drawing/2014/main" id="{4411557A-4891-4005-9D0C-8AE3A9A0C97E}"/>
                </a:ext>
              </a:extLst>
            </p:cNvPr>
            <p:cNvSpPr/>
            <p:nvPr/>
          </p:nvSpPr>
          <p:spPr>
            <a:xfrm>
              <a:off x="5972617" y="4296065"/>
              <a:ext cx="21015" cy="56785"/>
            </a:xfrm>
            <a:custGeom>
              <a:avLst/>
              <a:gdLst/>
              <a:ahLst/>
              <a:cxnLst/>
              <a:rect l="l" t="t" r="r" b="b"/>
              <a:pathLst>
                <a:path w="30" h="70">
                  <a:moveTo>
                    <a:pt x="30" y="0"/>
                  </a:moveTo>
                  <a:lnTo>
                    <a:pt x="29" y="47"/>
                  </a:lnTo>
                  <a:lnTo>
                    <a:pt x="24" y="70"/>
                  </a:lnTo>
                  <a:lnTo>
                    <a:pt x="0" y="68"/>
                  </a:lnTo>
                  <a:lnTo>
                    <a:pt x="5" y="46"/>
                  </a:lnTo>
                  <a:lnTo>
                    <a:pt x="6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" name="CustomShape 111">
              <a:extLst>
                <a:ext uri="{FF2B5EF4-FFF2-40B4-BE49-F238E27FC236}">
                  <a16:creationId xmlns:a16="http://schemas.microsoft.com/office/drawing/2014/main" id="{AC08F1E3-0CA0-4EC4-A612-BC93E4C8316F}"/>
                </a:ext>
              </a:extLst>
            </p:cNvPr>
            <p:cNvSpPr/>
            <p:nvPr/>
          </p:nvSpPr>
          <p:spPr>
            <a:xfrm>
              <a:off x="5976642" y="4281309"/>
              <a:ext cx="16991" cy="14308"/>
            </a:xfrm>
            <a:custGeom>
              <a:avLst/>
              <a:gdLst/>
              <a:ahLst/>
              <a:cxnLst/>
              <a:rect l="l" t="t" r="r" b="b"/>
              <a:pathLst>
                <a:path w="24" h="3">
                  <a:moveTo>
                    <a:pt x="24" y="0"/>
                  </a:moveTo>
                  <a:lnTo>
                    <a:pt x="24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" name="CustomShape 112">
              <a:extLst>
                <a:ext uri="{FF2B5EF4-FFF2-40B4-BE49-F238E27FC236}">
                  <a16:creationId xmlns:a16="http://schemas.microsoft.com/office/drawing/2014/main" id="{935BAE13-6B2C-4E3C-8C83-64965F8E3884}"/>
                </a:ext>
              </a:extLst>
            </p:cNvPr>
            <p:cNvSpPr/>
            <p:nvPr/>
          </p:nvSpPr>
          <p:spPr>
            <a:xfrm>
              <a:off x="5954285" y="4347931"/>
              <a:ext cx="32640" cy="27275"/>
            </a:xfrm>
            <a:custGeom>
              <a:avLst/>
              <a:gdLst/>
              <a:ahLst/>
              <a:cxnLst/>
              <a:rect l="l" t="t" r="r" b="b"/>
              <a:pathLst>
                <a:path w="44" h="35">
                  <a:moveTo>
                    <a:pt x="44" y="15"/>
                  </a:moveTo>
                  <a:lnTo>
                    <a:pt x="39" y="21"/>
                  </a:lnTo>
                  <a:lnTo>
                    <a:pt x="30" y="29"/>
                  </a:lnTo>
                  <a:lnTo>
                    <a:pt x="7" y="35"/>
                  </a:lnTo>
                  <a:lnTo>
                    <a:pt x="0" y="13"/>
                  </a:lnTo>
                  <a:lnTo>
                    <a:pt x="20" y="8"/>
                  </a:lnTo>
                  <a:lnTo>
                    <a:pt x="23" y="4"/>
                  </a:lnTo>
                  <a:lnTo>
                    <a:pt x="25" y="0"/>
                  </a:lnTo>
                  <a:lnTo>
                    <a:pt x="44" y="15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" name="CustomShape 113">
              <a:extLst>
                <a:ext uri="{FF2B5EF4-FFF2-40B4-BE49-F238E27FC236}">
                  <a16:creationId xmlns:a16="http://schemas.microsoft.com/office/drawing/2014/main" id="{CC046C4A-5DE3-45E9-AC2D-95571BD9552A}"/>
                </a:ext>
              </a:extLst>
            </p:cNvPr>
            <p:cNvSpPr/>
            <p:nvPr/>
          </p:nvSpPr>
          <p:spPr>
            <a:xfrm>
              <a:off x="5972617" y="4344354"/>
              <a:ext cx="16097" cy="14308"/>
            </a:xfrm>
            <a:custGeom>
              <a:avLst/>
              <a:gdLst/>
              <a:ahLst/>
              <a:cxnLst/>
              <a:rect l="l" t="t" r="r" b="b"/>
              <a:pathLst>
                <a:path w="24" h="15">
                  <a:moveTo>
                    <a:pt x="24" y="8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2" y="0"/>
                  </a:lnTo>
                  <a:lnTo>
                    <a:pt x="0" y="6"/>
                  </a:lnTo>
                  <a:lnTo>
                    <a:pt x="24" y="8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" name="CustomShape 114">
              <a:extLst>
                <a:ext uri="{FF2B5EF4-FFF2-40B4-BE49-F238E27FC236}">
                  <a16:creationId xmlns:a16="http://schemas.microsoft.com/office/drawing/2014/main" id="{C1B6B128-EF07-414F-BEFF-61780569E8F0}"/>
                </a:ext>
              </a:extLst>
            </p:cNvPr>
            <p:cNvSpPr/>
            <p:nvPr/>
          </p:nvSpPr>
          <p:spPr>
            <a:xfrm>
              <a:off x="5890190" y="4354401"/>
              <a:ext cx="85698" cy="27643"/>
            </a:xfrm>
            <a:custGeom>
              <a:avLst/>
              <a:gdLst/>
              <a:ahLst/>
              <a:cxnLst/>
              <a:rect l="l" t="t" r="r" b="b"/>
              <a:pathLst>
                <a:path w="73" h="28">
                  <a:moveTo>
                    <a:pt x="73" y="22"/>
                  </a:moveTo>
                  <a:lnTo>
                    <a:pt x="46" y="25"/>
                  </a:lnTo>
                  <a:lnTo>
                    <a:pt x="4" y="28"/>
                  </a:lnTo>
                  <a:lnTo>
                    <a:pt x="0" y="6"/>
                  </a:lnTo>
                  <a:lnTo>
                    <a:pt x="42" y="2"/>
                  </a:lnTo>
                  <a:lnTo>
                    <a:pt x="69" y="0"/>
                  </a:lnTo>
                  <a:lnTo>
                    <a:pt x="73" y="22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" name="CustomShape 115">
              <a:extLst>
                <a:ext uri="{FF2B5EF4-FFF2-40B4-BE49-F238E27FC236}">
                  <a16:creationId xmlns:a16="http://schemas.microsoft.com/office/drawing/2014/main" id="{AFFE65C5-6B28-4878-B651-7E35B851AC6B}"/>
                </a:ext>
              </a:extLst>
            </p:cNvPr>
            <p:cNvSpPr/>
            <p:nvPr/>
          </p:nvSpPr>
          <p:spPr>
            <a:xfrm>
              <a:off x="5954285" y="4358215"/>
              <a:ext cx="14308" cy="16991"/>
            </a:xfrm>
            <a:custGeom>
              <a:avLst/>
              <a:gdLst/>
              <a:ahLst/>
              <a:cxnLst/>
              <a:rect l="l" t="t" r="r" b="b"/>
              <a:pathLst>
                <a:path w="10" h="22">
                  <a:moveTo>
                    <a:pt x="7" y="22"/>
                  </a:moveTo>
                  <a:lnTo>
                    <a:pt x="10" y="22"/>
                  </a:lnTo>
                  <a:lnTo>
                    <a:pt x="5" y="22"/>
                  </a:lnTo>
                  <a:lnTo>
                    <a:pt x="1" y="0"/>
                  </a:lnTo>
                  <a:lnTo>
                    <a:pt x="0" y="0"/>
                  </a:lnTo>
                  <a:lnTo>
                    <a:pt x="7" y="22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5" name="CustomShape 116">
              <a:extLst>
                <a:ext uri="{FF2B5EF4-FFF2-40B4-BE49-F238E27FC236}">
                  <a16:creationId xmlns:a16="http://schemas.microsoft.com/office/drawing/2014/main" id="{F7140B6C-C83D-4428-A0A5-2B05AF9CA889}"/>
                </a:ext>
              </a:extLst>
            </p:cNvPr>
            <p:cNvSpPr/>
            <p:nvPr/>
          </p:nvSpPr>
          <p:spPr>
            <a:xfrm>
              <a:off x="5896158" y="4363581"/>
              <a:ext cx="14755" cy="18332"/>
            </a:xfrm>
            <a:custGeom>
              <a:avLst/>
              <a:gdLst/>
              <a:ahLst/>
              <a:cxnLst/>
              <a:rect l="l" t="t" r="r" b="b"/>
              <a:pathLst>
                <a:path w="15" h="24">
                  <a:moveTo>
                    <a:pt x="15" y="22"/>
                  </a:moveTo>
                  <a:lnTo>
                    <a:pt x="3" y="24"/>
                  </a:lnTo>
                  <a:lnTo>
                    <a:pt x="0" y="1"/>
                  </a:lnTo>
                  <a:lnTo>
                    <a:pt x="11" y="0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6" name="CustomShape 117">
              <a:extLst>
                <a:ext uri="{FF2B5EF4-FFF2-40B4-BE49-F238E27FC236}">
                  <a16:creationId xmlns:a16="http://schemas.microsoft.com/office/drawing/2014/main" id="{7D88C7AB-B556-4934-9981-3166A70A9FC2}"/>
                </a:ext>
              </a:extLst>
            </p:cNvPr>
            <p:cNvSpPr/>
            <p:nvPr/>
          </p:nvSpPr>
          <p:spPr>
            <a:xfrm>
              <a:off x="5894370" y="4218264"/>
              <a:ext cx="14308" cy="18779"/>
            </a:xfrm>
            <a:custGeom>
              <a:avLst/>
              <a:gdLst/>
              <a:ahLst/>
              <a:cxnLst/>
              <a:rect l="l" t="t" r="r" b="b"/>
              <a:pathLst>
                <a:path w="13" h="24">
                  <a:moveTo>
                    <a:pt x="13" y="0"/>
                  </a:moveTo>
                  <a:lnTo>
                    <a:pt x="2" y="0"/>
                  </a:lnTo>
                  <a:lnTo>
                    <a:pt x="0" y="24"/>
                  </a:lnTo>
                  <a:lnTo>
                    <a:pt x="12" y="24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7" name="CustomShape 167">
              <a:extLst>
                <a:ext uri="{FF2B5EF4-FFF2-40B4-BE49-F238E27FC236}">
                  <a16:creationId xmlns:a16="http://schemas.microsoft.com/office/drawing/2014/main" id="{D21D7711-6AE6-436B-AFA0-0213D0DD6D3D}"/>
                </a:ext>
              </a:extLst>
            </p:cNvPr>
            <p:cNvSpPr/>
            <p:nvPr/>
          </p:nvSpPr>
          <p:spPr>
            <a:xfrm>
              <a:off x="5583615" y="4068843"/>
              <a:ext cx="88084" cy="119017"/>
            </a:xfrm>
            <a:custGeom>
              <a:avLst/>
              <a:gdLst>
                <a:gd name="connsiteX0" fmla="*/ 0 w 10000"/>
                <a:gd name="connsiteY0" fmla="*/ 10320 h 10690"/>
                <a:gd name="connsiteX1" fmla="*/ 165 w 10000"/>
                <a:gd name="connsiteY1" fmla="*/ 9060 h 10690"/>
                <a:gd name="connsiteX2" fmla="*/ 331 w 10000"/>
                <a:gd name="connsiteY2" fmla="*/ 7653 h 10690"/>
                <a:gd name="connsiteX3" fmla="*/ 909 w 10000"/>
                <a:gd name="connsiteY3" fmla="*/ 6320 h 10690"/>
                <a:gd name="connsiteX4" fmla="*/ 1736 w 10000"/>
                <a:gd name="connsiteY4" fmla="*/ 4986 h 10690"/>
                <a:gd name="connsiteX5" fmla="*/ 3388 w 10000"/>
                <a:gd name="connsiteY5" fmla="*/ 2764 h 10690"/>
                <a:gd name="connsiteX6" fmla="*/ 4711 w 10000"/>
                <a:gd name="connsiteY6" fmla="*/ 1653 h 10690"/>
                <a:gd name="connsiteX7" fmla="*/ 7694 w 10000"/>
                <a:gd name="connsiteY7" fmla="*/ 0 h 10690"/>
                <a:gd name="connsiteX8" fmla="*/ 10000 w 10000"/>
                <a:gd name="connsiteY8" fmla="*/ 4690 h 10690"/>
                <a:gd name="connsiteX9" fmla="*/ 8843 w 10000"/>
                <a:gd name="connsiteY9" fmla="*/ 5505 h 10690"/>
                <a:gd name="connsiteX10" fmla="*/ 8099 w 10000"/>
                <a:gd name="connsiteY10" fmla="*/ 6097 h 10690"/>
                <a:gd name="connsiteX11" fmla="*/ 6777 w 10000"/>
                <a:gd name="connsiteY11" fmla="*/ 7801 h 10690"/>
                <a:gd name="connsiteX12" fmla="*/ 6446 w 10000"/>
                <a:gd name="connsiteY12" fmla="*/ 8320 h 10690"/>
                <a:gd name="connsiteX13" fmla="*/ 6198 w 10000"/>
                <a:gd name="connsiteY13" fmla="*/ 8912 h 10690"/>
                <a:gd name="connsiteX14" fmla="*/ 6033 w 10000"/>
                <a:gd name="connsiteY14" fmla="*/ 9801 h 10690"/>
                <a:gd name="connsiteX15" fmla="*/ 5950 w 10000"/>
                <a:gd name="connsiteY15" fmla="*/ 10690 h 10690"/>
                <a:gd name="connsiteX16" fmla="*/ 0 w 10000"/>
                <a:gd name="connsiteY16" fmla="*/ 10320 h 1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690">
                  <a:moveTo>
                    <a:pt x="0" y="10320"/>
                  </a:moveTo>
                  <a:lnTo>
                    <a:pt x="165" y="9060"/>
                  </a:lnTo>
                  <a:cubicBezTo>
                    <a:pt x="220" y="8591"/>
                    <a:pt x="276" y="8122"/>
                    <a:pt x="331" y="7653"/>
                  </a:cubicBezTo>
                  <a:lnTo>
                    <a:pt x="909" y="6320"/>
                  </a:lnTo>
                  <a:lnTo>
                    <a:pt x="1736" y="4986"/>
                  </a:lnTo>
                  <a:lnTo>
                    <a:pt x="3388" y="2764"/>
                  </a:lnTo>
                  <a:lnTo>
                    <a:pt x="4711" y="1653"/>
                  </a:lnTo>
                  <a:lnTo>
                    <a:pt x="7694" y="0"/>
                  </a:lnTo>
                  <a:lnTo>
                    <a:pt x="10000" y="4690"/>
                  </a:lnTo>
                  <a:lnTo>
                    <a:pt x="8843" y="5505"/>
                  </a:lnTo>
                  <a:lnTo>
                    <a:pt x="8099" y="6097"/>
                  </a:lnTo>
                  <a:lnTo>
                    <a:pt x="6777" y="7801"/>
                  </a:lnTo>
                  <a:lnTo>
                    <a:pt x="6446" y="8320"/>
                  </a:lnTo>
                  <a:cubicBezTo>
                    <a:pt x="6363" y="8517"/>
                    <a:pt x="6281" y="8715"/>
                    <a:pt x="6198" y="8912"/>
                  </a:cubicBezTo>
                  <a:lnTo>
                    <a:pt x="6033" y="9801"/>
                  </a:lnTo>
                  <a:cubicBezTo>
                    <a:pt x="6005" y="10097"/>
                    <a:pt x="5978" y="10394"/>
                    <a:pt x="5950" y="10690"/>
                  </a:cubicBezTo>
                  <a:lnTo>
                    <a:pt x="0" y="1032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8" name="CustomShape 168">
              <a:extLst>
                <a:ext uri="{FF2B5EF4-FFF2-40B4-BE49-F238E27FC236}">
                  <a16:creationId xmlns:a16="http://schemas.microsoft.com/office/drawing/2014/main" id="{723B6E50-96BC-4589-8E37-E4E48969776A}"/>
                </a:ext>
              </a:extLst>
            </p:cNvPr>
            <p:cNvSpPr/>
            <p:nvPr/>
          </p:nvSpPr>
          <p:spPr>
            <a:xfrm>
              <a:off x="5639506" y="4007532"/>
              <a:ext cx="119383" cy="113705"/>
            </a:xfrm>
            <a:custGeom>
              <a:avLst/>
              <a:gdLst>
                <a:gd name="connsiteX0" fmla="*/ 0 w 10000"/>
                <a:gd name="connsiteY0" fmla="*/ 5950 h 10172"/>
                <a:gd name="connsiteX1" fmla="*/ 1863 w 10000"/>
                <a:gd name="connsiteY1" fmla="*/ 4320 h 10172"/>
                <a:gd name="connsiteX2" fmla="*/ 3789 w 10000"/>
                <a:gd name="connsiteY2" fmla="*/ 2765 h 10172"/>
                <a:gd name="connsiteX3" fmla="*/ 5839 w 10000"/>
                <a:gd name="connsiteY3" fmla="*/ 1357 h 10172"/>
                <a:gd name="connsiteX4" fmla="*/ 8853 w 10000"/>
                <a:gd name="connsiteY4" fmla="*/ 0 h 10172"/>
                <a:gd name="connsiteX5" fmla="*/ 10000 w 10000"/>
                <a:gd name="connsiteY5" fmla="*/ 4913 h 10172"/>
                <a:gd name="connsiteX6" fmla="*/ 8012 w 10000"/>
                <a:gd name="connsiteY6" fmla="*/ 6024 h 10172"/>
                <a:gd name="connsiteX7" fmla="*/ 6273 w 10000"/>
                <a:gd name="connsiteY7" fmla="*/ 7209 h 10172"/>
                <a:gd name="connsiteX8" fmla="*/ 4410 w 10000"/>
                <a:gd name="connsiteY8" fmla="*/ 8691 h 10172"/>
                <a:gd name="connsiteX9" fmla="*/ 2671 w 10000"/>
                <a:gd name="connsiteY9" fmla="*/ 10172 h 10172"/>
                <a:gd name="connsiteX10" fmla="*/ 0 w 10000"/>
                <a:gd name="connsiteY10" fmla="*/ 5950 h 1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0172">
                  <a:moveTo>
                    <a:pt x="0" y="5950"/>
                  </a:moveTo>
                  <a:lnTo>
                    <a:pt x="1863" y="4320"/>
                  </a:lnTo>
                  <a:lnTo>
                    <a:pt x="3789" y="2765"/>
                  </a:lnTo>
                  <a:lnTo>
                    <a:pt x="5839" y="1357"/>
                  </a:lnTo>
                  <a:lnTo>
                    <a:pt x="8853" y="0"/>
                  </a:lnTo>
                  <a:lnTo>
                    <a:pt x="10000" y="4913"/>
                  </a:lnTo>
                  <a:lnTo>
                    <a:pt x="8012" y="6024"/>
                  </a:lnTo>
                  <a:lnTo>
                    <a:pt x="6273" y="7209"/>
                  </a:lnTo>
                  <a:lnTo>
                    <a:pt x="4410" y="8691"/>
                  </a:lnTo>
                  <a:lnTo>
                    <a:pt x="2671" y="10172"/>
                  </a:lnTo>
                  <a:lnTo>
                    <a:pt x="0" y="595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9" name="CustomShape 169">
              <a:extLst>
                <a:ext uri="{FF2B5EF4-FFF2-40B4-BE49-F238E27FC236}">
                  <a16:creationId xmlns:a16="http://schemas.microsoft.com/office/drawing/2014/main" id="{E5E621D6-1596-4F95-9C23-49B99BBF26CA}"/>
                </a:ext>
              </a:extLst>
            </p:cNvPr>
            <p:cNvSpPr/>
            <p:nvPr/>
          </p:nvSpPr>
          <p:spPr>
            <a:xfrm>
              <a:off x="5637717" y="4072053"/>
              <a:ext cx="34429" cy="49184"/>
            </a:xfrm>
            <a:custGeom>
              <a:avLst/>
              <a:gdLst/>
              <a:ahLst/>
              <a:cxnLst/>
              <a:rect l="l" t="t" r="r" b="b"/>
              <a:pathLst>
                <a:path w="49" h="60">
                  <a:moveTo>
                    <a:pt x="0" y="5"/>
                  </a:moveTo>
                  <a:lnTo>
                    <a:pt x="6" y="0"/>
                  </a:lnTo>
                  <a:lnTo>
                    <a:pt x="3" y="3"/>
                  </a:lnTo>
                  <a:lnTo>
                    <a:pt x="46" y="60"/>
                  </a:lnTo>
                  <a:lnTo>
                    <a:pt x="49" y="59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0" name="CustomShape 170">
              <a:extLst>
                <a:ext uri="{FF2B5EF4-FFF2-40B4-BE49-F238E27FC236}">
                  <a16:creationId xmlns:a16="http://schemas.microsoft.com/office/drawing/2014/main" id="{8FD83AB0-7C7C-49C2-BEAF-4C1B57ECBA1B}"/>
                </a:ext>
              </a:extLst>
            </p:cNvPr>
            <p:cNvSpPr/>
            <p:nvPr/>
          </p:nvSpPr>
          <p:spPr>
            <a:xfrm>
              <a:off x="5736086" y="3992017"/>
              <a:ext cx="110441" cy="70646"/>
            </a:xfrm>
            <a:custGeom>
              <a:avLst/>
              <a:gdLst/>
              <a:ahLst/>
              <a:cxnLst/>
              <a:rect l="l" t="t" r="r" b="b"/>
              <a:pathLst>
                <a:path w="149" h="86">
                  <a:moveTo>
                    <a:pt x="0" y="20"/>
                  </a:moveTo>
                  <a:lnTo>
                    <a:pt x="36" y="7"/>
                  </a:lnTo>
                  <a:lnTo>
                    <a:pt x="74" y="0"/>
                  </a:lnTo>
                  <a:lnTo>
                    <a:pt x="96" y="0"/>
                  </a:lnTo>
                  <a:lnTo>
                    <a:pt x="116" y="1"/>
                  </a:lnTo>
                  <a:lnTo>
                    <a:pt x="149" y="7"/>
                  </a:lnTo>
                  <a:lnTo>
                    <a:pt x="135" y="77"/>
                  </a:lnTo>
                  <a:lnTo>
                    <a:pt x="103" y="71"/>
                  </a:lnTo>
                  <a:lnTo>
                    <a:pt x="93" y="71"/>
                  </a:lnTo>
                  <a:lnTo>
                    <a:pt x="82" y="71"/>
                  </a:lnTo>
                  <a:lnTo>
                    <a:pt x="55" y="76"/>
                  </a:lnTo>
                  <a:lnTo>
                    <a:pt x="27" y="86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1" name="CustomShape 171">
              <a:extLst>
                <a:ext uri="{FF2B5EF4-FFF2-40B4-BE49-F238E27FC236}">
                  <a16:creationId xmlns:a16="http://schemas.microsoft.com/office/drawing/2014/main" id="{C9D5B30A-E3A1-4329-AC95-68F37FFBAE61}"/>
                </a:ext>
              </a:extLst>
            </p:cNvPr>
            <p:cNvSpPr/>
            <p:nvPr/>
          </p:nvSpPr>
          <p:spPr>
            <a:xfrm>
              <a:off x="5734745" y="4008561"/>
              <a:ext cx="24145" cy="53656"/>
            </a:xfrm>
            <a:custGeom>
              <a:avLst/>
              <a:gdLst/>
              <a:ahLst/>
              <a:cxnLst/>
              <a:rect l="l" t="t" r="r" b="b"/>
              <a:pathLst>
                <a:path w="34" h="66">
                  <a:moveTo>
                    <a:pt x="0" y="1"/>
                  </a:moveTo>
                  <a:lnTo>
                    <a:pt x="3" y="0"/>
                  </a:lnTo>
                  <a:lnTo>
                    <a:pt x="30" y="66"/>
                  </a:lnTo>
                  <a:lnTo>
                    <a:pt x="34" y="6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2" name="CustomShape 172">
              <a:extLst>
                <a:ext uri="{FF2B5EF4-FFF2-40B4-BE49-F238E27FC236}">
                  <a16:creationId xmlns:a16="http://schemas.microsoft.com/office/drawing/2014/main" id="{6BB62D5B-21E9-4C8F-8026-E42FD06E63DC}"/>
                </a:ext>
              </a:extLst>
            </p:cNvPr>
            <p:cNvSpPr/>
            <p:nvPr/>
          </p:nvSpPr>
          <p:spPr>
            <a:xfrm>
              <a:off x="5835349" y="3996318"/>
              <a:ext cx="102840" cy="101888"/>
            </a:xfrm>
            <a:custGeom>
              <a:avLst/>
              <a:gdLst>
                <a:gd name="connsiteX0" fmla="*/ 582 w 10000"/>
                <a:gd name="connsiteY0" fmla="*/ 0 h 9800"/>
                <a:gd name="connsiteX1" fmla="*/ 3972 w 10000"/>
                <a:gd name="connsiteY1" fmla="*/ 826 h 9800"/>
                <a:gd name="connsiteX2" fmla="*/ 6241 w 10000"/>
                <a:gd name="connsiteY2" fmla="*/ 2022 h 9800"/>
                <a:gd name="connsiteX3" fmla="*/ 8369 w 10000"/>
                <a:gd name="connsiteY3" fmla="*/ 3475 h 9800"/>
                <a:gd name="connsiteX4" fmla="*/ 10000 w 10000"/>
                <a:gd name="connsiteY4" fmla="*/ 4928 h 9800"/>
                <a:gd name="connsiteX5" fmla="*/ 6879 w 10000"/>
                <a:gd name="connsiteY5" fmla="*/ 9800 h 9800"/>
                <a:gd name="connsiteX6" fmla="*/ 5461 w 10000"/>
                <a:gd name="connsiteY6" fmla="*/ 8518 h 9800"/>
                <a:gd name="connsiteX7" fmla="*/ 3830 w 10000"/>
                <a:gd name="connsiteY7" fmla="*/ 7321 h 9800"/>
                <a:gd name="connsiteX8" fmla="*/ 2128 w 10000"/>
                <a:gd name="connsiteY8" fmla="*/ 6467 h 9800"/>
                <a:gd name="connsiteX9" fmla="*/ 0 w 10000"/>
                <a:gd name="connsiteY9" fmla="*/ 5526 h 9800"/>
                <a:gd name="connsiteX10" fmla="*/ 582 w 10000"/>
                <a:gd name="connsiteY10" fmla="*/ 0 h 9800"/>
                <a:gd name="connsiteX0" fmla="*/ 22 w 10000"/>
                <a:gd name="connsiteY0" fmla="*/ 0 h 10815"/>
                <a:gd name="connsiteX1" fmla="*/ 3972 w 10000"/>
                <a:gd name="connsiteY1" fmla="*/ 1658 h 10815"/>
                <a:gd name="connsiteX2" fmla="*/ 6241 w 10000"/>
                <a:gd name="connsiteY2" fmla="*/ 2878 h 10815"/>
                <a:gd name="connsiteX3" fmla="*/ 8369 w 10000"/>
                <a:gd name="connsiteY3" fmla="*/ 4361 h 10815"/>
                <a:gd name="connsiteX4" fmla="*/ 10000 w 10000"/>
                <a:gd name="connsiteY4" fmla="*/ 5844 h 10815"/>
                <a:gd name="connsiteX5" fmla="*/ 6879 w 10000"/>
                <a:gd name="connsiteY5" fmla="*/ 10815 h 10815"/>
                <a:gd name="connsiteX6" fmla="*/ 5461 w 10000"/>
                <a:gd name="connsiteY6" fmla="*/ 9507 h 10815"/>
                <a:gd name="connsiteX7" fmla="*/ 3830 w 10000"/>
                <a:gd name="connsiteY7" fmla="*/ 8285 h 10815"/>
                <a:gd name="connsiteX8" fmla="*/ 2128 w 10000"/>
                <a:gd name="connsiteY8" fmla="*/ 7414 h 10815"/>
                <a:gd name="connsiteX9" fmla="*/ 0 w 10000"/>
                <a:gd name="connsiteY9" fmla="*/ 6454 h 10815"/>
                <a:gd name="connsiteX10" fmla="*/ 22 w 10000"/>
                <a:gd name="connsiteY10" fmla="*/ 0 h 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0815">
                  <a:moveTo>
                    <a:pt x="22" y="0"/>
                  </a:moveTo>
                  <a:lnTo>
                    <a:pt x="3972" y="1658"/>
                  </a:lnTo>
                  <a:lnTo>
                    <a:pt x="6241" y="2878"/>
                  </a:lnTo>
                  <a:lnTo>
                    <a:pt x="8369" y="4361"/>
                  </a:lnTo>
                  <a:lnTo>
                    <a:pt x="10000" y="5844"/>
                  </a:lnTo>
                  <a:lnTo>
                    <a:pt x="6879" y="10815"/>
                  </a:lnTo>
                  <a:lnTo>
                    <a:pt x="5461" y="9507"/>
                  </a:lnTo>
                  <a:lnTo>
                    <a:pt x="3830" y="8285"/>
                  </a:lnTo>
                  <a:lnTo>
                    <a:pt x="2128" y="7414"/>
                  </a:lnTo>
                  <a:lnTo>
                    <a:pt x="0" y="6454"/>
                  </a:lnTo>
                  <a:cubicBezTo>
                    <a:pt x="7" y="4303"/>
                    <a:pt x="15" y="2151"/>
                    <a:pt x="22" y="0"/>
                  </a:cubicBez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3" name="CustomShape 173">
              <a:extLst>
                <a:ext uri="{FF2B5EF4-FFF2-40B4-BE49-F238E27FC236}">
                  <a16:creationId xmlns:a16="http://schemas.microsoft.com/office/drawing/2014/main" id="{9BCCA5BA-EC1A-4DFC-AA68-93B33AC6EB9A}"/>
                </a:ext>
              </a:extLst>
            </p:cNvPr>
            <p:cNvSpPr/>
            <p:nvPr/>
          </p:nvSpPr>
          <p:spPr>
            <a:xfrm>
              <a:off x="5835349" y="3997830"/>
              <a:ext cx="16544" cy="57233"/>
            </a:xfrm>
            <a:custGeom>
              <a:avLst/>
              <a:gdLst/>
              <a:ahLst/>
              <a:cxnLst/>
              <a:rect l="l" t="t" r="r" b="b"/>
              <a:pathLst>
                <a:path w="24" h="70">
                  <a:moveTo>
                    <a:pt x="19" y="0"/>
                  </a:moveTo>
                  <a:lnTo>
                    <a:pt x="23" y="2"/>
                  </a:lnTo>
                  <a:lnTo>
                    <a:pt x="24" y="2"/>
                  </a:lnTo>
                  <a:lnTo>
                    <a:pt x="0" y="69"/>
                  </a:lnTo>
                  <a:lnTo>
                    <a:pt x="5" y="7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4" name="CustomShape 174">
              <a:extLst>
                <a:ext uri="{FF2B5EF4-FFF2-40B4-BE49-F238E27FC236}">
                  <a16:creationId xmlns:a16="http://schemas.microsoft.com/office/drawing/2014/main" id="{A0A69FBC-4CB3-42C5-B449-D62216EA5DFB}"/>
                </a:ext>
              </a:extLst>
            </p:cNvPr>
            <p:cNvSpPr/>
            <p:nvPr/>
          </p:nvSpPr>
          <p:spPr>
            <a:xfrm>
              <a:off x="5905548" y="4039520"/>
              <a:ext cx="93345" cy="102285"/>
            </a:xfrm>
            <a:custGeom>
              <a:avLst/>
              <a:gdLst>
                <a:gd name="connsiteX0" fmla="*/ 2554 w 10000"/>
                <a:gd name="connsiteY0" fmla="*/ 0 h 11269"/>
                <a:gd name="connsiteX1" fmla="*/ 10000 w 10000"/>
                <a:gd name="connsiteY1" fmla="*/ 6360 h 11269"/>
                <a:gd name="connsiteX2" fmla="*/ 5804 w 10000"/>
                <a:gd name="connsiteY2" fmla="*/ 11269 h 11269"/>
                <a:gd name="connsiteX3" fmla="*/ 0 w 10000"/>
                <a:gd name="connsiteY3" fmla="*/ 6178 h 11269"/>
                <a:gd name="connsiteX4" fmla="*/ 2554 w 10000"/>
                <a:gd name="connsiteY4" fmla="*/ 0 h 11269"/>
                <a:gd name="connsiteX0" fmla="*/ 2554 w 11408"/>
                <a:gd name="connsiteY0" fmla="*/ 0 h 11269"/>
                <a:gd name="connsiteX1" fmla="*/ 11408 w 11408"/>
                <a:gd name="connsiteY1" fmla="*/ 7417 h 11269"/>
                <a:gd name="connsiteX2" fmla="*/ 5804 w 11408"/>
                <a:gd name="connsiteY2" fmla="*/ 11269 h 11269"/>
                <a:gd name="connsiteX3" fmla="*/ 0 w 11408"/>
                <a:gd name="connsiteY3" fmla="*/ 6178 h 11269"/>
                <a:gd name="connsiteX4" fmla="*/ 2554 w 11408"/>
                <a:gd name="connsiteY4" fmla="*/ 0 h 1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08" h="11269">
                  <a:moveTo>
                    <a:pt x="2554" y="0"/>
                  </a:moveTo>
                  <a:lnTo>
                    <a:pt x="11408" y="7417"/>
                  </a:lnTo>
                  <a:lnTo>
                    <a:pt x="5804" y="11269"/>
                  </a:lnTo>
                  <a:lnTo>
                    <a:pt x="0" y="6178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5" name="CustomShape 175">
              <a:extLst>
                <a:ext uri="{FF2B5EF4-FFF2-40B4-BE49-F238E27FC236}">
                  <a16:creationId xmlns:a16="http://schemas.microsoft.com/office/drawing/2014/main" id="{408B04C8-E213-4E76-91BC-A935A324496F}"/>
                </a:ext>
              </a:extLst>
            </p:cNvPr>
            <p:cNvSpPr/>
            <p:nvPr/>
          </p:nvSpPr>
          <p:spPr>
            <a:xfrm>
              <a:off x="5905548" y="4042990"/>
              <a:ext cx="32640" cy="52761"/>
            </a:xfrm>
            <a:custGeom>
              <a:avLst/>
              <a:gdLst/>
              <a:ahLst/>
              <a:cxnLst/>
              <a:rect l="l" t="t" r="r" b="b"/>
              <a:pathLst>
                <a:path w="47" h="65">
                  <a:moveTo>
                    <a:pt x="46" y="8"/>
                  </a:moveTo>
                  <a:lnTo>
                    <a:pt x="34" y="0"/>
                  </a:lnTo>
                  <a:lnTo>
                    <a:pt x="47" y="10"/>
                  </a:lnTo>
                  <a:lnTo>
                    <a:pt x="0" y="64"/>
                  </a:lnTo>
                  <a:lnTo>
                    <a:pt x="2" y="65"/>
                  </a:lnTo>
                  <a:lnTo>
                    <a:pt x="46" y="8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6" name="CustomShape 176">
              <a:extLst>
                <a:ext uri="{FF2B5EF4-FFF2-40B4-BE49-F238E27FC236}">
                  <a16:creationId xmlns:a16="http://schemas.microsoft.com/office/drawing/2014/main" id="{77CD08D0-2E9C-4041-9CC7-F8177D7C27D2}"/>
                </a:ext>
              </a:extLst>
            </p:cNvPr>
            <p:cNvSpPr/>
            <p:nvPr/>
          </p:nvSpPr>
          <p:spPr>
            <a:xfrm>
              <a:off x="5948472" y="4104247"/>
              <a:ext cx="64387" cy="193574"/>
            </a:xfrm>
            <a:custGeom>
              <a:avLst/>
              <a:gdLst>
                <a:gd name="connsiteX0" fmla="*/ 6966 w 10000"/>
                <a:gd name="connsiteY0" fmla="*/ 0 h 10585"/>
                <a:gd name="connsiteX1" fmla="*/ 7753 w 10000"/>
                <a:gd name="connsiteY1" fmla="*/ 545 h 10585"/>
                <a:gd name="connsiteX2" fmla="*/ 8539 w 10000"/>
                <a:gd name="connsiteY2" fmla="*/ 1455 h 10585"/>
                <a:gd name="connsiteX3" fmla="*/ 9213 w 10000"/>
                <a:gd name="connsiteY3" fmla="*/ 3455 h 10585"/>
                <a:gd name="connsiteX4" fmla="*/ 9775 w 10000"/>
                <a:gd name="connsiteY4" fmla="*/ 6227 h 10585"/>
                <a:gd name="connsiteX5" fmla="*/ 10000 w 10000"/>
                <a:gd name="connsiteY5" fmla="*/ 10585 h 10585"/>
                <a:gd name="connsiteX6" fmla="*/ 1798 w 10000"/>
                <a:gd name="connsiteY6" fmla="*/ 10000 h 10585"/>
                <a:gd name="connsiteX7" fmla="*/ 1685 w 10000"/>
                <a:gd name="connsiteY7" fmla="*/ 6364 h 10585"/>
                <a:gd name="connsiteX8" fmla="*/ 1011 w 10000"/>
                <a:gd name="connsiteY8" fmla="*/ 3727 h 10585"/>
                <a:gd name="connsiteX9" fmla="*/ 449 w 10000"/>
                <a:gd name="connsiteY9" fmla="*/ 2091 h 10585"/>
                <a:gd name="connsiteX10" fmla="*/ 337 w 10000"/>
                <a:gd name="connsiteY10" fmla="*/ 1864 h 10585"/>
                <a:gd name="connsiteX11" fmla="*/ 0 w 10000"/>
                <a:gd name="connsiteY11" fmla="*/ 1773 h 10585"/>
                <a:gd name="connsiteX12" fmla="*/ 6966 w 10000"/>
                <a:gd name="connsiteY12" fmla="*/ 0 h 1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00" h="10585">
                  <a:moveTo>
                    <a:pt x="6966" y="0"/>
                  </a:moveTo>
                  <a:lnTo>
                    <a:pt x="7753" y="545"/>
                  </a:lnTo>
                  <a:lnTo>
                    <a:pt x="8539" y="1455"/>
                  </a:lnTo>
                  <a:lnTo>
                    <a:pt x="9213" y="3455"/>
                  </a:lnTo>
                  <a:lnTo>
                    <a:pt x="9775" y="6227"/>
                  </a:lnTo>
                  <a:lnTo>
                    <a:pt x="10000" y="10585"/>
                  </a:lnTo>
                  <a:lnTo>
                    <a:pt x="1798" y="10000"/>
                  </a:lnTo>
                  <a:cubicBezTo>
                    <a:pt x="1760" y="8788"/>
                    <a:pt x="1723" y="7576"/>
                    <a:pt x="1685" y="6364"/>
                  </a:cubicBezTo>
                  <a:lnTo>
                    <a:pt x="1011" y="3727"/>
                  </a:lnTo>
                  <a:lnTo>
                    <a:pt x="449" y="2091"/>
                  </a:lnTo>
                  <a:cubicBezTo>
                    <a:pt x="412" y="2015"/>
                    <a:pt x="374" y="1940"/>
                    <a:pt x="337" y="1864"/>
                  </a:cubicBezTo>
                  <a:lnTo>
                    <a:pt x="0" y="1773"/>
                  </a:lnTo>
                  <a:lnTo>
                    <a:pt x="6966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7" name="CustomShape 177">
              <a:extLst>
                <a:ext uri="{FF2B5EF4-FFF2-40B4-BE49-F238E27FC236}">
                  <a16:creationId xmlns:a16="http://schemas.microsoft.com/office/drawing/2014/main" id="{A5EFB10F-7D59-4C74-8EB5-0D42886B005D}"/>
                </a:ext>
              </a:extLst>
            </p:cNvPr>
            <p:cNvSpPr/>
            <p:nvPr/>
          </p:nvSpPr>
          <p:spPr>
            <a:xfrm>
              <a:off x="5948472" y="4097539"/>
              <a:ext cx="45160" cy="43371"/>
            </a:xfrm>
            <a:custGeom>
              <a:avLst/>
              <a:gdLst/>
              <a:ahLst/>
              <a:cxnLst/>
              <a:rect l="l" t="t" r="r" b="b"/>
              <a:pathLst>
                <a:path w="62" h="54">
                  <a:moveTo>
                    <a:pt x="54" y="0"/>
                  </a:moveTo>
                  <a:lnTo>
                    <a:pt x="61" y="5"/>
                  </a:lnTo>
                  <a:lnTo>
                    <a:pt x="62" y="8"/>
                  </a:lnTo>
                  <a:lnTo>
                    <a:pt x="0" y="47"/>
                  </a:lnTo>
                  <a:lnTo>
                    <a:pt x="7" y="5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8" name="CustomShape 178">
              <a:extLst>
                <a:ext uri="{FF2B5EF4-FFF2-40B4-BE49-F238E27FC236}">
                  <a16:creationId xmlns:a16="http://schemas.microsoft.com/office/drawing/2014/main" id="{4C6A818B-4EC5-4F38-88F7-53E65FD37986}"/>
                </a:ext>
              </a:extLst>
            </p:cNvPr>
            <p:cNvSpPr/>
            <p:nvPr/>
          </p:nvSpPr>
          <p:spPr>
            <a:xfrm>
              <a:off x="5953391" y="4285333"/>
              <a:ext cx="59468" cy="204365"/>
            </a:xfrm>
            <a:custGeom>
              <a:avLst/>
              <a:gdLst>
                <a:gd name="connsiteX0" fmla="*/ 10000 w 10000"/>
                <a:gd name="connsiteY0" fmla="*/ 87 h 10704"/>
                <a:gd name="connsiteX1" fmla="*/ 9518 w 10000"/>
                <a:gd name="connsiteY1" fmla="*/ 6435 h 10704"/>
                <a:gd name="connsiteX2" fmla="*/ 9157 w 10000"/>
                <a:gd name="connsiteY2" fmla="*/ 8609 h 10704"/>
                <a:gd name="connsiteX3" fmla="*/ 8916 w 10000"/>
                <a:gd name="connsiteY3" fmla="*/ 9435 h 10704"/>
                <a:gd name="connsiteX4" fmla="*/ 7586 w 10000"/>
                <a:gd name="connsiteY4" fmla="*/ 10704 h 10704"/>
                <a:gd name="connsiteX5" fmla="*/ 0 w 10000"/>
                <a:gd name="connsiteY5" fmla="*/ 9435 h 10704"/>
                <a:gd name="connsiteX6" fmla="*/ 241 w 10000"/>
                <a:gd name="connsiteY6" fmla="*/ 8870 h 10704"/>
                <a:gd name="connsiteX7" fmla="*/ 361 w 10000"/>
                <a:gd name="connsiteY7" fmla="*/ 8348 h 10704"/>
                <a:gd name="connsiteX8" fmla="*/ 723 w 10000"/>
                <a:gd name="connsiteY8" fmla="*/ 6391 h 10704"/>
                <a:gd name="connsiteX9" fmla="*/ 1205 w 10000"/>
                <a:gd name="connsiteY9" fmla="*/ 0 h 10704"/>
                <a:gd name="connsiteX10" fmla="*/ 10000 w 10000"/>
                <a:gd name="connsiteY10" fmla="*/ 87 h 1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0704">
                  <a:moveTo>
                    <a:pt x="10000" y="87"/>
                  </a:moveTo>
                  <a:cubicBezTo>
                    <a:pt x="9839" y="2203"/>
                    <a:pt x="9679" y="4319"/>
                    <a:pt x="9518" y="6435"/>
                  </a:cubicBezTo>
                  <a:cubicBezTo>
                    <a:pt x="9398" y="7160"/>
                    <a:pt x="9277" y="7884"/>
                    <a:pt x="9157" y="8609"/>
                  </a:cubicBezTo>
                  <a:cubicBezTo>
                    <a:pt x="9077" y="8884"/>
                    <a:pt x="8996" y="9160"/>
                    <a:pt x="8916" y="9435"/>
                  </a:cubicBezTo>
                  <a:lnTo>
                    <a:pt x="7586" y="10704"/>
                  </a:lnTo>
                  <a:lnTo>
                    <a:pt x="0" y="9435"/>
                  </a:lnTo>
                  <a:lnTo>
                    <a:pt x="241" y="8870"/>
                  </a:lnTo>
                  <a:lnTo>
                    <a:pt x="361" y="8348"/>
                  </a:lnTo>
                  <a:cubicBezTo>
                    <a:pt x="482" y="7696"/>
                    <a:pt x="602" y="7043"/>
                    <a:pt x="723" y="6391"/>
                  </a:cubicBezTo>
                  <a:cubicBezTo>
                    <a:pt x="884" y="4261"/>
                    <a:pt x="1044" y="2130"/>
                    <a:pt x="1205" y="0"/>
                  </a:cubicBezTo>
                  <a:lnTo>
                    <a:pt x="10000" y="87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9" name="CustomShape 179">
              <a:extLst>
                <a:ext uri="{FF2B5EF4-FFF2-40B4-BE49-F238E27FC236}">
                  <a16:creationId xmlns:a16="http://schemas.microsoft.com/office/drawing/2014/main" id="{3E63F90C-1450-4A96-B30D-DE22F0F4F724}"/>
                </a:ext>
              </a:extLst>
            </p:cNvPr>
            <p:cNvSpPr/>
            <p:nvPr/>
          </p:nvSpPr>
          <p:spPr>
            <a:xfrm>
              <a:off x="5960545" y="4272367"/>
              <a:ext cx="53208" cy="14308"/>
            </a:xfrm>
            <a:custGeom>
              <a:avLst/>
              <a:gdLst/>
              <a:ahLst/>
              <a:cxnLst/>
              <a:rect l="l" t="t" r="r" b="b"/>
              <a:pathLst>
                <a:path w="73" h="3">
                  <a:moveTo>
                    <a:pt x="73" y="2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3" y="2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0" name="CustomShape 180">
              <a:extLst>
                <a:ext uri="{FF2B5EF4-FFF2-40B4-BE49-F238E27FC236}">
                  <a16:creationId xmlns:a16="http://schemas.microsoft.com/office/drawing/2014/main" id="{9EC83B87-25F3-4AB1-8868-5631EB79DB51}"/>
                </a:ext>
              </a:extLst>
            </p:cNvPr>
            <p:cNvSpPr/>
            <p:nvPr/>
          </p:nvSpPr>
          <p:spPr>
            <a:xfrm>
              <a:off x="5922092" y="4461055"/>
              <a:ext cx="80483" cy="90767"/>
            </a:xfrm>
            <a:custGeom>
              <a:avLst/>
              <a:gdLst/>
              <a:ahLst/>
              <a:cxnLst/>
              <a:rect l="l" t="t" r="r" b="b"/>
              <a:pathLst>
                <a:path w="112" h="110">
                  <a:moveTo>
                    <a:pt x="112" y="25"/>
                  </a:moveTo>
                  <a:lnTo>
                    <a:pt x="103" y="49"/>
                  </a:lnTo>
                  <a:lnTo>
                    <a:pt x="89" y="72"/>
                  </a:lnTo>
                  <a:lnTo>
                    <a:pt x="69" y="94"/>
                  </a:lnTo>
                  <a:lnTo>
                    <a:pt x="48" y="110"/>
                  </a:lnTo>
                  <a:lnTo>
                    <a:pt x="0" y="57"/>
                  </a:lnTo>
                  <a:lnTo>
                    <a:pt x="18" y="43"/>
                  </a:lnTo>
                  <a:lnTo>
                    <a:pt x="30" y="29"/>
                  </a:lnTo>
                  <a:lnTo>
                    <a:pt x="37" y="18"/>
                  </a:lnTo>
                  <a:lnTo>
                    <a:pt x="44" y="0"/>
                  </a:lnTo>
                  <a:lnTo>
                    <a:pt x="112" y="25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1" name="CustomShape 181">
              <a:extLst>
                <a:ext uri="{FF2B5EF4-FFF2-40B4-BE49-F238E27FC236}">
                  <a16:creationId xmlns:a16="http://schemas.microsoft.com/office/drawing/2014/main" id="{CCA01CC4-B49A-463B-970E-960BFC6CB994}"/>
                </a:ext>
              </a:extLst>
            </p:cNvPr>
            <p:cNvSpPr/>
            <p:nvPr/>
          </p:nvSpPr>
          <p:spPr>
            <a:xfrm>
              <a:off x="5953391" y="4461055"/>
              <a:ext cx="52314" cy="19674"/>
            </a:xfrm>
            <a:custGeom>
              <a:avLst/>
              <a:gdLst/>
              <a:ahLst/>
              <a:cxnLst/>
              <a:rect l="l" t="t" r="r" b="b"/>
              <a:pathLst>
                <a:path w="72" h="25">
                  <a:moveTo>
                    <a:pt x="71" y="20"/>
                  </a:moveTo>
                  <a:lnTo>
                    <a:pt x="72" y="17"/>
                  </a:lnTo>
                  <a:lnTo>
                    <a:pt x="69" y="25"/>
                  </a:lnTo>
                  <a:lnTo>
                    <a:pt x="1" y="0"/>
                  </a:lnTo>
                  <a:lnTo>
                    <a:pt x="0" y="7"/>
                  </a:lnTo>
                  <a:lnTo>
                    <a:pt x="71" y="2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2" name="CustomShape 182">
              <a:extLst>
                <a:ext uri="{FF2B5EF4-FFF2-40B4-BE49-F238E27FC236}">
                  <a16:creationId xmlns:a16="http://schemas.microsoft.com/office/drawing/2014/main" id="{60CED0ED-D322-4147-A4CF-6C4EFD893A91}"/>
                </a:ext>
              </a:extLst>
            </p:cNvPr>
            <p:cNvSpPr/>
            <p:nvPr/>
          </p:nvSpPr>
          <p:spPr>
            <a:xfrm>
              <a:off x="5853234" y="4505768"/>
              <a:ext cx="109752" cy="106051"/>
            </a:xfrm>
            <a:custGeom>
              <a:avLst/>
              <a:gdLst>
                <a:gd name="connsiteX0" fmla="*/ 10958 w 10958"/>
                <a:gd name="connsiteY0" fmla="*/ 4177 h 10000"/>
                <a:gd name="connsiteX1" fmla="*/ 6642 w 10958"/>
                <a:gd name="connsiteY1" fmla="*/ 7479 h 10000"/>
                <a:gd name="connsiteX2" fmla="*/ 2920 w 10958"/>
                <a:gd name="connsiteY2" fmla="*/ 10000 h 10000"/>
                <a:gd name="connsiteX3" fmla="*/ 0 w 10958"/>
                <a:gd name="connsiteY3" fmla="*/ 4958 h 10000"/>
                <a:gd name="connsiteX4" fmla="*/ 3796 w 10958"/>
                <a:gd name="connsiteY4" fmla="*/ 2437 h 10000"/>
                <a:gd name="connsiteX5" fmla="*/ 7007 w 10958"/>
                <a:gd name="connsiteY5" fmla="*/ 0 h 10000"/>
                <a:gd name="connsiteX6" fmla="*/ 10958 w 10958"/>
                <a:gd name="connsiteY6" fmla="*/ 4177 h 10000"/>
                <a:gd name="connsiteX0" fmla="*/ 10958 w 10958"/>
                <a:gd name="connsiteY0" fmla="*/ 4177 h 10781"/>
                <a:gd name="connsiteX1" fmla="*/ 6642 w 10958"/>
                <a:gd name="connsiteY1" fmla="*/ 7479 h 10781"/>
                <a:gd name="connsiteX2" fmla="*/ 1578 w 10958"/>
                <a:gd name="connsiteY2" fmla="*/ 10781 h 10781"/>
                <a:gd name="connsiteX3" fmla="*/ 0 w 10958"/>
                <a:gd name="connsiteY3" fmla="*/ 4958 h 10781"/>
                <a:gd name="connsiteX4" fmla="*/ 3796 w 10958"/>
                <a:gd name="connsiteY4" fmla="*/ 2437 h 10781"/>
                <a:gd name="connsiteX5" fmla="*/ 7007 w 10958"/>
                <a:gd name="connsiteY5" fmla="*/ 0 h 10781"/>
                <a:gd name="connsiteX6" fmla="*/ 10958 w 10958"/>
                <a:gd name="connsiteY6" fmla="*/ 4177 h 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8" h="10781">
                  <a:moveTo>
                    <a:pt x="10958" y="4177"/>
                  </a:moveTo>
                  <a:lnTo>
                    <a:pt x="6642" y="7479"/>
                  </a:lnTo>
                  <a:lnTo>
                    <a:pt x="1578" y="10781"/>
                  </a:lnTo>
                  <a:lnTo>
                    <a:pt x="0" y="4958"/>
                  </a:lnTo>
                  <a:lnTo>
                    <a:pt x="3796" y="2437"/>
                  </a:lnTo>
                  <a:lnTo>
                    <a:pt x="7007" y="0"/>
                  </a:lnTo>
                  <a:lnTo>
                    <a:pt x="10958" y="4177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3" name="CustomShape 183">
              <a:extLst>
                <a:ext uri="{FF2B5EF4-FFF2-40B4-BE49-F238E27FC236}">
                  <a16:creationId xmlns:a16="http://schemas.microsoft.com/office/drawing/2014/main" id="{C40F1001-C8B4-4AA9-BACB-5B624DD637AA}"/>
                </a:ext>
              </a:extLst>
            </p:cNvPr>
            <p:cNvSpPr/>
            <p:nvPr/>
          </p:nvSpPr>
          <p:spPr>
            <a:xfrm>
              <a:off x="5922092" y="4505768"/>
              <a:ext cx="32640" cy="49631"/>
            </a:xfrm>
            <a:custGeom>
              <a:avLst/>
              <a:gdLst/>
              <a:ahLst/>
              <a:cxnLst/>
              <a:rect l="l" t="t" r="r" b="b"/>
              <a:pathLst>
                <a:path w="48" h="61">
                  <a:moveTo>
                    <a:pt x="48" y="56"/>
                  </a:moveTo>
                  <a:lnTo>
                    <a:pt x="43" y="61"/>
                  </a:lnTo>
                  <a:lnTo>
                    <a:pt x="45" y="59"/>
                  </a:lnTo>
                  <a:lnTo>
                    <a:pt x="4" y="0"/>
                  </a:lnTo>
                  <a:lnTo>
                    <a:pt x="0" y="3"/>
                  </a:lnTo>
                  <a:lnTo>
                    <a:pt x="48" y="56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4" name="CustomShape 184">
              <a:extLst>
                <a:ext uri="{FF2B5EF4-FFF2-40B4-BE49-F238E27FC236}">
                  <a16:creationId xmlns:a16="http://schemas.microsoft.com/office/drawing/2014/main" id="{E9DC8D1B-B850-4594-A558-BCE8F2ADC773}"/>
                </a:ext>
              </a:extLst>
            </p:cNvPr>
            <p:cNvSpPr/>
            <p:nvPr/>
          </p:nvSpPr>
          <p:spPr>
            <a:xfrm>
              <a:off x="5800920" y="4554505"/>
              <a:ext cx="76906" cy="79142"/>
            </a:xfrm>
            <a:custGeom>
              <a:avLst/>
              <a:gdLst/>
              <a:ahLst/>
              <a:cxnLst/>
              <a:rect l="l" t="t" r="r" b="b"/>
              <a:pathLst>
                <a:path w="108" h="96">
                  <a:moveTo>
                    <a:pt x="108" y="62"/>
                  </a:moveTo>
                  <a:lnTo>
                    <a:pt x="81" y="77"/>
                  </a:lnTo>
                  <a:lnTo>
                    <a:pt x="55" y="87"/>
                  </a:lnTo>
                  <a:lnTo>
                    <a:pt x="30" y="95"/>
                  </a:lnTo>
                  <a:lnTo>
                    <a:pt x="9" y="96"/>
                  </a:lnTo>
                  <a:lnTo>
                    <a:pt x="0" y="26"/>
                  </a:lnTo>
                  <a:lnTo>
                    <a:pt x="14" y="26"/>
                  </a:lnTo>
                  <a:lnTo>
                    <a:pt x="30" y="21"/>
                  </a:lnTo>
                  <a:lnTo>
                    <a:pt x="49" y="14"/>
                  </a:lnTo>
                  <a:lnTo>
                    <a:pt x="73" y="0"/>
                  </a:lnTo>
                  <a:lnTo>
                    <a:pt x="108" y="62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5" name="CustomShape 185">
              <a:extLst>
                <a:ext uri="{FF2B5EF4-FFF2-40B4-BE49-F238E27FC236}">
                  <a16:creationId xmlns:a16="http://schemas.microsoft.com/office/drawing/2014/main" id="{E645C389-A8E9-4BE4-83A9-0AA586300FB1}"/>
                </a:ext>
              </a:extLst>
            </p:cNvPr>
            <p:cNvSpPr/>
            <p:nvPr/>
          </p:nvSpPr>
          <p:spPr>
            <a:xfrm>
              <a:off x="5853234" y="4554505"/>
              <a:ext cx="28616" cy="50525"/>
            </a:xfrm>
            <a:custGeom>
              <a:avLst/>
              <a:gdLst/>
              <a:ahLst/>
              <a:cxnLst/>
              <a:rect l="l" t="t" r="r" b="b"/>
              <a:pathLst>
                <a:path w="41" h="62">
                  <a:moveTo>
                    <a:pt x="40" y="61"/>
                  </a:moveTo>
                  <a:lnTo>
                    <a:pt x="41" y="61"/>
                  </a:lnTo>
                  <a:lnTo>
                    <a:pt x="38" y="62"/>
                  </a:lnTo>
                  <a:lnTo>
                    <a:pt x="3" y="0"/>
                  </a:lnTo>
                  <a:lnTo>
                    <a:pt x="0" y="1"/>
                  </a:lnTo>
                  <a:lnTo>
                    <a:pt x="40" y="61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6" name="CustomShape 186">
              <a:extLst>
                <a:ext uri="{FF2B5EF4-FFF2-40B4-BE49-F238E27FC236}">
                  <a16:creationId xmlns:a16="http://schemas.microsoft.com/office/drawing/2014/main" id="{15D50E55-1991-4856-A96E-D14CF75465CD}"/>
                </a:ext>
              </a:extLst>
            </p:cNvPr>
            <p:cNvSpPr/>
            <p:nvPr/>
          </p:nvSpPr>
          <p:spPr>
            <a:xfrm>
              <a:off x="5712361" y="4554505"/>
              <a:ext cx="98959" cy="79142"/>
            </a:xfrm>
            <a:custGeom>
              <a:avLst/>
              <a:gdLst>
                <a:gd name="connsiteX0" fmla="*/ 10867 w 10867"/>
                <a:gd name="connsiteY0" fmla="*/ 10000 h 10000"/>
                <a:gd name="connsiteX1" fmla="*/ 7290 w 10867"/>
                <a:gd name="connsiteY1" fmla="*/ 9896 h 10000"/>
                <a:gd name="connsiteX2" fmla="*/ 4860 w 10867"/>
                <a:gd name="connsiteY2" fmla="*/ 9063 h 10000"/>
                <a:gd name="connsiteX3" fmla="*/ 2523 w 10867"/>
                <a:gd name="connsiteY3" fmla="*/ 8021 h 10000"/>
                <a:gd name="connsiteX4" fmla="*/ 0 w 10867"/>
                <a:gd name="connsiteY4" fmla="*/ 6458 h 10000"/>
                <a:gd name="connsiteX5" fmla="*/ 3178 w 10867"/>
                <a:gd name="connsiteY5" fmla="*/ 0 h 10000"/>
                <a:gd name="connsiteX6" fmla="*/ 5514 w 10867"/>
                <a:gd name="connsiteY6" fmla="*/ 1458 h 10000"/>
                <a:gd name="connsiteX7" fmla="*/ 7290 w 10867"/>
                <a:gd name="connsiteY7" fmla="*/ 2188 h 10000"/>
                <a:gd name="connsiteX8" fmla="*/ 8692 w 10867"/>
                <a:gd name="connsiteY8" fmla="*/ 2708 h 10000"/>
                <a:gd name="connsiteX9" fmla="*/ 10000 w 10867"/>
                <a:gd name="connsiteY9" fmla="*/ 2708 h 10000"/>
                <a:gd name="connsiteX10" fmla="*/ 10867 w 10867"/>
                <a:gd name="connsiteY10" fmla="*/ 10000 h 10000"/>
                <a:gd name="connsiteX0" fmla="*/ 12575 w 12575"/>
                <a:gd name="connsiteY0" fmla="*/ 10000 h 10000"/>
                <a:gd name="connsiteX1" fmla="*/ 8998 w 12575"/>
                <a:gd name="connsiteY1" fmla="*/ 9896 h 10000"/>
                <a:gd name="connsiteX2" fmla="*/ 6568 w 12575"/>
                <a:gd name="connsiteY2" fmla="*/ 9063 h 10000"/>
                <a:gd name="connsiteX3" fmla="*/ 4231 w 12575"/>
                <a:gd name="connsiteY3" fmla="*/ 8021 h 10000"/>
                <a:gd name="connsiteX4" fmla="*/ 0 w 12575"/>
                <a:gd name="connsiteY4" fmla="*/ 5730 h 10000"/>
                <a:gd name="connsiteX5" fmla="*/ 4886 w 12575"/>
                <a:gd name="connsiteY5" fmla="*/ 0 h 10000"/>
                <a:gd name="connsiteX6" fmla="*/ 7222 w 12575"/>
                <a:gd name="connsiteY6" fmla="*/ 1458 h 10000"/>
                <a:gd name="connsiteX7" fmla="*/ 8998 w 12575"/>
                <a:gd name="connsiteY7" fmla="*/ 2188 h 10000"/>
                <a:gd name="connsiteX8" fmla="*/ 10400 w 12575"/>
                <a:gd name="connsiteY8" fmla="*/ 2708 h 10000"/>
                <a:gd name="connsiteX9" fmla="*/ 11708 w 12575"/>
                <a:gd name="connsiteY9" fmla="*/ 2708 h 10000"/>
                <a:gd name="connsiteX10" fmla="*/ 12575 w 12575"/>
                <a:gd name="connsiteY10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575" h="10000">
                  <a:moveTo>
                    <a:pt x="12575" y="10000"/>
                  </a:moveTo>
                  <a:lnTo>
                    <a:pt x="8998" y="9896"/>
                  </a:lnTo>
                  <a:lnTo>
                    <a:pt x="6568" y="9063"/>
                  </a:lnTo>
                  <a:lnTo>
                    <a:pt x="4231" y="8021"/>
                  </a:lnTo>
                  <a:lnTo>
                    <a:pt x="0" y="5730"/>
                  </a:lnTo>
                  <a:lnTo>
                    <a:pt x="4886" y="0"/>
                  </a:lnTo>
                  <a:lnTo>
                    <a:pt x="7222" y="1458"/>
                  </a:lnTo>
                  <a:lnTo>
                    <a:pt x="8998" y="2188"/>
                  </a:lnTo>
                  <a:lnTo>
                    <a:pt x="10400" y="2708"/>
                  </a:lnTo>
                  <a:lnTo>
                    <a:pt x="11708" y="2708"/>
                  </a:lnTo>
                  <a:lnTo>
                    <a:pt x="12575" y="1000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7" name="CustomShape 187">
              <a:extLst>
                <a:ext uri="{FF2B5EF4-FFF2-40B4-BE49-F238E27FC236}">
                  <a16:creationId xmlns:a16="http://schemas.microsoft.com/office/drawing/2014/main" id="{B81AEE1F-063D-45AC-A10A-B48277E21CC9}"/>
                </a:ext>
              </a:extLst>
            </p:cNvPr>
            <p:cNvSpPr/>
            <p:nvPr/>
          </p:nvSpPr>
          <p:spPr>
            <a:xfrm>
              <a:off x="5800920" y="4576414"/>
              <a:ext cx="14308" cy="57233"/>
            </a:xfrm>
            <a:custGeom>
              <a:avLst/>
              <a:gdLst/>
              <a:ahLst/>
              <a:cxnLst/>
              <a:rect l="l" t="t" r="r" b="b"/>
              <a:pathLst>
                <a:path w="9" h="70">
                  <a:moveTo>
                    <a:pt x="9" y="70"/>
                  </a:moveTo>
                  <a:lnTo>
                    <a:pt x="4" y="70"/>
                  </a:lnTo>
                  <a:lnTo>
                    <a:pt x="0" y="70"/>
                  </a:lnTo>
                  <a:lnTo>
                    <a:pt x="9" y="0"/>
                  </a:lnTo>
                  <a:lnTo>
                    <a:pt x="0" y="0"/>
                  </a:lnTo>
                  <a:lnTo>
                    <a:pt x="9" y="7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8" name="CustomShape 188">
              <a:extLst>
                <a:ext uri="{FF2B5EF4-FFF2-40B4-BE49-F238E27FC236}">
                  <a16:creationId xmlns:a16="http://schemas.microsoft.com/office/drawing/2014/main" id="{F53F6F63-7B13-44D2-BEA9-5F1E0B06DCA0}"/>
                </a:ext>
              </a:extLst>
            </p:cNvPr>
            <p:cNvSpPr/>
            <p:nvPr/>
          </p:nvSpPr>
          <p:spPr>
            <a:xfrm>
              <a:off x="5652473" y="4505320"/>
              <a:ext cx="100157" cy="98815"/>
            </a:xfrm>
            <a:custGeom>
              <a:avLst/>
              <a:gdLst/>
              <a:ahLst/>
              <a:cxnLst/>
              <a:rect l="l" t="t" r="r" b="b"/>
              <a:pathLst>
                <a:path w="137" h="120">
                  <a:moveTo>
                    <a:pt x="99" y="120"/>
                  </a:moveTo>
                  <a:lnTo>
                    <a:pt x="46" y="90"/>
                  </a:lnTo>
                  <a:lnTo>
                    <a:pt x="0" y="60"/>
                  </a:lnTo>
                  <a:lnTo>
                    <a:pt x="40" y="0"/>
                  </a:lnTo>
                  <a:lnTo>
                    <a:pt x="86" y="30"/>
                  </a:lnTo>
                  <a:lnTo>
                    <a:pt x="137" y="60"/>
                  </a:lnTo>
                  <a:lnTo>
                    <a:pt x="99" y="12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9" name="CustomShape 189">
              <a:extLst>
                <a:ext uri="{FF2B5EF4-FFF2-40B4-BE49-F238E27FC236}">
                  <a16:creationId xmlns:a16="http://schemas.microsoft.com/office/drawing/2014/main" id="{7DA9EB1C-F476-4314-AA21-61D1044EB6A6}"/>
                </a:ext>
              </a:extLst>
            </p:cNvPr>
            <p:cNvSpPr/>
            <p:nvPr/>
          </p:nvSpPr>
          <p:spPr>
            <a:xfrm>
              <a:off x="5725802" y="4554505"/>
              <a:ext cx="26828" cy="50525"/>
            </a:xfrm>
            <a:custGeom>
              <a:avLst/>
              <a:gdLst/>
              <a:ahLst/>
              <a:cxnLst/>
              <a:rect l="l" t="t" r="r" b="b"/>
              <a:pathLst>
                <a:path w="38" h="62">
                  <a:moveTo>
                    <a:pt x="1" y="62"/>
                  </a:moveTo>
                  <a:lnTo>
                    <a:pt x="0" y="61"/>
                  </a:lnTo>
                  <a:lnTo>
                    <a:pt x="38" y="1"/>
                  </a:lnTo>
                  <a:lnTo>
                    <a:pt x="35" y="0"/>
                  </a:lnTo>
                  <a:lnTo>
                    <a:pt x="1" y="62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0" name="CustomShape 190">
              <a:extLst>
                <a:ext uri="{FF2B5EF4-FFF2-40B4-BE49-F238E27FC236}">
                  <a16:creationId xmlns:a16="http://schemas.microsoft.com/office/drawing/2014/main" id="{6F4AA67C-FD75-49B7-9026-EBDEEFABAB58}"/>
                </a:ext>
              </a:extLst>
            </p:cNvPr>
            <p:cNvSpPr/>
            <p:nvPr/>
          </p:nvSpPr>
          <p:spPr>
            <a:xfrm>
              <a:off x="5592488" y="4464629"/>
              <a:ext cx="89495" cy="99156"/>
            </a:xfrm>
            <a:custGeom>
              <a:avLst/>
              <a:gdLst>
                <a:gd name="connsiteX0" fmla="*/ 6867 w 10938"/>
                <a:gd name="connsiteY0" fmla="*/ 10045 h 10045"/>
                <a:gd name="connsiteX1" fmla="*/ 5009 w 10938"/>
                <a:gd name="connsiteY1" fmla="*/ 8630 h 10045"/>
                <a:gd name="connsiteX2" fmla="*/ 3327 w 10938"/>
                <a:gd name="connsiteY2" fmla="*/ 7026 h 10045"/>
                <a:gd name="connsiteX3" fmla="*/ 2000 w 10938"/>
                <a:gd name="connsiteY3" fmla="*/ 5234 h 10045"/>
                <a:gd name="connsiteX4" fmla="*/ 0 w 10938"/>
                <a:gd name="connsiteY4" fmla="*/ 0 h 10045"/>
                <a:gd name="connsiteX5" fmla="*/ 6425 w 10938"/>
                <a:gd name="connsiteY5" fmla="*/ 45 h 10045"/>
                <a:gd name="connsiteX6" fmla="*/ 7044 w 10938"/>
                <a:gd name="connsiteY6" fmla="*/ 1271 h 10045"/>
                <a:gd name="connsiteX7" fmla="*/ 7929 w 10938"/>
                <a:gd name="connsiteY7" fmla="*/ 2309 h 10045"/>
                <a:gd name="connsiteX8" fmla="*/ 9168 w 10938"/>
                <a:gd name="connsiteY8" fmla="*/ 3630 h 10045"/>
                <a:gd name="connsiteX9" fmla="*/ 10938 w 10938"/>
                <a:gd name="connsiteY9" fmla="*/ 4856 h 10045"/>
                <a:gd name="connsiteX10" fmla="*/ 6867 w 10938"/>
                <a:gd name="connsiteY10" fmla="*/ 10045 h 10045"/>
                <a:gd name="connsiteX0" fmla="*/ 6398 w 10469"/>
                <a:gd name="connsiteY0" fmla="*/ 10000 h 10000"/>
                <a:gd name="connsiteX1" fmla="*/ 4540 w 10469"/>
                <a:gd name="connsiteY1" fmla="*/ 8585 h 10000"/>
                <a:gd name="connsiteX2" fmla="*/ 2858 w 10469"/>
                <a:gd name="connsiteY2" fmla="*/ 6981 h 10000"/>
                <a:gd name="connsiteX3" fmla="*/ 1531 w 10469"/>
                <a:gd name="connsiteY3" fmla="*/ 5189 h 10000"/>
                <a:gd name="connsiteX4" fmla="*/ 0 w 10469"/>
                <a:gd name="connsiteY4" fmla="*/ 1707 h 10000"/>
                <a:gd name="connsiteX5" fmla="*/ 5956 w 10469"/>
                <a:gd name="connsiteY5" fmla="*/ 0 h 10000"/>
                <a:gd name="connsiteX6" fmla="*/ 6575 w 10469"/>
                <a:gd name="connsiteY6" fmla="*/ 1226 h 10000"/>
                <a:gd name="connsiteX7" fmla="*/ 7460 w 10469"/>
                <a:gd name="connsiteY7" fmla="*/ 2264 h 10000"/>
                <a:gd name="connsiteX8" fmla="*/ 8699 w 10469"/>
                <a:gd name="connsiteY8" fmla="*/ 3585 h 10000"/>
                <a:gd name="connsiteX9" fmla="*/ 10469 w 10469"/>
                <a:gd name="connsiteY9" fmla="*/ 4811 h 10000"/>
                <a:gd name="connsiteX10" fmla="*/ 6398 w 10469"/>
                <a:gd name="connsiteY10" fmla="*/ 10000 h 10000"/>
                <a:gd name="connsiteX0" fmla="*/ 8275 w 10469"/>
                <a:gd name="connsiteY0" fmla="*/ 11314 h 11314"/>
                <a:gd name="connsiteX1" fmla="*/ 4540 w 10469"/>
                <a:gd name="connsiteY1" fmla="*/ 8585 h 11314"/>
                <a:gd name="connsiteX2" fmla="*/ 2858 w 10469"/>
                <a:gd name="connsiteY2" fmla="*/ 6981 h 11314"/>
                <a:gd name="connsiteX3" fmla="*/ 1531 w 10469"/>
                <a:gd name="connsiteY3" fmla="*/ 5189 h 11314"/>
                <a:gd name="connsiteX4" fmla="*/ 0 w 10469"/>
                <a:gd name="connsiteY4" fmla="*/ 1707 h 11314"/>
                <a:gd name="connsiteX5" fmla="*/ 5956 w 10469"/>
                <a:gd name="connsiteY5" fmla="*/ 0 h 11314"/>
                <a:gd name="connsiteX6" fmla="*/ 6575 w 10469"/>
                <a:gd name="connsiteY6" fmla="*/ 1226 h 11314"/>
                <a:gd name="connsiteX7" fmla="*/ 7460 w 10469"/>
                <a:gd name="connsiteY7" fmla="*/ 2264 h 11314"/>
                <a:gd name="connsiteX8" fmla="*/ 8699 w 10469"/>
                <a:gd name="connsiteY8" fmla="*/ 3585 h 11314"/>
                <a:gd name="connsiteX9" fmla="*/ 10469 w 10469"/>
                <a:gd name="connsiteY9" fmla="*/ 4811 h 11314"/>
                <a:gd name="connsiteX10" fmla="*/ 8275 w 10469"/>
                <a:gd name="connsiteY10" fmla="*/ 11314 h 11314"/>
                <a:gd name="connsiteX0" fmla="*/ 6867 w 9061"/>
                <a:gd name="connsiteY0" fmla="*/ 17931 h 17931"/>
                <a:gd name="connsiteX1" fmla="*/ 3132 w 9061"/>
                <a:gd name="connsiteY1" fmla="*/ 15202 h 17931"/>
                <a:gd name="connsiteX2" fmla="*/ 1450 w 9061"/>
                <a:gd name="connsiteY2" fmla="*/ 13598 h 17931"/>
                <a:gd name="connsiteX3" fmla="*/ 123 w 9061"/>
                <a:gd name="connsiteY3" fmla="*/ 11806 h 17931"/>
                <a:gd name="connsiteX4" fmla="*/ 0 w 9061"/>
                <a:gd name="connsiteY4" fmla="*/ 0 h 17931"/>
                <a:gd name="connsiteX5" fmla="*/ 4548 w 9061"/>
                <a:gd name="connsiteY5" fmla="*/ 6617 h 17931"/>
                <a:gd name="connsiteX6" fmla="*/ 5167 w 9061"/>
                <a:gd name="connsiteY6" fmla="*/ 7843 h 17931"/>
                <a:gd name="connsiteX7" fmla="*/ 6052 w 9061"/>
                <a:gd name="connsiteY7" fmla="*/ 8881 h 17931"/>
                <a:gd name="connsiteX8" fmla="*/ 7291 w 9061"/>
                <a:gd name="connsiteY8" fmla="*/ 10202 h 17931"/>
                <a:gd name="connsiteX9" fmla="*/ 9061 w 9061"/>
                <a:gd name="connsiteY9" fmla="*/ 11428 h 17931"/>
                <a:gd name="connsiteX10" fmla="*/ 6867 w 9061"/>
                <a:gd name="connsiteY10" fmla="*/ 17931 h 17931"/>
                <a:gd name="connsiteX0" fmla="*/ 9650 w 12071"/>
                <a:gd name="connsiteY0" fmla="*/ 6310 h 6310"/>
                <a:gd name="connsiteX1" fmla="*/ 5528 w 12071"/>
                <a:gd name="connsiteY1" fmla="*/ 4788 h 6310"/>
                <a:gd name="connsiteX2" fmla="*/ 3671 w 12071"/>
                <a:gd name="connsiteY2" fmla="*/ 3894 h 6310"/>
                <a:gd name="connsiteX3" fmla="*/ 2207 w 12071"/>
                <a:gd name="connsiteY3" fmla="*/ 2894 h 6310"/>
                <a:gd name="connsiteX4" fmla="*/ 0 w 12071"/>
                <a:gd name="connsiteY4" fmla="*/ 1441 h 6310"/>
                <a:gd name="connsiteX5" fmla="*/ 7090 w 12071"/>
                <a:gd name="connsiteY5" fmla="*/ 0 h 6310"/>
                <a:gd name="connsiteX6" fmla="*/ 7773 w 12071"/>
                <a:gd name="connsiteY6" fmla="*/ 684 h 6310"/>
                <a:gd name="connsiteX7" fmla="*/ 8750 w 12071"/>
                <a:gd name="connsiteY7" fmla="*/ 1263 h 6310"/>
                <a:gd name="connsiteX8" fmla="*/ 10118 w 12071"/>
                <a:gd name="connsiteY8" fmla="*/ 2000 h 6310"/>
                <a:gd name="connsiteX9" fmla="*/ 12071 w 12071"/>
                <a:gd name="connsiteY9" fmla="*/ 2683 h 6310"/>
                <a:gd name="connsiteX10" fmla="*/ 9650 w 12071"/>
                <a:gd name="connsiteY10" fmla="*/ 6310 h 6310"/>
                <a:gd name="connsiteX0" fmla="*/ 6707 w 8713"/>
                <a:gd name="connsiteY0" fmla="*/ 10000 h 10000"/>
                <a:gd name="connsiteX1" fmla="*/ 3293 w 8713"/>
                <a:gd name="connsiteY1" fmla="*/ 7588 h 10000"/>
                <a:gd name="connsiteX2" fmla="*/ 1754 w 8713"/>
                <a:gd name="connsiteY2" fmla="*/ 6171 h 10000"/>
                <a:gd name="connsiteX3" fmla="*/ 541 w 8713"/>
                <a:gd name="connsiteY3" fmla="*/ 4586 h 10000"/>
                <a:gd name="connsiteX4" fmla="*/ 0 w 8713"/>
                <a:gd name="connsiteY4" fmla="*/ 2284 h 10000"/>
                <a:gd name="connsiteX5" fmla="*/ 4587 w 8713"/>
                <a:gd name="connsiteY5" fmla="*/ 0 h 10000"/>
                <a:gd name="connsiteX6" fmla="*/ 5152 w 8713"/>
                <a:gd name="connsiteY6" fmla="*/ 1084 h 10000"/>
                <a:gd name="connsiteX7" fmla="*/ 5962 w 8713"/>
                <a:gd name="connsiteY7" fmla="*/ 2002 h 10000"/>
                <a:gd name="connsiteX8" fmla="*/ 7095 w 8713"/>
                <a:gd name="connsiteY8" fmla="*/ 3170 h 10000"/>
                <a:gd name="connsiteX9" fmla="*/ 8713 w 8713"/>
                <a:gd name="connsiteY9" fmla="*/ 4252 h 10000"/>
                <a:gd name="connsiteX10" fmla="*/ 6707 w 8713"/>
                <a:gd name="connsiteY10" fmla="*/ 10000 h 10000"/>
                <a:gd name="connsiteX0" fmla="*/ 9175 w 11477"/>
                <a:gd name="connsiteY0" fmla="*/ 10000 h 10000"/>
                <a:gd name="connsiteX1" fmla="*/ 5256 w 11477"/>
                <a:gd name="connsiteY1" fmla="*/ 7588 h 10000"/>
                <a:gd name="connsiteX2" fmla="*/ 3490 w 11477"/>
                <a:gd name="connsiteY2" fmla="*/ 6171 h 10000"/>
                <a:gd name="connsiteX3" fmla="*/ 2098 w 11477"/>
                <a:gd name="connsiteY3" fmla="*/ 4586 h 10000"/>
                <a:gd name="connsiteX4" fmla="*/ 0 w 11477"/>
                <a:gd name="connsiteY4" fmla="*/ 1897 h 10000"/>
                <a:gd name="connsiteX5" fmla="*/ 6742 w 11477"/>
                <a:gd name="connsiteY5" fmla="*/ 0 h 10000"/>
                <a:gd name="connsiteX6" fmla="*/ 7390 w 11477"/>
                <a:gd name="connsiteY6" fmla="*/ 1084 h 10000"/>
                <a:gd name="connsiteX7" fmla="*/ 8320 w 11477"/>
                <a:gd name="connsiteY7" fmla="*/ 2002 h 10000"/>
                <a:gd name="connsiteX8" fmla="*/ 9620 w 11477"/>
                <a:gd name="connsiteY8" fmla="*/ 3170 h 10000"/>
                <a:gd name="connsiteX9" fmla="*/ 11477 w 11477"/>
                <a:gd name="connsiteY9" fmla="*/ 4252 h 10000"/>
                <a:gd name="connsiteX10" fmla="*/ 9175 w 11477"/>
                <a:gd name="connsiteY10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7" h="10000">
                  <a:moveTo>
                    <a:pt x="9175" y="10000"/>
                  </a:moveTo>
                  <a:lnTo>
                    <a:pt x="5256" y="7588"/>
                  </a:lnTo>
                  <a:lnTo>
                    <a:pt x="3490" y="6171"/>
                  </a:lnTo>
                  <a:lnTo>
                    <a:pt x="2098" y="4586"/>
                  </a:lnTo>
                  <a:lnTo>
                    <a:pt x="0" y="1897"/>
                  </a:lnTo>
                  <a:lnTo>
                    <a:pt x="6742" y="0"/>
                  </a:lnTo>
                  <a:lnTo>
                    <a:pt x="7390" y="1084"/>
                  </a:lnTo>
                  <a:lnTo>
                    <a:pt x="8320" y="2002"/>
                  </a:lnTo>
                  <a:lnTo>
                    <a:pt x="9620" y="3170"/>
                  </a:lnTo>
                  <a:lnTo>
                    <a:pt x="11477" y="4252"/>
                  </a:lnTo>
                  <a:lnTo>
                    <a:pt x="9175" y="1000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1" name="CustomShape 191">
              <a:extLst>
                <a:ext uri="{FF2B5EF4-FFF2-40B4-BE49-F238E27FC236}">
                  <a16:creationId xmlns:a16="http://schemas.microsoft.com/office/drawing/2014/main" id="{F636BAA4-E90D-4725-B989-B6D2DA79B2F2}"/>
                </a:ext>
              </a:extLst>
            </p:cNvPr>
            <p:cNvSpPr/>
            <p:nvPr/>
          </p:nvSpPr>
          <p:spPr>
            <a:xfrm>
              <a:off x="5649790" y="4505320"/>
              <a:ext cx="32640" cy="50525"/>
            </a:xfrm>
            <a:custGeom>
              <a:avLst/>
              <a:gdLst/>
              <a:ahLst/>
              <a:cxnLst/>
              <a:rect l="l" t="t" r="r" b="b"/>
              <a:pathLst>
                <a:path w="46" h="62">
                  <a:moveTo>
                    <a:pt x="2" y="60"/>
                  </a:moveTo>
                  <a:lnTo>
                    <a:pt x="6" y="62"/>
                  </a:lnTo>
                  <a:lnTo>
                    <a:pt x="0" y="57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2" y="6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2" name="CustomShape 192">
              <a:extLst>
                <a:ext uri="{FF2B5EF4-FFF2-40B4-BE49-F238E27FC236}">
                  <a16:creationId xmlns:a16="http://schemas.microsoft.com/office/drawing/2014/main" id="{B17C7D67-8ABE-4D87-86C2-0442F77D6020}"/>
                </a:ext>
              </a:extLst>
            </p:cNvPr>
            <p:cNvSpPr/>
            <p:nvPr/>
          </p:nvSpPr>
          <p:spPr>
            <a:xfrm>
              <a:off x="5583615" y="4345248"/>
              <a:ext cx="64387" cy="143081"/>
            </a:xfrm>
            <a:custGeom>
              <a:avLst/>
              <a:gdLst/>
              <a:ahLst/>
              <a:cxnLst/>
              <a:rect l="l" t="t" r="r" b="b"/>
              <a:pathLst>
                <a:path w="87" h="172">
                  <a:moveTo>
                    <a:pt x="18" y="172"/>
                  </a:moveTo>
                  <a:lnTo>
                    <a:pt x="11" y="147"/>
                  </a:lnTo>
                  <a:lnTo>
                    <a:pt x="6" y="110"/>
                  </a:lnTo>
                  <a:lnTo>
                    <a:pt x="2" y="62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3" y="58"/>
                  </a:lnTo>
                  <a:lnTo>
                    <a:pt x="77" y="102"/>
                  </a:lnTo>
                  <a:lnTo>
                    <a:pt x="81" y="132"/>
                  </a:lnTo>
                  <a:lnTo>
                    <a:pt x="87" y="150"/>
                  </a:lnTo>
                  <a:lnTo>
                    <a:pt x="18" y="172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3" name="CustomShape 193">
              <a:extLst>
                <a:ext uri="{FF2B5EF4-FFF2-40B4-BE49-F238E27FC236}">
                  <a16:creationId xmlns:a16="http://schemas.microsoft.com/office/drawing/2014/main" id="{EFEF3AE1-175D-4658-8155-09208FA8068C}"/>
                </a:ext>
              </a:extLst>
            </p:cNvPr>
            <p:cNvSpPr/>
            <p:nvPr/>
          </p:nvSpPr>
          <p:spPr>
            <a:xfrm>
              <a:off x="5597476" y="4464632"/>
              <a:ext cx="50973" cy="31299"/>
            </a:xfrm>
            <a:custGeom>
              <a:avLst/>
              <a:gdLst/>
              <a:ahLst/>
              <a:cxnLst/>
              <a:rect l="l" t="t" r="r" b="b"/>
              <a:pathLst>
                <a:path w="69" h="39">
                  <a:moveTo>
                    <a:pt x="4" y="39"/>
                  </a:moveTo>
                  <a:lnTo>
                    <a:pt x="2" y="36"/>
                  </a:lnTo>
                  <a:lnTo>
                    <a:pt x="0" y="30"/>
                  </a:lnTo>
                  <a:lnTo>
                    <a:pt x="69" y="8"/>
                  </a:lnTo>
                  <a:lnTo>
                    <a:pt x="66" y="0"/>
                  </a:lnTo>
                  <a:lnTo>
                    <a:pt x="4" y="39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4" name="CustomShape 194">
              <a:extLst>
                <a:ext uri="{FF2B5EF4-FFF2-40B4-BE49-F238E27FC236}">
                  <a16:creationId xmlns:a16="http://schemas.microsoft.com/office/drawing/2014/main" id="{50B688E1-5265-4AD9-BE37-F5B7A390165C}"/>
                </a:ext>
              </a:extLst>
            </p:cNvPr>
            <p:cNvSpPr/>
            <p:nvPr/>
          </p:nvSpPr>
          <p:spPr>
            <a:xfrm>
              <a:off x="5583430" y="4169688"/>
              <a:ext cx="52946" cy="195458"/>
            </a:xfrm>
            <a:custGeom>
              <a:avLst/>
              <a:gdLst>
                <a:gd name="connsiteX0" fmla="*/ 0 w 87261"/>
                <a:gd name="connsiteY0" fmla="*/ 0 h 304215"/>
                <a:gd name="connsiteX1" fmla="*/ 87261 w 87261"/>
                <a:gd name="connsiteY1" fmla="*/ 0 h 304215"/>
                <a:gd name="connsiteX2" fmla="*/ 87261 w 87261"/>
                <a:gd name="connsiteY2" fmla="*/ 304215 h 304215"/>
                <a:gd name="connsiteX3" fmla="*/ 0 w 87261"/>
                <a:gd name="connsiteY3" fmla="*/ 304215 h 304215"/>
                <a:gd name="connsiteX4" fmla="*/ 0 w 87261"/>
                <a:gd name="connsiteY4" fmla="*/ 0 h 304215"/>
                <a:gd name="connsiteX0" fmla="*/ 0 w 87261"/>
                <a:gd name="connsiteY0" fmla="*/ 0 h 355015"/>
                <a:gd name="connsiteX1" fmla="*/ 87261 w 87261"/>
                <a:gd name="connsiteY1" fmla="*/ 0 h 355015"/>
                <a:gd name="connsiteX2" fmla="*/ 87261 w 87261"/>
                <a:gd name="connsiteY2" fmla="*/ 304215 h 355015"/>
                <a:gd name="connsiteX3" fmla="*/ 3175 w 87261"/>
                <a:gd name="connsiteY3" fmla="*/ 355015 h 355015"/>
                <a:gd name="connsiteX4" fmla="*/ 0 w 87261"/>
                <a:gd name="connsiteY4" fmla="*/ 0 h 355015"/>
                <a:gd name="connsiteX0" fmla="*/ 0 w 87261"/>
                <a:gd name="connsiteY0" fmla="*/ 0 h 316915"/>
                <a:gd name="connsiteX1" fmla="*/ 87261 w 87261"/>
                <a:gd name="connsiteY1" fmla="*/ 0 h 316915"/>
                <a:gd name="connsiteX2" fmla="*/ 87261 w 87261"/>
                <a:gd name="connsiteY2" fmla="*/ 304215 h 316915"/>
                <a:gd name="connsiteX3" fmla="*/ 3175 w 87261"/>
                <a:gd name="connsiteY3" fmla="*/ 316915 h 316915"/>
                <a:gd name="connsiteX4" fmla="*/ 0 w 87261"/>
                <a:gd name="connsiteY4" fmla="*/ 0 h 316915"/>
                <a:gd name="connsiteX0" fmla="*/ 0 w 87261"/>
                <a:gd name="connsiteY0" fmla="*/ 0 h 316915"/>
                <a:gd name="connsiteX1" fmla="*/ 52336 w 87261"/>
                <a:gd name="connsiteY1" fmla="*/ 19050 h 316915"/>
                <a:gd name="connsiteX2" fmla="*/ 87261 w 87261"/>
                <a:gd name="connsiteY2" fmla="*/ 304215 h 316915"/>
                <a:gd name="connsiteX3" fmla="*/ 3175 w 87261"/>
                <a:gd name="connsiteY3" fmla="*/ 316915 h 316915"/>
                <a:gd name="connsiteX4" fmla="*/ 0 w 87261"/>
                <a:gd name="connsiteY4" fmla="*/ 0 h 316915"/>
                <a:gd name="connsiteX0" fmla="*/ 0 w 87261"/>
                <a:gd name="connsiteY0" fmla="*/ 19050 h 335965"/>
                <a:gd name="connsiteX1" fmla="*/ 84086 w 87261"/>
                <a:gd name="connsiteY1" fmla="*/ 0 h 335965"/>
                <a:gd name="connsiteX2" fmla="*/ 87261 w 87261"/>
                <a:gd name="connsiteY2" fmla="*/ 323265 h 335965"/>
                <a:gd name="connsiteX3" fmla="*/ 3175 w 87261"/>
                <a:gd name="connsiteY3" fmla="*/ 335965 h 335965"/>
                <a:gd name="connsiteX4" fmla="*/ 0 w 87261"/>
                <a:gd name="connsiteY4" fmla="*/ 19050 h 335965"/>
                <a:gd name="connsiteX0" fmla="*/ 305 w 87566"/>
                <a:gd name="connsiteY0" fmla="*/ 19050 h 323265"/>
                <a:gd name="connsiteX1" fmla="*/ 84391 w 87566"/>
                <a:gd name="connsiteY1" fmla="*/ 0 h 323265"/>
                <a:gd name="connsiteX2" fmla="*/ 87566 w 87566"/>
                <a:gd name="connsiteY2" fmla="*/ 323265 h 323265"/>
                <a:gd name="connsiteX3" fmla="*/ 305 w 87566"/>
                <a:gd name="connsiteY3" fmla="*/ 323265 h 323265"/>
                <a:gd name="connsiteX4" fmla="*/ 305 w 87566"/>
                <a:gd name="connsiteY4" fmla="*/ 19050 h 323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66" h="323265">
                  <a:moveTo>
                    <a:pt x="305" y="19050"/>
                  </a:moveTo>
                  <a:lnTo>
                    <a:pt x="84391" y="0"/>
                  </a:lnTo>
                  <a:cubicBezTo>
                    <a:pt x="85449" y="107755"/>
                    <a:pt x="86508" y="215510"/>
                    <a:pt x="87566" y="323265"/>
                  </a:cubicBezTo>
                  <a:lnTo>
                    <a:pt x="305" y="323265"/>
                  </a:lnTo>
                  <a:cubicBezTo>
                    <a:pt x="-753" y="204927"/>
                    <a:pt x="1363" y="137388"/>
                    <a:pt x="305" y="19050"/>
                  </a:cubicBez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5" name="CustomShape 195">
              <a:extLst>
                <a:ext uri="{FF2B5EF4-FFF2-40B4-BE49-F238E27FC236}">
                  <a16:creationId xmlns:a16="http://schemas.microsoft.com/office/drawing/2014/main" id="{73DE2BDA-2ADB-409B-ABC9-0A743973773E}"/>
                </a:ext>
              </a:extLst>
            </p:cNvPr>
            <p:cNvSpPr/>
            <p:nvPr/>
          </p:nvSpPr>
          <p:spPr>
            <a:xfrm>
              <a:off x="5583615" y="4330941"/>
              <a:ext cx="52761" cy="14308"/>
            </a:xfrm>
            <a:custGeom>
              <a:avLst/>
              <a:gdLst/>
              <a:ahLst/>
              <a:cxnLst/>
              <a:rect l="l" t="t" r="r" b="b"/>
              <a:pathLst>
                <a:path w="73" h="44">
                  <a:moveTo>
                    <a:pt x="1" y="0"/>
                  </a:moveTo>
                  <a:lnTo>
                    <a:pt x="0" y="0"/>
                  </a:lnTo>
                  <a:lnTo>
                    <a:pt x="7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6" name="CustomShape 196">
              <a:extLst>
                <a:ext uri="{FF2B5EF4-FFF2-40B4-BE49-F238E27FC236}">
                  <a16:creationId xmlns:a16="http://schemas.microsoft.com/office/drawing/2014/main" id="{2441E64F-9FFB-406B-9C77-087F5FF244D8}"/>
                </a:ext>
              </a:extLst>
            </p:cNvPr>
            <p:cNvSpPr/>
            <p:nvPr/>
          </p:nvSpPr>
          <p:spPr>
            <a:xfrm>
              <a:off x="5583615" y="4184283"/>
              <a:ext cx="52761" cy="15202"/>
            </a:xfrm>
            <a:custGeom>
              <a:avLst/>
              <a:gdLst/>
              <a:ahLst/>
              <a:cxnLst/>
              <a:rect l="l" t="t" r="r" b="b"/>
              <a:pathLst>
                <a:path w="73" h="20">
                  <a:moveTo>
                    <a:pt x="0" y="3"/>
                  </a:moveTo>
                  <a:lnTo>
                    <a:pt x="0" y="20"/>
                  </a:lnTo>
                  <a:lnTo>
                    <a:pt x="1" y="0"/>
                  </a:lnTo>
                  <a:lnTo>
                    <a:pt x="73" y="5"/>
                  </a:lnTo>
                  <a:lnTo>
                    <a:pt x="73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7" name="CustomShape 210">
              <a:extLst>
                <a:ext uri="{FF2B5EF4-FFF2-40B4-BE49-F238E27FC236}">
                  <a16:creationId xmlns:a16="http://schemas.microsoft.com/office/drawing/2014/main" id="{D7604D71-B341-4DC4-B4BA-BFB71605C2B8}"/>
                </a:ext>
              </a:extLst>
            </p:cNvPr>
            <p:cNvSpPr/>
            <p:nvPr/>
          </p:nvSpPr>
          <p:spPr>
            <a:xfrm>
              <a:off x="5978430" y="4281309"/>
              <a:ext cx="16991" cy="14308"/>
            </a:xfrm>
            <a:prstGeom prst="rect">
              <a:avLst/>
            </a:prstGeom>
            <a:solidFill>
              <a:srgbClr val="0001F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8" name="CustomShape 217">
              <a:extLst>
                <a:ext uri="{FF2B5EF4-FFF2-40B4-BE49-F238E27FC236}">
                  <a16:creationId xmlns:a16="http://schemas.microsoft.com/office/drawing/2014/main" id="{FEE09988-8D63-496B-9C4E-A2D0D598F8B2}"/>
                </a:ext>
              </a:extLst>
            </p:cNvPr>
            <p:cNvSpPr/>
            <p:nvPr/>
          </p:nvSpPr>
          <p:spPr>
            <a:xfrm>
              <a:off x="4639936" y="2560807"/>
              <a:ext cx="528369" cy="1293688"/>
            </a:xfrm>
            <a:custGeom>
              <a:avLst/>
              <a:gdLst/>
              <a:ahLst/>
              <a:cxnLst/>
              <a:rect l="l" t="t" r="r" b="b"/>
              <a:pathLst>
                <a:path w="647" h="1420">
                  <a:moveTo>
                    <a:pt x="647" y="10"/>
                  </a:moveTo>
                  <a:lnTo>
                    <a:pt x="625" y="0"/>
                  </a:lnTo>
                  <a:lnTo>
                    <a:pt x="312" y="705"/>
                  </a:lnTo>
                  <a:lnTo>
                    <a:pt x="0" y="1410"/>
                  </a:lnTo>
                  <a:lnTo>
                    <a:pt x="22" y="1420"/>
                  </a:lnTo>
                  <a:lnTo>
                    <a:pt x="334" y="715"/>
                  </a:lnTo>
                  <a:lnTo>
                    <a:pt x="647" y="10"/>
                  </a:lnTo>
                  <a:close/>
                </a:path>
              </a:pathLst>
            </a:custGeom>
            <a:solidFill>
              <a:srgbClr val="F488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9" name="CustomShape 364">
              <a:extLst>
                <a:ext uri="{FF2B5EF4-FFF2-40B4-BE49-F238E27FC236}">
                  <a16:creationId xmlns:a16="http://schemas.microsoft.com/office/drawing/2014/main" id="{9624EB81-CD9D-458D-8728-4BF836787F83}"/>
                </a:ext>
              </a:extLst>
            </p:cNvPr>
            <p:cNvSpPr/>
            <p:nvPr/>
          </p:nvSpPr>
          <p:spPr>
            <a:xfrm>
              <a:off x="5381930" y="2309217"/>
              <a:ext cx="646912" cy="28465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de-DE" sz="1600" b="1" strike="noStrike" spc="-1" dirty="0">
                  <a:solidFill>
                    <a:srgbClr val="0001FC"/>
                  </a:solidFill>
                  <a:latin typeface="Arial"/>
                  <a:ea typeface="ＭＳ Ｐゴシック"/>
                </a:rPr>
                <a:t>SIS18</a:t>
              </a:r>
              <a:endParaRPr lang="de-DE" sz="1200" b="0" strike="noStrike" spc="-1" dirty="0">
                <a:solidFill>
                  <a:srgbClr val="0001FC"/>
                </a:solidFill>
                <a:latin typeface="Arial"/>
              </a:endParaRPr>
            </a:p>
          </p:txBody>
        </p:sp>
        <p:sp>
          <p:nvSpPr>
            <p:cNvPr id="180" name="Oval 3">
              <a:extLst>
                <a:ext uri="{FF2B5EF4-FFF2-40B4-BE49-F238E27FC236}">
                  <a16:creationId xmlns:a16="http://schemas.microsoft.com/office/drawing/2014/main" id="{1D5B10CE-7485-42E1-B7CF-95C8DBA6060A}"/>
                </a:ext>
              </a:extLst>
            </p:cNvPr>
            <p:cNvSpPr>
              <a:spLocks/>
            </p:cNvSpPr>
            <p:nvPr/>
          </p:nvSpPr>
          <p:spPr>
            <a:xfrm>
              <a:off x="5181592" y="1916368"/>
              <a:ext cx="1036419" cy="1070357"/>
            </a:xfrm>
            <a:prstGeom prst="ellipse">
              <a:avLst/>
            </a:prstGeom>
            <a:noFill/>
            <a:ln w="57150">
              <a:solidFill>
                <a:srgbClr val="0000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1" name="Freihandform 4">
              <a:extLst>
                <a:ext uri="{FF2B5EF4-FFF2-40B4-BE49-F238E27FC236}">
                  <a16:creationId xmlns:a16="http://schemas.microsoft.com/office/drawing/2014/main" id="{824AE948-2D6D-4913-A4E9-3A46C16721DD}"/>
                </a:ext>
              </a:extLst>
            </p:cNvPr>
            <p:cNvSpPr/>
            <p:nvPr/>
          </p:nvSpPr>
          <p:spPr>
            <a:xfrm>
              <a:off x="5204074" y="2678964"/>
              <a:ext cx="392191" cy="1361777"/>
            </a:xfrm>
            <a:custGeom>
              <a:avLst/>
              <a:gdLst>
                <a:gd name="connsiteX0" fmla="*/ 0 w 635125"/>
                <a:gd name="connsiteY0" fmla="*/ 0 h 2112579"/>
                <a:gd name="connsiteX1" fmla="*/ 40540 w 635125"/>
                <a:gd name="connsiteY1" fmla="*/ 626116 h 2112579"/>
                <a:gd name="connsiteX2" fmla="*/ 135133 w 635125"/>
                <a:gd name="connsiteY2" fmla="*/ 891877 h 2112579"/>
                <a:gd name="connsiteX3" fmla="*/ 635125 w 635125"/>
                <a:gd name="connsiteY3" fmla="*/ 2112579 h 211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5125" h="2112579">
                  <a:moveTo>
                    <a:pt x="0" y="0"/>
                  </a:moveTo>
                  <a:cubicBezTo>
                    <a:pt x="9009" y="238735"/>
                    <a:pt x="18018" y="477470"/>
                    <a:pt x="40540" y="626116"/>
                  </a:cubicBezTo>
                  <a:cubicBezTo>
                    <a:pt x="63062" y="774762"/>
                    <a:pt x="36036" y="644133"/>
                    <a:pt x="135133" y="891877"/>
                  </a:cubicBezTo>
                  <a:cubicBezTo>
                    <a:pt x="234231" y="1139621"/>
                    <a:pt x="527019" y="1875346"/>
                    <a:pt x="635125" y="2112579"/>
                  </a:cubicBezTo>
                </a:path>
              </a:pathLst>
            </a:custGeom>
            <a:noFill/>
            <a:ln>
              <a:solidFill>
                <a:srgbClr val="0001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  <a:p>
              <a:pPr algn="ctr"/>
              <a:endParaRPr lang="de-DE" dirty="0"/>
            </a:p>
          </p:txBody>
        </p:sp>
        <p:sp>
          <p:nvSpPr>
            <p:cNvPr id="182" name="Freihandform 8">
              <a:extLst>
                <a:ext uri="{FF2B5EF4-FFF2-40B4-BE49-F238E27FC236}">
                  <a16:creationId xmlns:a16="http://schemas.microsoft.com/office/drawing/2014/main" id="{D0BD4194-E258-402E-A119-C61E2DCC3C2C}"/>
                </a:ext>
              </a:extLst>
            </p:cNvPr>
            <p:cNvSpPr/>
            <p:nvPr/>
          </p:nvSpPr>
          <p:spPr>
            <a:xfrm>
              <a:off x="5995086" y="2694984"/>
              <a:ext cx="200895" cy="1428277"/>
            </a:xfrm>
            <a:custGeom>
              <a:avLst/>
              <a:gdLst>
                <a:gd name="connsiteX0" fmla="*/ 317500 w 332256"/>
                <a:gd name="connsiteY0" fmla="*/ 0 h 2362200"/>
                <a:gd name="connsiteX1" fmla="*/ 330200 w 332256"/>
                <a:gd name="connsiteY1" fmla="*/ 663575 h 2362200"/>
                <a:gd name="connsiteX2" fmla="*/ 279400 w 332256"/>
                <a:gd name="connsiteY2" fmla="*/ 885825 h 2362200"/>
                <a:gd name="connsiteX3" fmla="*/ 146050 w 332256"/>
                <a:gd name="connsiteY3" fmla="*/ 1444625 h 2362200"/>
                <a:gd name="connsiteX4" fmla="*/ 117475 w 332256"/>
                <a:gd name="connsiteY4" fmla="*/ 1704975 h 2362200"/>
                <a:gd name="connsiteX5" fmla="*/ 0 w 332256"/>
                <a:gd name="connsiteY5" fmla="*/ 2362200 h 23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2256" h="2362200">
                  <a:moveTo>
                    <a:pt x="317500" y="0"/>
                  </a:moveTo>
                  <a:cubicBezTo>
                    <a:pt x="327025" y="257969"/>
                    <a:pt x="336550" y="515938"/>
                    <a:pt x="330200" y="663575"/>
                  </a:cubicBezTo>
                  <a:cubicBezTo>
                    <a:pt x="323850" y="811212"/>
                    <a:pt x="310092" y="755650"/>
                    <a:pt x="279400" y="885825"/>
                  </a:cubicBezTo>
                  <a:cubicBezTo>
                    <a:pt x="248708" y="1016000"/>
                    <a:pt x="173037" y="1308100"/>
                    <a:pt x="146050" y="1444625"/>
                  </a:cubicBezTo>
                  <a:cubicBezTo>
                    <a:pt x="119063" y="1581150"/>
                    <a:pt x="141817" y="1552046"/>
                    <a:pt x="117475" y="1704975"/>
                  </a:cubicBezTo>
                  <a:cubicBezTo>
                    <a:pt x="93133" y="1857904"/>
                    <a:pt x="46566" y="2110052"/>
                    <a:pt x="0" y="2362200"/>
                  </a:cubicBezTo>
                </a:path>
              </a:pathLst>
            </a:custGeom>
            <a:noFill/>
            <a:ln>
              <a:solidFill>
                <a:srgbClr val="0001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3" name="Freihandform 10">
              <a:extLst>
                <a:ext uri="{FF2B5EF4-FFF2-40B4-BE49-F238E27FC236}">
                  <a16:creationId xmlns:a16="http://schemas.microsoft.com/office/drawing/2014/main" id="{AE49201C-A813-4FE2-9D9F-F64BEA2B45EE}"/>
                </a:ext>
              </a:extLst>
            </p:cNvPr>
            <p:cNvSpPr/>
            <p:nvPr/>
          </p:nvSpPr>
          <p:spPr>
            <a:xfrm>
              <a:off x="6079554" y="2710341"/>
              <a:ext cx="108065" cy="470333"/>
            </a:xfrm>
            <a:custGeom>
              <a:avLst/>
              <a:gdLst>
                <a:gd name="connsiteX0" fmla="*/ 168275 w 178726"/>
                <a:gd name="connsiteY0" fmla="*/ 0 h 777875"/>
                <a:gd name="connsiteX1" fmla="*/ 171450 w 178726"/>
                <a:gd name="connsiteY1" fmla="*/ 177800 h 777875"/>
                <a:gd name="connsiteX2" fmla="*/ 85725 w 178726"/>
                <a:gd name="connsiteY2" fmla="*/ 381000 h 777875"/>
                <a:gd name="connsiteX3" fmla="*/ 0 w 178726"/>
                <a:gd name="connsiteY3" fmla="*/ 777875 h 77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726" h="777875">
                  <a:moveTo>
                    <a:pt x="168275" y="0"/>
                  </a:moveTo>
                  <a:cubicBezTo>
                    <a:pt x="176741" y="57150"/>
                    <a:pt x="185208" y="114300"/>
                    <a:pt x="171450" y="177800"/>
                  </a:cubicBezTo>
                  <a:cubicBezTo>
                    <a:pt x="157692" y="241300"/>
                    <a:pt x="114300" y="280988"/>
                    <a:pt x="85725" y="381000"/>
                  </a:cubicBezTo>
                  <a:cubicBezTo>
                    <a:pt x="57150" y="481012"/>
                    <a:pt x="28575" y="629443"/>
                    <a:pt x="0" y="777875"/>
                  </a:cubicBezTo>
                </a:path>
              </a:pathLst>
            </a:custGeom>
            <a:noFill/>
            <a:ln>
              <a:solidFill>
                <a:srgbClr val="0001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4" name="Freihandform 14">
              <a:extLst>
                <a:ext uri="{FF2B5EF4-FFF2-40B4-BE49-F238E27FC236}">
                  <a16:creationId xmlns:a16="http://schemas.microsoft.com/office/drawing/2014/main" id="{E5615597-122B-4826-9D23-238386810591}"/>
                </a:ext>
              </a:extLst>
            </p:cNvPr>
            <p:cNvSpPr/>
            <p:nvPr/>
          </p:nvSpPr>
          <p:spPr>
            <a:xfrm rot="389364">
              <a:off x="5582344" y="4031114"/>
              <a:ext cx="36475" cy="165097"/>
            </a:xfrm>
            <a:custGeom>
              <a:avLst/>
              <a:gdLst>
                <a:gd name="connsiteX0" fmla="*/ 0 w 60325"/>
                <a:gd name="connsiteY0" fmla="*/ 0 h 273050"/>
                <a:gd name="connsiteX1" fmla="*/ 53975 w 60325"/>
                <a:gd name="connsiteY1" fmla="*/ 127000 h 273050"/>
                <a:gd name="connsiteX2" fmla="*/ 57150 w 60325"/>
                <a:gd name="connsiteY2" fmla="*/ 273050 h 27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325" h="273050">
                  <a:moveTo>
                    <a:pt x="0" y="0"/>
                  </a:moveTo>
                  <a:cubicBezTo>
                    <a:pt x="22225" y="40746"/>
                    <a:pt x="44450" y="81492"/>
                    <a:pt x="53975" y="127000"/>
                  </a:cubicBezTo>
                  <a:cubicBezTo>
                    <a:pt x="63500" y="172508"/>
                    <a:pt x="60325" y="222779"/>
                    <a:pt x="57150" y="273050"/>
                  </a:cubicBezTo>
                </a:path>
              </a:pathLst>
            </a:custGeom>
            <a:noFill/>
            <a:ln>
              <a:solidFill>
                <a:srgbClr val="0001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5" name="Freihandform: Form 368">
              <a:extLst>
                <a:ext uri="{FF2B5EF4-FFF2-40B4-BE49-F238E27FC236}">
                  <a16:creationId xmlns:a16="http://schemas.microsoft.com/office/drawing/2014/main" id="{1F3BF527-5B3D-42A0-8DE2-3DCB104D36CE}"/>
                </a:ext>
              </a:extLst>
            </p:cNvPr>
            <p:cNvSpPr/>
            <p:nvPr/>
          </p:nvSpPr>
          <p:spPr>
            <a:xfrm>
              <a:off x="5115766" y="3781540"/>
              <a:ext cx="293241" cy="287284"/>
            </a:xfrm>
            <a:custGeom>
              <a:avLst/>
              <a:gdLst>
                <a:gd name="connsiteX0" fmla="*/ 17784 w 1517566"/>
                <a:gd name="connsiteY0" fmla="*/ 17784 h 1185599"/>
                <a:gd name="connsiteX1" fmla="*/ 770324 w 1517566"/>
                <a:gd name="connsiteY1" fmla="*/ 17784 h 1185599"/>
                <a:gd name="connsiteX2" fmla="*/ 1522864 w 1517566"/>
                <a:gd name="connsiteY2" fmla="*/ 17784 h 1185599"/>
                <a:gd name="connsiteX3" fmla="*/ 1522864 w 1517566"/>
                <a:gd name="connsiteY3" fmla="*/ 1188402 h 1185599"/>
                <a:gd name="connsiteX4" fmla="*/ 770324 w 1517566"/>
                <a:gd name="connsiteY4" fmla="*/ 1188402 h 1185599"/>
                <a:gd name="connsiteX5" fmla="*/ 17784 w 1517566"/>
                <a:gd name="connsiteY5" fmla="*/ 1188402 h 1185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7566" h="1185599">
                  <a:moveTo>
                    <a:pt x="17784" y="17784"/>
                  </a:moveTo>
                  <a:lnTo>
                    <a:pt x="770324" y="17784"/>
                  </a:lnTo>
                  <a:lnTo>
                    <a:pt x="1522864" y="17784"/>
                  </a:lnTo>
                  <a:lnTo>
                    <a:pt x="1522864" y="1188402"/>
                  </a:lnTo>
                  <a:lnTo>
                    <a:pt x="770324" y="1188402"/>
                  </a:lnTo>
                  <a:lnTo>
                    <a:pt x="17784" y="1188402"/>
                  </a:lnTo>
                  <a:close/>
                </a:path>
              </a:pathLst>
            </a:custGeom>
            <a:solidFill>
              <a:srgbClr val="C0C0C0"/>
            </a:solidFill>
            <a:ln w="95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186" name="Textfeld 185">
              <a:extLst>
                <a:ext uri="{FF2B5EF4-FFF2-40B4-BE49-F238E27FC236}">
                  <a16:creationId xmlns:a16="http://schemas.microsoft.com/office/drawing/2014/main" id="{E2EDAE40-0C7B-4D25-957E-8AEAC9317667}"/>
                </a:ext>
              </a:extLst>
            </p:cNvPr>
            <p:cNvSpPr txBox="1"/>
            <p:nvPr/>
          </p:nvSpPr>
          <p:spPr>
            <a:xfrm>
              <a:off x="2854666" y="4322750"/>
              <a:ext cx="9930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FF0000"/>
                  </a:solidFill>
                  <a:latin typeface="+mj-lt"/>
                </a:rPr>
                <a:t>UNILAC</a:t>
              </a:r>
              <a:endParaRPr lang="en-GB" sz="16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87" name="Textfeld 186">
              <a:extLst>
                <a:ext uri="{FF2B5EF4-FFF2-40B4-BE49-F238E27FC236}">
                  <a16:creationId xmlns:a16="http://schemas.microsoft.com/office/drawing/2014/main" id="{CF919DC6-B0B9-4537-9472-5B2C7C882377}"/>
                </a:ext>
              </a:extLst>
            </p:cNvPr>
            <p:cNvSpPr txBox="1"/>
            <p:nvPr/>
          </p:nvSpPr>
          <p:spPr>
            <a:xfrm>
              <a:off x="4479802" y="2961402"/>
              <a:ext cx="630193" cy="29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F38800"/>
                  </a:solidFill>
                  <a:latin typeface="+mj-lt"/>
                </a:rPr>
                <a:t>TK</a:t>
              </a:r>
              <a:endParaRPr lang="en-GB" sz="1200" b="1" dirty="0">
                <a:solidFill>
                  <a:srgbClr val="F38800"/>
                </a:solidFill>
                <a:latin typeface="+mj-lt"/>
              </a:endParaRPr>
            </a:p>
          </p:txBody>
        </p:sp>
        <p:sp>
          <p:nvSpPr>
            <p:cNvPr id="188" name="Textfeld 187">
              <a:extLst>
                <a:ext uri="{FF2B5EF4-FFF2-40B4-BE49-F238E27FC236}">
                  <a16:creationId xmlns:a16="http://schemas.microsoft.com/office/drawing/2014/main" id="{003D0195-9CE7-4970-B355-0DCD44A0D46E}"/>
                </a:ext>
              </a:extLst>
            </p:cNvPr>
            <p:cNvSpPr txBox="1"/>
            <p:nvPr/>
          </p:nvSpPr>
          <p:spPr>
            <a:xfrm>
              <a:off x="4738717" y="3975466"/>
              <a:ext cx="689404" cy="29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008601"/>
                  </a:solidFill>
                  <a:latin typeface="+mj-lt"/>
                </a:rPr>
                <a:t>Z6</a:t>
              </a:r>
              <a:endParaRPr lang="en-GB" sz="1200" b="1" dirty="0">
                <a:solidFill>
                  <a:srgbClr val="008601"/>
                </a:solidFill>
                <a:latin typeface="+mj-lt"/>
              </a:endParaRPr>
            </a:p>
          </p:txBody>
        </p:sp>
        <p:sp>
          <p:nvSpPr>
            <p:cNvPr id="189" name="Textfeld 188">
              <a:extLst>
                <a:ext uri="{FF2B5EF4-FFF2-40B4-BE49-F238E27FC236}">
                  <a16:creationId xmlns:a16="http://schemas.microsoft.com/office/drawing/2014/main" id="{C755EFCC-4D2C-4A1E-B886-B7DCE5C9A180}"/>
                </a:ext>
              </a:extLst>
            </p:cNvPr>
            <p:cNvSpPr txBox="1"/>
            <p:nvPr/>
          </p:nvSpPr>
          <p:spPr>
            <a:xfrm>
              <a:off x="4720680" y="3548036"/>
              <a:ext cx="8399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rgbClr val="B30000"/>
                  </a:solidFill>
                  <a:latin typeface="+mj-lt"/>
                </a:rPr>
                <a:t>PHELIX</a:t>
              </a:r>
              <a:endParaRPr lang="en-GB" sz="1400" b="1" dirty="0">
                <a:solidFill>
                  <a:srgbClr val="B30000"/>
                </a:solidFill>
                <a:latin typeface="+mj-lt"/>
              </a:endParaRPr>
            </a:p>
          </p:txBody>
        </p:sp>
        <p:cxnSp>
          <p:nvCxnSpPr>
            <p:cNvPr id="190" name="Gerade Verbindung 648">
              <a:extLst>
                <a:ext uri="{FF2B5EF4-FFF2-40B4-BE49-F238E27FC236}">
                  <a16:creationId xmlns:a16="http://schemas.microsoft.com/office/drawing/2014/main" id="{A1D3867B-72BA-4055-B41B-68F53EC8B567}"/>
                </a:ext>
              </a:extLst>
            </p:cNvPr>
            <p:cNvCxnSpPr>
              <a:cxnSpLocks/>
            </p:cNvCxnSpPr>
            <p:nvPr/>
          </p:nvCxnSpPr>
          <p:spPr>
            <a:xfrm>
              <a:off x="4060001" y="4259561"/>
              <a:ext cx="77557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Freihandform 649">
              <a:extLst>
                <a:ext uri="{FF2B5EF4-FFF2-40B4-BE49-F238E27FC236}">
                  <a16:creationId xmlns:a16="http://schemas.microsoft.com/office/drawing/2014/main" id="{BC2D88F0-E6D6-43EE-A081-B257DB2AD9F6}"/>
                </a:ext>
              </a:extLst>
            </p:cNvPr>
            <p:cNvSpPr/>
            <p:nvPr/>
          </p:nvSpPr>
          <p:spPr>
            <a:xfrm>
              <a:off x="4138709" y="3952406"/>
              <a:ext cx="123786" cy="307156"/>
            </a:xfrm>
            <a:custGeom>
              <a:avLst/>
              <a:gdLst>
                <a:gd name="connsiteX0" fmla="*/ 0 w 195202"/>
                <a:gd name="connsiteY0" fmla="*/ 501650 h 504527"/>
                <a:gd name="connsiteX1" fmla="*/ 104775 w 195202"/>
                <a:gd name="connsiteY1" fmla="*/ 498475 h 504527"/>
                <a:gd name="connsiteX2" fmla="*/ 177800 w 195202"/>
                <a:gd name="connsiteY2" fmla="*/ 447675 h 504527"/>
                <a:gd name="connsiteX3" fmla="*/ 193675 w 195202"/>
                <a:gd name="connsiteY3" fmla="*/ 336550 h 504527"/>
                <a:gd name="connsiteX4" fmla="*/ 193675 w 195202"/>
                <a:gd name="connsiteY4" fmla="*/ 0 h 504527"/>
                <a:gd name="connsiteX0" fmla="*/ 0 w 204727"/>
                <a:gd name="connsiteY0" fmla="*/ 508000 h 509154"/>
                <a:gd name="connsiteX1" fmla="*/ 114300 w 204727"/>
                <a:gd name="connsiteY1" fmla="*/ 498475 h 509154"/>
                <a:gd name="connsiteX2" fmla="*/ 187325 w 204727"/>
                <a:gd name="connsiteY2" fmla="*/ 447675 h 509154"/>
                <a:gd name="connsiteX3" fmla="*/ 203200 w 204727"/>
                <a:gd name="connsiteY3" fmla="*/ 336550 h 509154"/>
                <a:gd name="connsiteX4" fmla="*/ 203200 w 204727"/>
                <a:gd name="connsiteY4" fmla="*/ 0 h 509154"/>
                <a:gd name="connsiteX0" fmla="*/ 0 w 204727"/>
                <a:gd name="connsiteY0" fmla="*/ 508000 h 508000"/>
                <a:gd name="connsiteX1" fmla="*/ 114300 w 204727"/>
                <a:gd name="connsiteY1" fmla="*/ 498475 h 508000"/>
                <a:gd name="connsiteX2" fmla="*/ 187325 w 204727"/>
                <a:gd name="connsiteY2" fmla="*/ 447675 h 508000"/>
                <a:gd name="connsiteX3" fmla="*/ 203200 w 204727"/>
                <a:gd name="connsiteY3" fmla="*/ 336550 h 508000"/>
                <a:gd name="connsiteX4" fmla="*/ 203200 w 204727"/>
                <a:gd name="connsiteY4" fmla="*/ 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27" h="508000">
                  <a:moveTo>
                    <a:pt x="0" y="508000"/>
                  </a:moveTo>
                  <a:cubicBezTo>
                    <a:pt x="56621" y="504560"/>
                    <a:pt x="83079" y="508529"/>
                    <a:pt x="114300" y="498475"/>
                  </a:cubicBezTo>
                  <a:cubicBezTo>
                    <a:pt x="145521" y="488421"/>
                    <a:pt x="172508" y="474663"/>
                    <a:pt x="187325" y="447675"/>
                  </a:cubicBezTo>
                  <a:cubicBezTo>
                    <a:pt x="202142" y="420687"/>
                    <a:pt x="200554" y="411162"/>
                    <a:pt x="203200" y="336550"/>
                  </a:cubicBezTo>
                  <a:cubicBezTo>
                    <a:pt x="205846" y="261938"/>
                    <a:pt x="204523" y="130969"/>
                    <a:pt x="20320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2" name="Freihandform 650">
              <a:extLst>
                <a:ext uri="{FF2B5EF4-FFF2-40B4-BE49-F238E27FC236}">
                  <a16:creationId xmlns:a16="http://schemas.microsoft.com/office/drawing/2014/main" id="{8818F64D-76EC-47BD-B178-0A1A7B075E5E}"/>
                </a:ext>
              </a:extLst>
            </p:cNvPr>
            <p:cNvSpPr/>
            <p:nvPr/>
          </p:nvSpPr>
          <p:spPr>
            <a:xfrm rot="20940673">
              <a:off x="4179024" y="3965843"/>
              <a:ext cx="77442" cy="126702"/>
            </a:xfrm>
            <a:custGeom>
              <a:avLst/>
              <a:gdLst>
                <a:gd name="connsiteX0" fmla="*/ 114300 w 121730"/>
                <a:gd name="connsiteY0" fmla="*/ 292100 h 292100"/>
                <a:gd name="connsiteX1" fmla="*/ 117475 w 121730"/>
                <a:gd name="connsiteY1" fmla="*/ 193675 h 292100"/>
                <a:gd name="connsiteX2" fmla="*/ 63500 w 121730"/>
                <a:gd name="connsiteY2" fmla="*/ 92075 h 292100"/>
                <a:gd name="connsiteX3" fmla="*/ 0 w 121730"/>
                <a:gd name="connsiteY3" fmla="*/ 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730" h="292100">
                  <a:moveTo>
                    <a:pt x="114300" y="292100"/>
                  </a:moveTo>
                  <a:cubicBezTo>
                    <a:pt x="120121" y="259556"/>
                    <a:pt x="125942" y="227012"/>
                    <a:pt x="117475" y="193675"/>
                  </a:cubicBezTo>
                  <a:cubicBezTo>
                    <a:pt x="109008" y="160338"/>
                    <a:pt x="83079" y="124354"/>
                    <a:pt x="63500" y="92075"/>
                  </a:cubicBezTo>
                  <a:cubicBezTo>
                    <a:pt x="43921" y="59796"/>
                    <a:pt x="21960" y="29898"/>
                    <a:pt x="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3" name="Freihandform 651">
              <a:extLst>
                <a:ext uri="{FF2B5EF4-FFF2-40B4-BE49-F238E27FC236}">
                  <a16:creationId xmlns:a16="http://schemas.microsoft.com/office/drawing/2014/main" id="{B56D83DE-52AE-4DF6-A55E-4F26381B6212}"/>
                </a:ext>
              </a:extLst>
            </p:cNvPr>
            <p:cNvSpPr/>
            <p:nvPr/>
          </p:nvSpPr>
          <p:spPr>
            <a:xfrm>
              <a:off x="4267332" y="4258156"/>
              <a:ext cx="149739" cy="153064"/>
            </a:xfrm>
            <a:custGeom>
              <a:avLst/>
              <a:gdLst>
                <a:gd name="connsiteX0" fmla="*/ 0 w 247650"/>
                <a:gd name="connsiteY0" fmla="*/ 2324 h 253149"/>
                <a:gd name="connsiteX1" fmla="*/ 111125 w 247650"/>
                <a:gd name="connsiteY1" fmla="*/ 11849 h 253149"/>
                <a:gd name="connsiteX2" fmla="*/ 174625 w 247650"/>
                <a:gd name="connsiteY2" fmla="*/ 94399 h 253149"/>
                <a:gd name="connsiteX3" fmla="*/ 247650 w 247650"/>
                <a:gd name="connsiteY3" fmla="*/ 253149 h 253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50" h="253149">
                  <a:moveTo>
                    <a:pt x="0" y="2324"/>
                  </a:moveTo>
                  <a:cubicBezTo>
                    <a:pt x="41010" y="-587"/>
                    <a:pt x="82021" y="-3497"/>
                    <a:pt x="111125" y="11849"/>
                  </a:cubicBezTo>
                  <a:cubicBezTo>
                    <a:pt x="140229" y="27195"/>
                    <a:pt x="151871" y="54182"/>
                    <a:pt x="174625" y="94399"/>
                  </a:cubicBezTo>
                  <a:cubicBezTo>
                    <a:pt x="197379" y="134616"/>
                    <a:pt x="222514" y="193882"/>
                    <a:pt x="247650" y="253149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4" name="Freihandform 652">
              <a:extLst>
                <a:ext uri="{FF2B5EF4-FFF2-40B4-BE49-F238E27FC236}">
                  <a16:creationId xmlns:a16="http://schemas.microsoft.com/office/drawing/2014/main" id="{168AC07F-F871-4211-957B-B28B8A390778}"/>
                </a:ext>
              </a:extLst>
            </p:cNvPr>
            <p:cNvSpPr/>
            <p:nvPr/>
          </p:nvSpPr>
          <p:spPr>
            <a:xfrm>
              <a:off x="4367158" y="4303715"/>
              <a:ext cx="593196" cy="40741"/>
            </a:xfrm>
            <a:custGeom>
              <a:avLst/>
              <a:gdLst>
                <a:gd name="connsiteX0" fmla="*/ 0 w 984250"/>
                <a:gd name="connsiteY0" fmla="*/ 0 h 86430"/>
                <a:gd name="connsiteX1" fmla="*/ 34925 w 984250"/>
                <a:gd name="connsiteY1" fmla="*/ 76200 h 86430"/>
                <a:gd name="connsiteX2" fmla="*/ 104775 w 984250"/>
                <a:gd name="connsiteY2" fmla="*/ 85725 h 86430"/>
                <a:gd name="connsiteX3" fmla="*/ 228600 w 984250"/>
                <a:gd name="connsiteY3" fmla="*/ 85725 h 86430"/>
                <a:gd name="connsiteX4" fmla="*/ 984250 w 984250"/>
                <a:gd name="connsiteY4" fmla="*/ 82550 h 86430"/>
                <a:gd name="connsiteX0" fmla="*/ 0 w 981075"/>
                <a:gd name="connsiteY0" fmla="*/ 0 h 67380"/>
                <a:gd name="connsiteX1" fmla="*/ 31750 w 981075"/>
                <a:gd name="connsiteY1" fmla="*/ 57150 h 67380"/>
                <a:gd name="connsiteX2" fmla="*/ 101600 w 981075"/>
                <a:gd name="connsiteY2" fmla="*/ 66675 h 67380"/>
                <a:gd name="connsiteX3" fmla="*/ 225425 w 981075"/>
                <a:gd name="connsiteY3" fmla="*/ 66675 h 67380"/>
                <a:gd name="connsiteX4" fmla="*/ 981075 w 981075"/>
                <a:gd name="connsiteY4" fmla="*/ 63500 h 67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1075" h="67380">
                  <a:moveTo>
                    <a:pt x="0" y="0"/>
                  </a:moveTo>
                  <a:cubicBezTo>
                    <a:pt x="8731" y="30956"/>
                    <a:pt x="14817" y="46038"/>
                    <a:pt x="31750" y="57150"/>
                  </a:cubicBezTo>
                  <a:cubicBezTo>
                    <a:pt x="48683" y="68262"/>
                    <a:pt x="69321" y="65088"/>
                    <a:pt x="101600" y="66675"/>
                  </a:cubicBezTo>
                  <a:cubicBezTo>
                    <a:pt x="133879" y="68262"/>
                    <a:pt x="225425" y="66675"/>
                    <a:pt x="225425" y="66675"/>
                  </a:cubicBezTo>
                  <a:lnTo>
                    <a:pt x="981075" y="63500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95" name="Gerade Verbindung 653">
              <a:extLst>
                <a:ext uri="{FF2B5EF4-FFF2-40B4-BE49-F238E27FC236}">
                  <a16:creationId xmlns:a16="http://schemas.microsoft.com/office/drawing/2014/main" id="{58C664B1-1527-4AAE-9F6B-B505A1B2FF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8362" y="3919770"/>
              <a:ext cx="312915" cy="30715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Freihandform 654">
              <a:extLst>
                <a:ext uri="{FF2B5EF4-FFF2-40B4-BE49-F238E27FC236}">
                  <a16:creationId xmlns:a16="http://schemas.microsoft.com/office/drawing/2014/main" id="{EA8DF16D-D45B-4857-BA68-1E442698B177}"/>
                </a:ext>
              </a:extLst>
            </p:cNvPr>
            <p:cNvSpPr/>
            <p:nvPr/>
          </p:nvSpPr>
          <p:spPr>
            <a:xfrm>
              <a:off x="4267332" y="4205809"/>
              <a:ext cx="92147" cy="54112"/>
            </a:xfrm>
            <a:custGeom>
              <a:avLst/>
              <a:gdLst>
                <a:gd name="connsiteX0" fmla="*/ 0 w 177800"/>
                <a:gd name="connsiteY0" fmla="*/ 79375 h 87012"/>
                <a:gd name="connsiteX1" fmla="*/ 85725 w 177800"/>
                <a:gd name="connsiteY1" fmla="*/ 79375 h 87012"/>
                <a:gd name="connsiteX2" fmla="*/ 177800 w 177800"/>
                <a:gd name="connsiteY2" fmla="*/ 0 h 87012"/>
                <a:gd name="connsiteX0" fmla="*/ 0 w 177800"/>
                <a:gd name="connsiteY0" fmla="*/ 79375 h 85313"/>
                <a:gd name="connsiteX1" fmla="*/ 85725 w 177800"/>
                <a:gd name="connsiteY1" fmla="*/ 79375 h 85313"/>
                <a:gd name="connsiteX2" fmla="*/ 177800 w 177800"/>
                <a:gd name="connsiteY2" fmla="*/ 0 h 85313"/>
                <a:gd name="connsiteX0" fmla="*/ 0 w 180975"/>
                <a:gd name="connsiteY0" fmla="*/ 82550 h 86283"/>
                <a:gd name="connsiteX1" fmla="*/ 88900 w 180975"/>
                <a:gd name="connsiteY1" fmla="*/ 79375 h 86283"/>
                <a:gd name="connsiteX2" fmla="*/ 180975 w 180975"/>
                <a:gd name="connsiteY2" fmla="*/ 0 h 86283"/>
                <a:gd name="connsiteX0" fmla="*/ 0 w 152400"/>
                <a:gd name="connsiteY0" fmla="*/ 88900 h 89494"/>
                <a:gd name="connsiteX1" fmla="*/ 60325 w 152400"/>
                <a:gd name="connsiteY1" fmla="*/ 79375 h 89494"/>
                <a:gd name="connsiteX2" fmla="*/ 152400 w 152400"/>
                <a:gd name="connsiteY2" fmla="*/ 0 h 8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89494">
                  <a:moveTo>
                    <a:pt x="0" y="88900"/>
                  </a:moveTo>
                  <a:cubicBezTo>
                    <a:pt x="53446" y="89164"/>
                    <a:pt x="30692" y="92604"/>
                    <a:pt x="60325" y="79375"/>
                  </a:cubicBezTo>
                  <a:cubicBezTo>
                    <a:pt x="89958" y="66146"/>
                    <a:pt x="121179" y="33073"/>
                    <a:pt x="15240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7" name="Freihandform 655">
              <a:extLst>
                <a:ext uri="{FF2B5EF4-FFF2-40B4-BE49-F238E27FC236}">
                  <a16:creationId xmlns:a16="http://schemas.microsoft.com/office/drawing/2014/main" id="{15B1BF9C-05CE-419C-BB60-158F8BCE8274}"/>
                </a:ext>
              </a:extLst>
            </p:cNvPr>
            <p:cNvSpPr/>
            <p:nvPr/>
          </p:nvSpPr>
          <p:spPr>
            <a:xfrm rot="353740">
              <a:off x="4451625" y="4346834"/>
              <a:ext cx="113264" cy="139256"/>
            </a:xfrm>
            <a:custGeom>
              <a:avLst/>
              <a:gdLst>
                <a:gd name="connsiteX0" fmla="*/ 0 w 187325"/>
                <a:gd name="connsiteY0" fmla="*/ 4888 h 230313"/>
                <a:gd name="connsiteX1" fmla="*/ 79375 w 187325"/>
                <a:gd name="connsiteY1" fmla="*/ 4888 h 230313"/>
                <a:gd name="connsiteX2" fmla="*/ 117475 w 187325"/>
                <a:gd name="connsiteY2" fmla="*/ 55688 h 230313"/>
                <a:gd name="connsiteX3" fmla="*/ 187325 w 187325"/>
                <a:gd name="connsiteY3" fmla="*/ 230313 h 230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325" h="230313">
                  <a:moveTo>
                    <a:pt x="0" y="4888"/>
                  </a:moveTo>
                  <a:cubicBezTo>
                    <a:pt x="29898" y="654"/>
                    <a:pt x="59796" y="-3579"/>
                    <a:pt x="79375" y="4888"/>
                  </a:cubicBezTo>
                  <a:cubicBezTo>
                    <a:pt x="98954" y="13355"/>
                    <a:pt x="99483" y="18117"/>
                    <a:pt x="117475" y="55688"/>
                  </a:cubicBezTo>
                  <a:cubicBezTo>
                    <a:pt x="135467" y="93259"/>
                    <a:pt x="161396" y="161786"/>
                    <a:pt x="187325" y="23031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highlight>
                  <a:srgbClr val="FFFF00"/>
                </a:highlight>
              </a:endParaRPr>
            </a:p>
          </p:txBody>
        </p:sp>
        <p:sp>
          <p:nvSpPr>
            <p:cNvPr id="198" name="Freihandform 1023">
              <a:extLst>
                <a:ext uri="{FF2B5EF4-FFF2-40B4-BE49-F238E27FC236}">
                  <a16:creationId xmlns:a16="http://schemas.microsoft.com/office/drawing/2014/main" id="{E9B3F092-5C00-4CDB-A709-30546559AF31}"/>
                </a:ext>
              </a:extLst>
            </p:cNvPr>
            <p:cNvSpPr/>
            <p:nvPr/>
          </p:nvSpPr>
          <p:spPr>
            <a:xfrm rot="338562">
              <a:off x="4409391" y="4344209"/>
              <a:ext cx="51833" cy="109245"/>
            </a:xfrm>
            <a:custGeom>
              <a:avLst/>
              <a:gdLst>
                <a:gd name="connsiteX0" fmla="*/ 0 w 85725"/>
                <a:gd name="connsiteY0" fmla="*/ 2878 h 180678"/>
                <a:gd name="connsiteX1" fmla="*/ 50800 w 85725"/>
                <a:gd name="connsiteY1" fmla="*/ 6053 h 180678"/>
                <a:gd name="connsiteX2" fmla="*/ 66675 w 85725"/>
                <a:gd name="connsiteY2" fmla="*/ 56853 h 180678"/>
                <a:gd name="connsiteX3" fmla="*/ 85725 w 85725"/>
                <a:gd name="connsiteY3" fmla="*/ 180678 h 18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180678">
                  <a:moveTo>
                    <a:pt x="0" y="2878"/>
                  </a:moveTo>
                  <a:cubicBezTo>
                    <a:pt x="19844" y="-33"/>
                    <a:pt x="39688" y="-2943"/>
                    <a:pt x="50800" y="6053"/>
                  </a:cubicBezTo>
                  <a:cubicBezTo>
                    <a:pt x="61912" y="15049"/>
                    <a:pt x="60854" y="27749"/>
                    <a:pt x="66675" y="56853"/>
                  </a:cubicBezTo>
                  <a:cubicBezTo>
                    <a:pt x="72496" y="85957"/>
                    <a:pt x="79110" y="133317"/>
                    <a:pt x="85725" y="180678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9" name="Freihandform 1024">
              <a:extLst>
                <a:ext uri="{FF2B5EF4-FFF2-40B4-BE49-F238E27FC236}">
                  <a16:creationId xmlns:a16="http://schemas.microsoft.com/office/drawing/2014/main" id="{FC6A9442-DEB4-4718-93C0-65DFC965369B}"/>
                </a:ext>
              </a:extLst>
            </p:cNvPr>
            <p:cNvSpPr/>
            <p:nvPr/>
          </p:nvSpPr>
          <p:spPr>
            <a:xfrm>
              <a:off x="4536093" y="4342468"/>
              <a:ext cx="140140" cy="105226"/>
            </a:xfrm>
            <a:custGeom>
              <a:avLst/>
              <a:gdLst>
                <a:gd name="connsiteX0" fmla="*/ 0 w 231775"/>
                <a:gd name="connsiteY0" fmla="*/ 2582 h 174032"/>
                <a:gd name="connsiteX1" fmla="*/ 79375 w 231775"/>
                <a:gd name="connsiteY1" fmla="*/ 5757 h 174032"/>
                <a:gd name="connsiteX2" fmla="*/ 146050 w 231775"/>
                <a:gd name="connsiteY2" fmla="*/ 53382 h 174032"/>
                <a:gd name="connsiteX3" fmla="*/ 231775 w 231775"/>
                <a:gd name="connsiteY3" fmla="*/ 174032 h 17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775" h="174032">
                  <a:moveTo>
                    <a:pt x="0" y="2582"/>
                  </a:moveTo>
                  <a:cubicBezTo>
                    <a:pt x="27516" y="-64"/>
                    <a:pt x="55033" y="-2710"/>
                    <a:pt x="79375" y="5757"/>
                  </a:cubicBezTo>
                  <a:cubicBezTo>
                    <a:pt x="103717" y="14224"/>
                    <a:pt x="120650" y="25336"/>
                    <a:pt x="146050" y="53382"/>
                  </a:cubicBezTo>
                  <a:cubicBezTo>
                    <a:pt x="171450" y="81428"/>
                    <a:pt x="201612" y="127730"/>
                    <a:pt x="231775" y="174032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0" name="Freihandform 1025">
              <a:extLst>
                <a:ext uri="{FF2B5EF4-FFF2-40B4-BE49-F238E27FC236}">
                  <a16:creationId xmlns:a16="http://schemas.microsoft.com/office/drawing/2014/main" id="{7C29DE96-2265-46ED-BA16-C73337D5F918}"/>
                </a:ext>
              </a:extLst>
            </p:cNvPr>
            <p:cNvSpPr/>
            <p:nvPr/>
          </p:nvSpPr>
          <p:spPr>
            <a:xfrm>
              <a:off x="4626321" y="4342182"/>
              <a:ext cx="170856" cy="134308"/>
            </a:xfrm>
            <a:custGeom>
              <a:avLst/>
              <a:gdLst>
                <a:gd name="connsiteX0" fmla="*/ 0 w 282575"/>
                <a:gd name="connsiteY0" fmla="*/ 3055 h 222130"/>
                <a:gd name="connsiteX1" fmla="*/ 85725 w 282575"/>
                <a:gd name="connsiteY1" fmla="*/ 3055 h 222130"/>
                <a:gd name="connsiteX2" fmla="*/ 117475 w 282575"/>
                <a:gd name="connsiteY2" fmla="*/ 34805 h 222130"/>
                <a:gd name="connsiteX3" fmla="*/ 282575 w 282575"/>
                <a:gd name="connsiteY3" fmla="*/ 222130 h 22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575" h="222130">
                  <a:moveTo>
                    <a:pt x="0" y="3055"/>
                  </a:moveTo>
                  <a:cubicBezTo>
                    <a:pt x="33073" y="409"/>
                    <a:pt x="66146" y="-2237"/>
                    <a:pt x="85725" y="3055"/>
                  </a:cubicBezTo>
                  <a:cubicBezTo>
                    <a:pt x="105304" y="8347"/>
                    <a:pt x="84667" y="-1708"/>
                    <a:pt x="117475" y="34805"/>
                  </a:cubicBezTo>
                  <a:cubicBezTo>
                    <a:pt x="150283" y="71318"/>
                    <a:pt x="216429" y="146724"/>
                    <a:pt x="282575" y="22213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1" name="Freihandform 1026">
              <a:extLst>
                <a:ext uri="{FF2B5EF4-FFF2-40B4-BE49-F238E27FC236}">
                  <a16:creationId xmlns:a16="http://schemas.microsoft.com/office/drawing/2014/main" id="{F5C57B94-1B93-48B6-8412-B6DAE92D2A24}"/>
                </a:ext>
              </a:extLst>
            </p:cNvPr>
            <p:cNvSpPr/>
            <p:nvPr/>
          </p:nvSpPr>
          <p:spPr>
            <a:xfrm>
              <a:off x="4689672" y="4349789"/>
              <a:ext cx="80629" cy="42234"/>
            </a:xfrm>
            <a:custGeom>
              <a:avLst/>
              <a:gdLst>
                <a:gd name="connsiteX0" fmla="*/ 0 w 133350"/>
                <a:gd name="connsiteY0" fmla="*/ 0 h 69850"/>
                <a:gd name="connsiteX1" fmla="*/ 34925 w 133350"/>
                <a:gd name="connsiteY1" fmla="*/ 41275 h 69850"/>
                <a:gd name="connsiteX2" fmla="*/ 133350 w 133350"/>
                <a:gd name="connsiteY2" fmla="*/ 69850 h 6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69850">
                  <a:moveTo>
                    <a:pt x="0" y="0"/>
                  </a:moveTo>
                  <a:cubicBezTo>
                    <a:pt x="6350" y="14816"/>
                    <a:pt x="12700" y="29633"/>
                    <a:pt x="34925" y="41275"/>
                  </a:cubicBezTo>
                  <a:cubicBezTo>
                    <a:pt x="57150" y="52917"/>
                    <a:pt x="95250" y="61383"/>
                    <a:pt x="133350" y="698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Freihandform 1027">
              <a:extLst>
                <a:ext uri="{FF2B5EF4-FFF2-40B4-BE49-F238E27FC236}">
                  <a16:creationId xmlns:a16="http://schemas.microsoft.com/office/drawing/2014/main" id="{C359940A-FF74-4747-9AFD-37A4A5C41ABC}"/>
                </a:ext>
              </a:extLst>
            </p:cNvPr>
            <p:cNvSpPr/>
            <p:nvPr/>
          </p:nvSpPr>
          <p:spPr>
            <a:xfrm>
              <a:off x="4747263" y="4342110"/>
              <a:ext cx="132461" cy="124782"/>
            </a:xfrm>
            <a:custGeom>
              <a:avLst/>
              <a:gdLst>
                <a:gd name="connsiteX0" fmla="*/ 0 w 219075"/>
                <a:gd name="connsiteY0" fmla="*/ 0 h 206375"/>
                <a:gd name="connsiteX1" fmla="*/ 60325 w 219075"/>
                <a:gd name="connsiteY1" fmla="*/ 9525 h 206375"/>
                <a:gd name="connsiteX2" fmla="*/ 101600 w 219075"/>
                <a:gd name="connsiteY2" fmla="*/ 57150 h 206375"/>
                <a:gd name="connsiteX3" fmla="*/ 219075 w 219075"/>
                <a:gd name="connsiteY3" fmla="*/ 206375 h 20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06375">
                  <a:moveTo>
                    <a:pt x="0" y="0"/>
                  </a:moveTo>
                  <a:cubicBezTo>
                    <a:pt x="21696" y="0"/>
                    <a:pt x="43392" y="0"/>
                    <a:pt x="60325" y="9525"/>
                  </a:cubicBezTo>
                  <a:cubicBezTo>
                    <a:pt x="77258" y="19050"/>
                    <a:pt x="75142" y="24342"/>
                    <a:pt x="101600" y="57150"/>
                  </a:cubicBezTo>
                  <a:cubicBezTo>
                    <a:pt x="128058" y="89958"/>
                    <a:pt x="173566" y="148166"/>
                    <a:pt x="219075" y="20637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3" name="Freihandform 1028">
              <a:extLst>
                <a:ext uri="{FF2B5EF4-FFF2-40B4-BE49-F238E27FC236}">
                  <a16:creationId xmlns:a16="http://schemas.microsoft.com/office/drawing/2014/main" id="{6D5DF6D5-2AA0-490D-BC24-D407CA9057AA}"/>
                </a:ext>
              </a:extLst>
            </p:cNvPr>
            <p:cNvSpPr/>
            <p:nvPr/>
          </p:nvSpPr>
          <p:spPr>
            <a:xfrm>
              <a:off x="4789497" y="4345949"/>
              <a:ext cx="165096" cy="72950"/>
            </a:xfrm>
            <a:custGeom>
              <a:avLst/>
              <a:gdLst>
                <a:gd name="connsiteX0" fmla="*/ 0 w 273050"/>
                <a:gd name="connsiteY0" fmla="*/ 0 h 120650"/>
                <a:gd name="connsiteX1" fmla="*/ 273050 w 273050"/>
                <a:gd name="connsiteY1" fmla="*/ 120650 h 12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3050" h="120650">
                  <a:moveTo>
                    <a:pt x="0" y="0"/>
                  </a:moveTo>
                  <a:lnTo>
                    <a:pt x="273050" y="12065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4" name="Freihandform 1029">
              <a:extLst>
                <a:ext uri="{FF2B5EF4-FFF2-40B4-BE49-F238E27FC236}">
                  <a16:creationId xmlns:a16="http://schemas.microsoft.com/office/drawing/2014/main" id="{65C533FB-2E5A-47E1-A11F-AA0AD2028B44}"/>
                </a:ext>
              </a:extLst>
            </p:cNvPr>
            <p:cNvSpPr/>
            <p:nvPr/>
          </p:nvSpPr>
          <p:spPr>
            <a:xfrm rot="241061">
              <a:off x="4505092" y="4127100"/>
              <a:ext cx="54038" cy="130541"/>
            </a:xfrm>
            <a:custGeom>
              <a:avLst/>
              <a:gdLst>
                <a:gd name="connsiteX0" fmla="*/ 3647 w 89372"/>
                <a:gd name="connsiteY0" fmla="*/ 215900 h 215900"/>
                <a:gd name="connsiteX1" fmla="*/ 472 w 89372"/>
                <a:gd name="connsiteY1" fmla="*/ 139700 h 215900"/>
                <a:gd name="connsiteX2" fmla="*/ 9997 w 89372"/>
                <a:gd name="connsiteY2" fmla="*/ 82550 h 215900"/>
                <a:gd name="connsiteX3" fmla="*/ 89372 w 89372"/>
                <a:gd name="connsiteY3" fmla="*/ 0 h 2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372" h="215900">
                  <a:moveTo>
                    <a:pt x="3647" y="215900"/>
                  </a:moveTo>
                  <a:cubicBezTo>
                    <a:pt x="1530" y="188912"/>
                    <a:pt x="-586" y="161925"/>
                    <a:pt x="472" y="139700"/>
                  </a:cubicBezTo>
                  <a:cubicBezTo>
                    <a:pt x="1530" y="117475"/>
                    <a:pt x="-4820" y="105833"/>
                    <a:pt x="9997" y="82550"/>
                  </a:cubicBezTo>
                  <a:cubicBezTo>
                    <a:pt x="24814" y="59267"/>
                    <a:pt x="57093" y="29633"/>
                    <a:pt x="89372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05" name="Gerade Verbindung 1030">
              <a:extLst>
                <a:ext uri="{FF2B5EF4-FFF2-40B4-BE49-F238E27FC236}">
                  <a16:creationId xmlns:a16="http://schemas.microsoft.com/office/drawing/2014/main" id="{2433E513-A4F2-4FF4-AE0B-58647CACF6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0736" y="4033033"/>
              <a:ext cx="249564" cy="134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Gerade Verbindung 1031">
              <a:extLst>
                <a:ext uri="{FF2B5EF4-FFF2-40B4-BE49-F238E27FC236}">
                  <a16:creationId xmlns:a16="http://schemas.microsoft.com/office/drawing/2014/main" id="{F0132A8E-E3B4-47AA-B89B-F20711031444}"/>
                </a:ext>
              </a:extLst>
            </p:cNvPr>
            <p:cNvCxnSpPr>
              <a:cxnSpLocks/>
              <a:endCxn id="207" idx="2"/>
            </p:cNvCxnSpPr>
            <p:nvPr/>
          </p:nvCxnSpPr>
          <p:spPr>
            <a:xfrm flipV="1">
              <a:off x="4576408" y="3929111"/>
              <a:ext cx="146645" cy="655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Oval 38">
              <a:extLst>
                <a:ext uri="{FF2B5EF4-FFF2-40B4-BE49-F238E27FC236}">
                  <a16:creationId xmlns:a16="http://schemas.microsoft.com/office/drawing/2014/main" id="{D75D9303-5718-4D75-B69C-461D5A4275D0}"/>
                </a:ext>
              </a:extLst>
            </p:cNvPr>
            <p:cNvSpPr/>
            <p:nvPr/>
          </p:nvSpPr>
          <p:spPr>
            <a:xfrm>
              <a:off x="4723052" y="3864251"/>
              <a:ext cx="130507" cy="129719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0086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Pfeil nach links 37">
              <a:extLst>
                <a:ext uri="{FF2B5EF4-FFF2-40B4-BE49-F238E27FC236}">
                  <a16:creationId xmlns:a16="http://schemas.microsoft.com/office/drawing/2014/main" id="{B7BED38D-0CC5-42E1-9657-EE113DE61940}"/>
                </a:ext>
              </a:extLst>
            </p:cNvPr>
            <p:cNvSpPr/>
            <p:nvPr/>
          </p:nvSpPr>
          <p:spPr>
            <a:xfrm>
              <a:off x="4839696" y="3877536"/>
              <a:ext cx="347526" cy="110576"/>
            </a:xfrm>
            <a:prstGeom prst="leftArrow">
              <a:avLst>
                <a:gd name="adj1" fmla="val 28337"/>
                <a:gd name="adj2" fmla="val 9583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highlight>
                  <a:srgbClr val="FFFF00"/>
                </a:highlight>
              </a:endParaRPr>
            </a:p>
            <a:p>
              <a:pPr algn="ctr"/>
              <a:endParaRPr lang="de-DE" dirty="0">
                <a:highlight>
                  <a:srgbClr val="FFFF00"/>
                </a:highlight>
              </a:endParaRPr>
            </a:p>
          </p:txBody>
        </p:sp>
        <p:sp>
          <p:nvSpPr>
            <p:cNvPr id="209" name="Oval 30">
              <a:extLst>
                <a:ext uri="{FF2B5EF4-FFF2-40B4-BE49-F238E27FC236}">
                  <a16:creationId xmlns:a16="http://schemas.microsoft.com/office/drawing/2014/main" id="{81A6E64D-E4F0-448C-B7E6-BD1350A49339}"/>
                </a:ext>
              </a:extLst>
            </p:cNvPr>
            <p:cNvSpPr/>
            <p:nvPr/>
          </p:nvSpPr>
          <p:spPr>
            <a:xfrm>
              <a:off x="5206824" y="3860642"/>
              <a:ext cx="130507" cy="129719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0" name="Freihandform 1034">
              <a:extLst>
                <a:ext uri="{FF2B5EF4-FFF2-40B4-BE49-F238E27FC236}">
                  <a16:creationId xmlns:a16="http://schemas.microsoft.com/office/drawing/2014/main" id="{2E328EDC-B65B-479C-8F21-D7CA81A3C824}"/>
                </a:ext>
              </a:extLst>
            </p:cNvPr>
            <p:cNvSpPr/>
            <p:nvPr/>
          </p:nvSpPr>
          <p:spPr>
            <a:xfrm>
              <a:off x="4198222" y="4165495"/>
              <a:ext cx="142060" cy="94527"/>
            </a:xfrm>
            <a:custGeom>
              <a:avLst/>
              <a:gdLst>
                <a:gd name="connsiteX0" fmla="*/ 285750 w 285750"/>
                <a:gd name="connsiteY0" fmla="*/ 0 h 175387"/>
                <a:gd name="connsiteX1" fmla="*/ 123825 w 285750"/>
                <a:gd name="connsiteY1" fmla="*/ 155575 h 175387"/>
                <a:gd name="connsiteX2" fmla="*/ 0 w 285750"/>
                <a:gd name="connsiteY2" fmla="*/ 168275 h 17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175387">
                  <a:moveTo>
                    <a:pt x="285750" y="0"/>
                  </a:moveTo>
                  <a:cubicBezTo>
                    <a:pt x="228600" y="63764"/>
                    <a:pt x="171450" y="127529"/>
                    <a:pt x="123825" y="155575"/>
                  </a:cubicBezTo>
                  <a:cubicBezTo>
                    <a:pt x="76200" y="183621"/>
                    <a:pt x="38100" y="175948"/>
                    <a:pt x="0" y="168275"/>
                  </a:cubicBezTo>
                </a:path>
              </a:pathLst>
            </a:custGeom>
            <a:noFill/>
            <a:ln>
              <a:solidFill>
                <a:srgbClr val="F48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1" name="Freihandform 39">
              <a:extLst>
                <a:ext uri="{FF2B5EF4-FFF2-40B4-BE49-F238E27FC236}">
                  <a16:creationId xmlns:a16="http://schemas.microsoft.com/office/drawing/2014/main" id="{80949B0A-8993-4A70-AF49-5F13B676B3D2}"/>
                </a:ext>
              </a:extLst>
            </p:cNvPr>
            <p:cNvSpPr/>
            <p:nvPr/>
          </p:nvSpPr>
          <p:spPr>
            <a:xfrm>
              <a:off x="4323004" y="3756976"/>
              <a:ext cx="361907" cy="425796"/>
            </a:xfrm>
            <a:custGeom>
              <a:avLst/>
              <a:gdLst>
                <a:gd name="connsiteX0" fmla="*/ 542925 w 542925"/>
                <a:gd name="connsiteY0" fmla="*/ 0 h 654050"/>
                <a:gd name="connsiteX1" fmla="*/ 482600 w 542925"/>
                <a:gd name="connsiteY1" fmla="*/ 155575 h 654050"/>
                <a:gd name="connsiteX2" fmla="*/ 387350 w 542925"/>
                <a:gd name="connsiteY2" fmla="*/ 269875 h 654050"/>
                <a:gd name="connsiteX3" fmla="*/ 0 w 542925"/>
                <a:gd name="connsiteY3" fmla="*/ 654050 h 65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925" h="654050">
                  <a:moveTo>
                    <a:pt x="542925" y="0"/>
                  </a:moveTo>
                  <a:cubicBezTo>
                    <a:pt x="525727" y="55298"/>
                    <a:pt x="508529" y="110596"/>
                    <a:pt x="482600" y="155575"/>
                  </a:cubicBezTo>
                  <a:cubicBezTo>
                    <a:pt x="456671" y="200554"/>
                    <a:pt x="467783" y="186796"/>
                    <a:pt x="387350" y="269875"/>
                  </a:cubicBezTo>
                  <a:cubicBezTo>
                    <a:pt x="306917" y="352954"/>
                    <a:pt x="153458" y="503502"/>
                    <a:pt x="0" y="654050"/>
                  </a:cubicBezTo>
                </a:path>
              </a:pathLst>
            </a:custGeom>
            <a:noFill/>
            <a:ln w="28575">
              <a:solidFill>
                <a:srgbClr val="F48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2" name="Rechteck 211">
              <a:extLst>
                <a:ext uri="{FF2B5EF4-FFF2-40B4-BE49-F238E27FC236}">
                  <a16:creationId xmlns:a16="http://schemas.microsoft.com/office/drawing/2014/main" id="{1620B4F8-BA0F-4B35-BAA2-572A4D7BA4FD}"/>
                </a:ext>
              </a:extLst>
            </p:cNvPr>
            <p:cNvSpPr/>
            <p:nvPr/>
          </p:nvSpPr>
          <p:spPr>
            <a:xfrm>
              <a:off x="2376401" y="4224758"/>
              <a:ext cx="1773827" cy="58359"/>
            </a:xfrm>
            <a:prstGeom prst="rect">
              <a:avLst/>
            </a:prstGeom>
            <a:solidFill>
              <a:srgbClr val="FA2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3" name="Bogen 212">
              <a:extLst>
                <a:ext uri="{FF2B5EF4-FFF2-40B4-BE49-F238E27FC236}">
                  <a16:creationId xmlns:a16="http://schemas.microsoft.com/office/drawing/2014/main" id="{CACC88C9-AEDE-43B2-8B31-BDD103B095FB}"/>
                </a:ext>
              </a:extLst>
            </p:cNvPr>
            <p:cNvSpPr/>
            <p:nvPr/>
          </p:nvSpPr>
          <p:spPr>
            <a:xfrm rot="16862097">
              <a:off x="2934560" y="4104985"/>
              <a:ext cx="97906" cy="97906"/>
            </a:xfrm>
            <a:prstGeom prst="arc">
              <a:avLst>
                <a:gd name="adj1" fmla="val 15416670"/>
                <a:gd name="adj2" fmla="val 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14" name="Gerade Verbindung 1054">
              <a:extLst>
                <a:ext uri="{FF2B5EF4-FFF2-40B4-BE49-F238E27FC236}">
                  <a16:creationId xmlns:a16="http://schemas.microsoft.com/office/drawing/2014/main" id="{6D50F956-0316-49F7-B0A7-286BF736D6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3285" y="4104986"/>
              <a:ext cx="125970" cy="90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Rechteck 214">
              <a:extLst>
                <a:ext uri="{FF2B5EF4-FFF2-40B4-BE49-F238E27FC236}">
                  <a16:creationId xmlns:a16="http://schemas.microsoft.com/office/drawing/2014/main" id="{5196DFB9-F6A0-46CD-B9E9-FBC3635DF418}"/>
                </a:ext>
              </a:extLst>
            </p:cNvPr>
            <p:cNvSpPr/>
            <p:nvPr/>
          </p:nvSpPr>
          <p:spPr>
            <a:xfrm>
              <a:off x="3051663" y="4047394"/>
              <a:ext cx="178535" cy="1113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16" name="Gerade Verbindung 1058">
              <a:extLst>
                <a:ext uri="{FF2B5EF4-FFF2-40B4-BE49-F238E27FC236}">
                  <a16:creationId xmlns:a16="http://schemas.microsoft.com/office/drawing/2014/main" id="{02C0BD62-AE50-4C29-B29C-96D89DBAB6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9376" y="4066591"/>
              <a:ext cx="82548" cy="5759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7" name="Rechteck 216">
              <a:extLst>
                <a:ext uri="{FF2B5EF4-FFF2-40B4-BE49-F238E27FC236}">
                  <a16:creationId xmlns:a16="http://schemas.microsoft.com/office/drawing/2014/main" id="{95754041-F878-4408-B155-6D6D7335F576}"/>
                </a:ext>
              </a:extLst>
            </p:cNvPr>
            <p:cNvSpPr/>
            <p:nvPr/>
          </p:nvSpPr>
          <p:spPr>
            <a:xfrm>
              <a:off x="2217063" y="4074198"/>
              <a:ext cx="178535" cy="1113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8" name="Rechteck 217">
              <a:extLst>
                <a:ext uri="{FF2B5EF4-FFF2-40B4-BE49-F238E27FC236}">
                  <a16:creationId xmlns:a16="http://schemas.microsoft.com/office/drawing/2014/main" id="{BF38A950-6E0B-4C11-9A87-F15F0236880F}"/>
                </a:ext>
              </a:extLst>
            </p:cNvPr>
            <p:cNvSpPr/>
            <p:nvPr/>
          </p:nvSpPr>
          <p:spPr>
            <a:xfrm>
              <a:off x="2213398" y="4316083"/>
              <a:ext cx="178535" cy="1113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19" name="Gerade Verbindung 1077">
              <a:extLst>
                <a:ext uri="{FF2B5EF4-FFF2-40B4-BE49-F238E27FC236}">
                  <a16:creationId xmlns:a16="http://schemas.microsoft.com/office/drawing/2014/main" id="{1CE487EE-48A1-4D8A-A548-F27A500A7450}"/>
                </a:ext>
              </a:extLst>
            </p:cNvPr>
            <p:cNvCxnSpPr>
              <a:cxnSpLocks/>
              <a:endCxn id="221" idx="2"/>
            </p:cNvCxnSpPr>
            <p:nvPr/>
          </p:nvCxnSpPr>
          <p:spPr>
            <a:xfrm flipH="1">
              <a:off x="2934441" y="4142235"/>
              <a:ext cx="731" cy="593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Freihandform 1079">
              <a:extLst>
                <a:ext uri="{FF2B5EF4-FFF2-40B4-BE49-F238E27FC236}">
                  <a16:creationId xmlns:a16="http://schemas.microsoft.com/office/drawing/2014/main" id="{03C2AA58-02D4-416B-8CA2-24EED806782B}"/>
                </a:ext>
              </a:extLst>
            </p:cNvPr>
            <p:cNvSpPr/>
            <p:nvPr/>
          </p:nvSpPr>
          <p:spPr>
            <a:xfrm rot="284736">
              <a:off x="2830774" y="4003110"/>
              <a:ext cx="161257" cy="101746"/>
            </a:xfrm>
            <a:custGeom>
              <a:avLst/>
              <a:gdLst>
                <a:gd name="connsiteX0" fmla="*/ 285750 w 285750"/>
                <a:gd name="connsiteY0" fmla="*/ 158750 h 164689"/>
                <a:gd name="connsiteX1" fmla="*/ 219075 w 285750"/>
                <a:gd name="connsiteY1" fmla="*/ 161925 h 164689"/>
                <a:gd name="connsiteX2" fmla="*/ 165100 w 285750"/>
                <a:gd name="connsiteY2" fmla="*/ 123825 h 164689"/>
                <a:gd name="connsiteX3" fmla="*/ 0 w 285750"/>
                <a:gd name="connsiteY3" fmla="*/ 0 h 164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0" h="164689">
                  <a:moveTo>
                    <a:pt x="285750" y="158750"/>
                  </a:moveTo>
                  <a:cubicBezTo>
                    <a:pt x="262466" y="163248"/>
                    <a:pt x="239183" y="167746"/>
                    <a:pt x="219075" y="161925"/>
                  </a:cubicBezTo>
                  <a:cubicBezTo>
                    <a:pt x="198967" y="156104"/>
                    <a:pt x="201613" y="150813"/>
                    <a:pt x="165100" y="123825"/>
                  </a:cubicBezTo>
                  <a:cubicBezTo>
                    <a:pt x="128587" y="96837"/>
                    <a:pt x="64293" y="48418"/>
                    <a:pt x="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1" name="Bogen 220">
              <a:extLst>
                <a:ext uri="{FF2B5EF4-FFF2-40B4-BE49-F238E27FC236}">
                  <a16:creationId xmlns:a16="http://schemas.microsoft.com/office/drawing/2014/main" id="{36AA9399-C703-48FA-B0CF-A0745099CF7A}"/>
                </a:ext>
              </a:extLst>
            </p:cNvPr>
            <p:cNvSpPr/>
            <p:nvPr/>
          </p:nvSpPr>
          <p:spPr>
            <a:xfrm rot="10815612">
              <a:off x="2934440" y="4152849"/>
              <a:ext cx="97906" cy="97906"/>
            </a:xfrm>
            <a:prstGeom prst="arc">
              <a:avLst>
                <a:gd name="adj1" fmla="val 15416670"/>
                <a:gd name="adj2" fmla="val 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22" name="Gerade Verbindung 1082">
              <a:extLst>
                <a:ext uri="{FF2B5EF4-FFF2-40B4-BE49-F238E27FC236}">
                  <a16:creationId xmlns:a16="http://schemas.microsoft.com/office/drawing/2014/main" id="{A28F911B-9F96-4611-B16B-2F45519F585C}"/>
                </a:ext>
              </a:extLst>
            </p:cNvPr>
            <p:cNvCxnSpPr>
              <a:cxnSpLocks/>
            </p:cNvCxnSpPr>
            <p:nvPr/>
          </p:nvCxnSpPr>
          <p:spPr>
            <a:xfrm>
              <a:off x="2979325" y="4249740"/>
              <a:ext cx="20595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Freihandform 1085">
              <a:extLst>
                <a:ext uri="{FF2B5EF4-FFF2-40B4-BE49-F238E27FC236}">
                  <a16:creationId xmlns:a16="http://schemas.microsoft.com/office/drawing/2014/main" id="{FE61BCBA-10B1-4469-AAA3-10ED99C793BF}"/>
                </a:ext>
              </a:extLst>
            </p:cNvPr>
            <p:cNvSpPr/>
            <p:nvPr/>
          </p:nvSpPr>
          <p:spPr>
            <a:xfrm>
              <a:off x="5872223" y="2896555"/>
              <a:ext cx="274521" cy="554801"/>
            </a:xfrm>
            <a:custGeom>
              <a:avLst/>
              <a:gdLst>
                <a:gd name="connsiteX0" fmla="*/ 454025 w 454025"/>
                <a:gd name="connsiteY0" fmla="*/ 0 h 917575"/>
                <a:gd name="connsiteX1" fmla="*/ 409575 w 454025"/>
                <a:gd name="connsiteY1" fmla="*/ 120650 h 917575"/>
                <a:gd name="connsiteX2" fmla="*/ 368300 w 454025"/>
                <a:gd name="connsiteY2" fmla="*/ 158750 h 917575"/>
                <a:gd name="connsiteX3" fmla="*/ 187325 w 454025"/>
                <a:gd name="connsiteY3" fmla="*/ 307975 h 917575"/>
                <a:gd name="connsiteX4" fmla="*/ 133350 w 454025"/>
                <a:gd name="connsiteY4" fmla="*/ 428625 h 917575"/>
                <a:gd name="connsiteX5" fmla="*/ 0 w 454025"/>
                <a:gd name="connsiteY5" fmla="*/ 917575 h 91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025" h="917575">
                  <a:moveTo>
                    <a:pt x="454025" y="0"/>
                  </a:moveTo>
                  <a:cubicBezTo>
                    <a:pt x="438943" y="47096"/>
                    <a:pt x="423862" y="94192"/>
                    <a:pt x="409575" y="120650"/>
                  </a:cubicBezTo>
                  <a:cubicBezTo>
                    <a:pt x="395288" y="147108"/>
                    <a:pt x="405342" y="127529"/>
                    <a:pt x="368300" y="158750"/>
                  </a:cubicBezTo>
                  <a:cubicBezTo>
                    <a:pt x="331258" y="189971"/>
                    <a:pt x="226483" y="262996"/>
                    <a:pt x="187325" y="307975"/>
                  </a:cubicBezTo>
                  <a:cubicBezTo>
                    <a:pt x="148167" y="352954"/>
                    <a:pt x="164571" y="327025"/>
                    <a:pt x="133350" y="428625"/>
                  </a:cubicBezTo>
                  <a:cubicBezTo>
                    <a:pt x="102129" y="530225"/>
                    <a:pt x="1588" y="771525"/>
                    <a:pt x="0" y="917575"/>
                  </a:cubicBezTo>
                </a:path>
              </a:pathLst>
            </a:custGeom>
            <a:noFill/>
            <a:ln>
              <a:solidFill>
                <a:srgbClr val="0000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4" name="Freihandform 1086">
              <a:extLst>
                <a:ext uri="{FF2B5EF4-FFF2-40B4-BE49-F238E27FC236}">
                  <a16:creationId xmlns:a16="http://schemas.microsoft.com/office/drawing/2014/main" id="{220896CB-F8F1-44FF-96E5-1410CC32F4F9}"/>
                </a:ext>
              </a:extLst>
            </p:cNvPr>
            <p:cNvSpPr/>
            <p:nvPr/>
          </p:nvSpPr>
          <p:spPr>
            <a:xfrm>
              <a:off x="5871291" y="3432159"/>
              <a:ext cx="48925" cy="468413"/>
            </a:xfrm>
            <a:custGeom>
              <a:avLst/>
              <a:gdLst>
                <a:gd name="connsiteX0" fmla="*/ 11066 w 179228"/>
                <a:gd name="connsiteY0" fmla="*/ 0 h 774700"/>
                <a:gd name="connsiteX1" fmla="*/ 1541 w 179228"/>
                <a:gd name="connsiteY1" fmla="*/ 123825 h 774700"/>
                <a:gd name="connsiteX2" fmla="*/ 39641 w 179228"/>
                <a:gd name="connsiteY2" fmla="*/ 190500 h 774700"/>
                <a:gd name="connsiteX3" fmla="*/ 157116 w 179228"/>
                <a:gd name="connsiteY3" fmla="*/ 406400 h 774700"/>
                <a:gd name="connsiteX4" fmla="*/ 172991 w 179228"/>
                <a:gd name="connsiteY4" fmla="*/ 501650 h 774700"/>
                <a:gd name="connsiteX5" fmla="*/ 84091 w 179228"/>
                <a:gd name="connsiteY5" fmla="*/ 774700 h 77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228" h="774700">
                  <a:moveTo>
                    <a:pt x="11066" y="0"/>
                  </a:moveTo>
                  <a:cubicBezTo>
                    <a:pt x="3922" y="46037"/>
                    <a:pt x="-3221" y="92075"/>
                    <a:pt x="1541" y="123825"/>
                  </a:cubicBezTo>
                  <a:cubicBezTo>
                    <a:pt x="6303" y="155575"/>
                    <a:pt x="13712" y="143404"/>
                    <a:pt x="39641" y="190500"/>
                  </a:cubicBezTo>
                  <a:cubicBezTo>
                    <a:pt x="65570" y="237596"/>
                    <a:pt x="134891" y="354542"/>
                    <a:pt x="157116" y="406400"/>
                  </a:cubicBezTo>
                  <a:cubicBezTo>
                    <a:pt x="179341" y="458258"/>
                    <a:pt x="185162" y="440267"/>
                    <a:pt x="172991" y="501650"/>
                  </a:cubicBezTo>
                  <a:cubicBezTo>
                    <a:pt x="160820" y="563033"/>
                    <a:pt x="122455" y="668866"/>
                    <a:pt x="84091" y="774700"/>
                  </a:cubicBezTo>
                </a:path>
              </a:pathLst>
            </a:custGeom>
            <a:noFill/>
            <a:ln>
              <a:solidFill>
                <a:srgbClr val="0000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B094D5DD-4D9A-43FF-8009-3C4B351373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" y="972000"/>
            <a:ext cx="4023360" cy="3960000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5834110-7B46-4292-82FA-3DFDB5E72C28}"/>
              </a:ext>
            </a:extLst>
          </p:cNvPr>
          <p:cNvGrpSpPr/>
          <p:nvPr/>
        </p:nvGrpSpPr>
        <p:grpSpPr>
          <a:xfrm>
            <a:off x="1522297" y="983400"/>
            <a:ext cx="5462900" cy="2310287"/>
            <a:chOff x="1522297" y="983400"/>
            <a:chExt cx="5462900" cy="2310287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67EF1E1A-7C80-4691-B430-A4C019F1E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2711" y="983400"/>
              <a:ext cx="2902486" cy="2177996"/>
            </a:xfrm>
            <a:prstGeom prst="rect">
              <a:avLst/>
            </a:prstGeom>
          </p:spPr>
        </p:pic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660516BD-CE9F-4F66-87FF-1ACFBF8BA9EC}"/>
                </a:ext>
              </a:extLst>
            </p:cNvPr>
            <p:cNvCxnSpPr/>
            <p:nvPr/>
          </p:nvCxnSpPr>
          <p:spPr>
            <a:xfrm flipV="1">
              <a:off x="2462239" y="1013863"/>
              <a:ext cx="1619603" cy="137175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Gerader Verbinder 225">
              <a:extLst>
                <a:ext uri="{FF2B5EF4-FFF2-40B4-BE49-F238E27FC236}">
                  <a16:creationId xmlns:a16="http://schemas.microsoft.com/office/drawing/2014/main" id="{ED2BA763-481D-49B1-B9ED-F3C5AD17DD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2297" y="3146221"/>
              <a:ext cx="2557965" cy="14746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5" name="Picture 16">
            <a:extLst>
              <a:ext uri="{FF2B5EF4-FFF2-40B4-BE49-F238E27FC236}">
                <a16:creationId xmlns:a16="http://schemas.microsoft.com/office/drawing/2014/main" id="{DB1A3A12-1A05-4B66-A1C6-9BEC7BE1C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84" y="4482206"/>
            <a:ext cx="595920" cy="14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8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772</Words>
  <Application>Microsoft Office PowerPoint</Application>
  <PresentationFormat>Bildschirmpräsentation (16:9)</PresentationFormat>
  <Paragraphs>206</Paragraphs>
  <Slides>17</Slides>
  <Notes>0</Notes>
  <HiddenSlides>8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Arial</vt:lpstr>
      <vt:lpstr>Calibri</vt:lpstr>
      <vt:lpstr>Cambria Math</vt:lpstr>
      <vt:lpstr>Wingdings</vt:lpstr>
      <vt:lpstr>fair-gsi-folienmaster_2017_onering</vt:lpstr>
      <vt:lpstr>The iLIGHT project  Demonstrating injection of laser accelerated ions into SIS18 </vt:lpstr>
      <vt:lpstr>Brief history of LIGHT</vt:lpstr>
      <vt:lpstr>Overview of the LIGHT beamline</vt:lpstr>
      <vt:lpstr>Overview of the LIGHT beamline</vt:lpstr>
      <vt:lpstr>Overview of the LIGHT beamline</vt:lpstr>
      <vt:lpstr>Overview of the LIGHT beamline</vt:lpstr>
      <vt:lpstr>Overview of the LIGHT beamline</vt:lpstr>
      <vt:lpstr>Overview of the LIGHT beamline</vt:lpstr>
      <vt:lpstr>The LIGHT beam line at Z6-GSI</vt:lpstr>
      <vt:lpstr>Beam Transport Simulation</vt:lpstr>
      <vt:lpstr>The iLIGHT beam line at GSI</vt:lpstr>
      <vt:lpstr>Available magnets at GSI</vt:lpstr>
      <vt:lpstr>PowerPoint-Präsentation</vt:lpstr>
      <vt:lpstr>Sites at Z6 and TK</vt:lpstr>
      <vt:lpstr>Needed</vt:lpstr>
      <vt:lpstr>Time plan</vt:lpstr>
      <vt:lpstr>Thank you for your attention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Roeder, Simon</dc:creator>
  <cp:lastModifiedBy>Blazevic, Abel Dr.</cp:lastModifiedBy>
  <cp:revision>388</cp:revision>
  <dcterms:created xsi:type="dcterms:W3CDTF">2023-02-27T09:14:51Z</dcterms:created>
  <dcterms:modified xsi:type="dcterms:W3CDTF">2024-10-28T13:55:28Z</dcterms:modified>
</cp:coreProperties>
</file>