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906" r:id="rId6"/>
    <p:sldId id="909" r:id="rId7"/>
    <p:sldId id="911" r:id="rId8"/>
    <p:sldId id="260" r:id="rId9"/>
    <p:sldId id="907" r:id="rId10"/>
    <p:sldId id="261" r:id="rId11"/>
    <p:sldId id="910" r:id="rId12"/>
    <p:sldId id="262" r:id="rId13"/>
    <p:sldId id="263" r:id="rId14"/>
    <p:sldId id="266" r:id="rId15"/>
    <p:sldId id="892" r:id="rId16"/>
    <p:sldId id="912" r:id="rId17"/>
    <p:sldId id="894" r:id="rId18"/>
    <p:sldId id="883" r:id="rId19"/>
    <p:sldId id="884" r:id="rId20"/>
    <p:sldId id="881" r:id="rId21"/>
    <p:sldId id="895" r:id="rId22"/>
    <p:sldId id="905" r:id="rId23"/>
    <p:sldId id="876" r:id="rId24"/>
    <p:sldId id="896" r:id="rId25"/>
    <p:sldId id="874" r:id="rId26"/>
    <p:sldId id="915" r:id="rId27"/>
    <p:sldId id="901" r:id="rId28"/>
    <p:sldId id="898" r:id="rId29"/>
    <p:sldId id="8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89B8C-B43D-464E-95C5-E6CD4C311AF7}" v="169" dt="2025-09-17T05:01:17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49" autoAdjust="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Lapington" userId="e0c25fe43faa7020" providerId="LiveId" clId="{04D89B8C-B43D-464E-95C5-E6CD4C311AF7}"/>
    <pc:docChg chg="addSld modSld">
      <pc:chgData name="Jon Lapington" userId="e0c25fe43faa7020" providerId="LiveId" clId="{04D89B8C-B43D-464E-95C5-E6CD4C311AF7}" dt="2025-09-07T10:20:48.525" v="41" actId="20577"/>
      <pc:docMkLst>
        <pc:docMk/>
      </pc:docMkLst>
      <pc:sldChg chg="modSp mod">
        <pc:chgData name="Jon Lapington" userId="e0c25fe43faa7020" providerId="LiveId" clId="{04D89B8C-B43D-464E-95C5-E6CD4C311AF7}" dt="2025-09-07T10:20:31.388" v="17" actId="20577"/>
        <pc:sldMkLst>
          <pc:docMk/>
          <pc:sldMk cId="3335929581" sldId="257"/>
        </pc:sldMkLst>
        <pc:spChg chg="mod">
          <ac:chgData name="Jon Lapington" userId="e0c25fe43faa7020" providerId="LiveId" clId="{04D89B8C-B43D-464E-95C5-E6CD4C311AF7}" dt="2025-09-07T10:20:31.388" v="17" actId="20577"/>
          <ac:spMkLst>
            <pc:docMk/>
            <pc:sldMk cId="3335929581" sldId="257"/>
            <ac:spMk id="3" creationId="{9EF6AF38-D89E-B003-12FB-26B330134C8F}"/>
          </ac:spMkLst>
        </pc:spChg>
      </pc:sldChg>
      <pc:sldChg chg="modSp new mod">
        <pc:chgData name="Jon Lapington" userId="e0c25fe43faa7020" providerId="LiveId" clId="{04D89B8C-B43D-464E-95C5-E6CD4C311AF7}" dt="2025-09-07T10:20:48.525" v="41" actId="20577"/>
        <pc:sldMkLst>
          <pc:docMk/>
          <pc:sldMk cId="1654369322" sldId="258"/>
        </pc:sldMkLst>
        <pc:spChg chg="mod">
          <ac:chgData name="Jon Lapington" userId="e0c25fe43faa7020" providerId="LiveId" clId="{04D89B8C-B43D-464E-95C5-E6CD4C311AF7}" dt="2025-09-07T10:20:48.525" v="41" actId="20577"/>
          <ac:spMkLst>
            <pc:docMk/>
            <pc:sldMk cId="1654369322" sldId="258"/>
            <ac:spMk id="2" creationId="{9F0FE5F4-E28F-8C1E-33B0-11340C9D4405}"/>
          </ac:spMkLst>
        </pc:spChg>
      </pc:sldChg>
    </pc:docChg>
  </pc:docChgLst>
  <pc:docChgLst>
    <pc:chgData name="Jon Lapington" userId="e0c25fe43faa7020" providerId="LiveId" clId="{CF969888-E465-4DDE-AD56-8BDE0125CF40}"/>
    <pc:docChg chg="undo redo custSel addSld delSld modSld sldOrd modMainMaster">
      <pc:chgData name="Jon Lapington" userId="e0c25fe43faa7020" providerId="LiveId" clId="{CF969888-E465-4DDE-AD56-8BDE0125CF40}" dt="2025-09-17T06:48:55.905" v="8968" actId="2"/>
      <pc:docMkLst>
        <pc:docMk/>
      </pc:docMkLst>
      <pc:sldChg chg="addSp delSp modSp mod">
        <pc:chgData name="Jon Lapington" userId="e0c25fe43faa7020" providerId="LiveId" clId="{CF969888-E465-4DDE-AD56-8BDE0125CF40}" dt="2025-09-16T17:31:20.301" v="6151" actId="478"/>
        <pc:sldMkLst>
          <pc:docMk/>
          <pc:sldMk cId="160661054" sldId="256"/>
        </pc:sldMkLst>
        <pc:spChg chg="mod">
          <ac:chgData name="Jon Lapington" userId="e0c25fe43faa7020" providerId="LiveId" clId="{CF969888-E465-4DDE-AD56-8BDE0125CF40}" dt="2025-09-16T17:30:52.827" v="6143" actId="1036"/>
          <ac:spMkLst>
            <pc:docMk/>
            <pc:sldMk cId="160661054" sldId="256"/>
            <ac:spMk id="2" creationId="{7ED1FB9D-EDAC-B71F-17A0-D9B0D4A4D1D9}"/>
          </ac:spMkLst>
        </pc:spChg>
        <pc:spChg chg="mod">
          <ac:chgData name="Jon Lapington" userId="e0c25fe43faa7020" providerId="LiveId" clId="{CF969888-E465-4DDE-AD56-8BDE0125CF40}" dt="2025-09-16T17:30:57.886" v="6149" actId="1036"/>
          <ac:spMkLst>
            <pc:docMk/>
            <pc:sldMk cId="160661054" sldId="256"/>
            <ac:spMk id="3" creationId="{F05040F1-481A-69D1-6242-01FEE9A94347}"/>
          </ac:spMkLst>
        </pc:spChg>
        <pc:spChg chg="add del mod">
          <ac:chgData name="Jon Lapington" userId="e0c25fe43faa7020" providerId="LiveId" clId="{CF969888-E465-4DDE-AD56-8BDE0125CF40}" dt="2025-09-16T17:31:20.301" v="6151" actId="478"/>
          <ac:spMkLst>
            <pc:docMk/>
            <pc:sldMk cId="160661054" sldId="256"/>
            <ac:spMk id="8" creationId="{EF662177-473F-8336-F870-57B7F9B8ED06}"/>
          </ac:spMkLst>
        </pc:spChg>
        <pc:picChg chg="add del mod">
          <ac:chgData name="Jon Lapington" userId="e0c25fe43faa7020" providerId="LiveId" clId="{CF969888-E465-4DDE-AD56-8BDE0125CF40}" dt="2025-09-16T17:26:30.128" v="6122" actId="21"/>
          <ac:picMkLst>
            <pc:docMk/>
            <pc:sldMk cId="160661054" sldId="256"/>
            <ac:picMk id="5" creationId="{E30947B2-14C2-D127-8E1A-55462149B5F1}"/>
          </ac:picMkLst>
        </pc:picChg>
        <pc:picChg chg="add del mod">
          <ac:chgData name="Jon Lapington" userId="e0c25fe43faa7020" providerId="LiveId" clId="{CF969888-E465-4DDE-AD56-8BDE0125CF40}" dt="2025-09-16T17:29:02.374" v="6128" actId="21"/>
          <ac:picMkLst>
            <pc:docMk/>
            <pc:sldMk cId="160661054" sldId="256"/>
            <ac:picMk id="6" creationId="{2687A277-D18F-594A-A254-F4713F54707C}"/>
          </ac:picMkLst>
        </pc:picChg>
        <pc:picChg chg="add del mod">
          <ac:chgData name="Jon Lapington" userId="e0c25fe43faa7020" providerId="LiveId" clId="{CF969888-E465-4DDE-AD56-8BDE0125CF40}" dt="2025-09-16T17:26:48.439" v="6125" actId="21"/>
          <ac:picMkLst>
            <pc:docMk/>
            <pc:sldMk cId="160661054" sldId="256"/>
            <ac:picMk id="7" creationId="{5D7A17FD-B643-740B-B1CE-0FA3828CD06B}"/>
          </ac:picMkLst>
        </pc:picChg>
      </pc:sldChg>
      <pc:sldChg chg="modSp mod">
        <pc:chgData name="Jon Lapington" userId="e0c25fe43faa7020" providerId="LiveId" clId="{CF969888-E465-4DDE-AD56-8BDE0125CF40}" dt="2025-09-17T04:11:50.039" v="8147" actId="20577"/>
        <pc:sldMkLst>
          <pc:docMk/>
          <pc:sldMk cId="3335929581" sldId="257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3335929581" sldId="257"/>
            <ac:spMk id="2" creationId="{D1AF888B-8D2F-8595-C4E1-40FAD5784A32}"/>
          </ac:spMkLst>
        </pc:spChg>
        <pc:spChg chg="mod">
          <ac:chgData name="Jon Lapington" userId="e0c25fe43faa7020" providerId="LiveId" clId="{CF969888-E465-4DDE-AD56-8BDE0125CF40}" dt="2025-09-17T04:11:50.039" v="8147" actId="20577"/>
          <ac:spMkLst>
            <pc:docMk/>
            <pc:sldMk cId="3335929581" sldId="257"/>
            <ac:spMk id="3" creationId="{9EF6AF38-D89E-B003-12FB-26B330134C8F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3335929581" sldId="257"/>
            <ac:spMk id="4" creationId="{1445A560-E41B-C719-DB08-578F14BAB35E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3335929581" sldId="257"/>
            <ac:spMk id="5" creationId="{237FB22F-4B62-D4BB-669F-D2D6C530EB55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3335929581" sldId="257"/>
            <ac:spMk id="6" creationId="{2464BE35-D129-C885-2FF9-DAC266418BBB}"/>
          </ac:spMkLst>
        </pc:spChg>
      </pc:sldChg>
      <pc:sldChg chg="modSp mod">
        <pc:chgData name="Jon Lapington" userId="e0c25fe43faa7020" providerId="LiveId" clId="{CF969888-E465-4DDE-AD56-8BDE0125CF40}" dt="2025-09-17T04:13:41.489" v="8167" actId="20577"/>
        <pc:sldMkLst>
          <pc:docMk/>
          <pc:sldMk cId="1654369322" sldId="258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654369322" sldId="258"/>
            <ac:spMk id="2" creationId="{9F0FE5F4-E28F-8C1E-33B0-11340C9D4405}"/>
          </ac:spMkLst>
        </pc:spChg>
        <pc:spChg chg="mod">
          <ac:chgData name="Jon Lapington" userId="e0c25fe43faa7020" providerId="LiveId" clId="{CF969888-E465-4DDE-AD56-8BDE0125CF40}" dt="2025-09-17T04:13:41.489" v="8167" actId="20577"/>
          <ac:spMkLst>
            <pc:docMk/>
            <pc:sldMk cId="1654369322" sldId="258"/>
            <ac:spMk id="3" creationId="{602813F4-C986-23F8-329A-95A6F6A9C4F6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654369322" sldId="258"/>
            <ac:spMk id="4" creationId="{CAC770C0-7F5F-D293-C2FC-513E0805D49C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654369322" sldId="258"/>
            <ac:spMk id="5" creationId="{0467DA02-C5C3-D236-41D5-E448F41B9AEB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654369322" sldId="258"/>
            <ac:spMk id="6" creationId="{0E87CD9B-C3AA-9BF9-1AF5-0251545A6389}"/>
          </ac:spMkLst>
        </pc:spChg>
      </pc:sldChg>
      <pc:sldChg chg="addSp delSp modSp new mod modClrScheme chgLayout">
        <pc:chgData name="Jon Lapington" userId="e0c25fe43faa7020" providerId="LiveId" clId="{CF969888-E465-4DDE-AD56-8BDE0125CF40}" dt="2025-09-17T04:15:59.927" v="8210" actId="20577"/>
        <pc:sldMkLst>
          <pc:docMk/>
          <pc:sldMk cId="1307353783" sldId="259"/>
        </pc:sldMkLst>
        <pc:spChg chg="mod ord">
          <ac:chgData name="Jon Lapington" userId="e0c25fe43faa7020" providerId="LiveId" clId="{CF969888-E465-4DDE-AD56-8BDE0125CF40}" dt="2025-09-16T17:33:45.548" v="6207" actId="20577"/>
          <ac:spMkLst>
            <pc:docMk/>
            <pc:sldMk cId="1307353783" sldId="259"/>
            <ac:spMk id="2" creationId="{7BB4A229-A455-6A51-A30F-F443B59429FE}"/>
          </ac:spMkLst>
        </pc:spChg>
        <pc:spChg chg="mod ord">
          <ac:chgData name="Jon Lapington" userId="e0c25fe43faa7020" providerId="LiveId" clId="{CF969888-E465-4DDE-AD56-8BDE0125CF40}" dt="2025-09-17T04:15:59.927" v="8210" actId="20577"/>
          <ac:spMkLst>
            <pc:docMk/>
            <pc:sldMk cId="1307353783" sldId="259"/>
            <ac:spMk id="3" creationId="{C931D360-97B6-1710-5CC6-6AF9AEAA0097}"/>
          </ac:spMkLst>
        </pc:spChg>
        <pc:spChg chg="mod ord">
          <ac:chgData name="Jon Lapington" userId="e0c25fe43faa7020" providerId="LiveId" clId="{CF969888-E465-4DDE-AD56-8BDE0125CF40}" dt="2025-09-15T16:42:45.236" v="6112"/>
          <ac:spMkLst>
            <pc:docMk/>
            <pc:sldMk cId="1307353783" sldId="259"/>
            <ac:spMk id="4" creationId="{BD025FD8-E3FB-7562-D49A-8C05D31EF303}"/>
          </ac:spMkLst>
        </pc:spChg>
        <pc:spChg chg="mod ord">
          <ac:chgData name="Jon Lapington" userId="e0c25fe43faa7020" providerId="LiveId" clId="{CF969888-E465-4DDE-AD56-8BDE0125CF40}" dt="2025-09-15T16:42:45.236" v="6112"/>
          <ac:spMkLst>
            <pc:docMk/>
            <pc:sldMk cId="1307353783" sldId="259"/>
            <ac:spMk id="5" creationId="{C80711DE-1227-198E-EB89-2F3BF7CE2485}"/>
          </ac:spMkLst>
        </pc:spChg>
        <pc:spChg chg="mod ord">
          <ac:chgData name="Jon Lapington" userId="e0c25fe43faa7020" providerId="LiveId" clId="{CF969888-E465-4DDE-AD56-8BDE0125CF40}" dt="2025-09-15T16:42:45.236" v="6112"/>
          <ac:spMkLst>
            <pc:docMk/>
            <pc:sldMk cId="1307353783" sldId="259"/>
            <ac:spMk id="6" creationId="{A2B35AF0-330B-2268-9268-F292E06D0953}"/>
          </ac:spMkLst>
        </pc:spChg>
        <pc:picChg chg="add mod">
          <ac:chgData name="Jon Lapington" userId="e0c25fe43faa7020" providerId="LiveId" clId="{CF969888-E465-4DDE-AD56-8BDE0125CF40}" dt="2025-09-15T16:42:45.236" v="6112"/>
          <ac:picMkLst>
            <pc:docMk/>
            <pc:sldMk cId="1307353783" sldId="259"/>
            <ac:picMk id="8" creationId="{0D76A967-FFAE-57E4-8F59-341600E38900}"/>
          </ac:picMkLst>
        </pc:picChg>
      </pc:sldChg>
      <pc:sldChg chg="addSp delSp modSp add mod">
        <pc:chgData name="Jon Lapington" userId="e0c25fe43faa7020" providerId="LiveId" clId="{CF969888-E465-4DDE-AD56-8BDE0125CF40}" dt="2025-09-16T18:05:11.318" v="6570" actId="113"/>
        <pc:sldMkLst>
          <pc:docMk/>
          <pc:sldMk cId="1131581028" sldId="260"/>
        </pc:sldMkLst>
        <pc:spChg chg="mod">
          <ac:chgData name="Jon Lapington" userId="e0c25fe43faa7020" providerId="LiveId" clId="{CF969888-E465-4DDE-AD56-8BDE0125CF40}" dt="2025-09-16T17:51:15.168" v="6458"/>
          <ac:spMkLst>
            <pc:docMk/>
            <pc:sldMk cId="1131581028" sldId="260"/>
            <ac:spMk id="2" creationId="{9C159B00-B5D8-DA28-958E-614A570EF9CD}"/>
          </ac:spMkLst>
        </pc:spChg>
        <pc:spChg chg="mod">
          <ac:chgData name="Jon Lapington" userId="e0c25fe43faa7020" providerId="LiveId" clId="{CF969888-E465-4DDE-AD56-8BDE0125CF40}" dt="2025-09-16T18:05:11.318" v="6570" actId="113"/>
          <ac:spMkLst>
            <pc:docMk/>
            <pc:sldMk cId="1131581028" sldId="260"/>
            <ac:spMk id="3" creationId="{D057E0FE-EB68-4546-355B-E4937B1C9FD6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131581028" sldId="260"/>
            <ac:spMk id="4" creationId="{38FA924F-9F4B-A7B0-7F4D-9AA93BD8DC98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131581028" sldId="260"/>
            <ac:spMk id="5" creationId="{4098B59B-3A03-FB96-0A90-870FA4CC2560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131581028" sldId="260"/>
            <ac:spMk id="6" creationId="{194022BC-5E6C-F922-AACA-8C5429A2E1C1}"/>
          </ac:spMkLst>
        </pc:spChg>
        <pc:spChg chg="add mod">
          <ac:chgData name="Jon Lapington" userId="e0c25fe43faa7020" providerId="LiveId" clId="{CF969888-E465-4DDE-AD56-8BDE0125CF40}" dt="2025-09-16T17:53:08.900" v="6462" actId="1076"/>
          <ac:spMkLst>
            <pc:docMk/>
            <pc:sldMk cId="1131581028" sldId="260"/>
            <ac:spMk id="7" creationId="{5B63B718-B902-DBB5-9BDA-75DD465FCE04}"/>
          </ac:spMkLst>
        </pc:spChg>
      </pc:sldChg>
      <pc:sldChg chg="addSp modSp add mod">
        <pc:chgData name="Jon Lapington" userId="e0c25fe43faa7020" providerId="LiveId" clId="{CF969888-E465-4DDE-AD56-8BDE0125CF40}" dt="2025-09-17T04:22:39.932" v="8244" actId="113"/>
        <pc:sldMkLst>
          <pc:docMk/>
          <pc:sldMk cId="2539025894" sldId="261"/>
        </pc:sldMkLst>
        <pc:spChg chg="mod">
          <ac:chgData name="Jon Lapington" userId="e0c25fe43faa7020" providerId="LiveId" clId="{CF969888-E465-4DDE-AD56-8BDE0125CF40}" dt="2025-09-16T17:51:15.168" v="6458"/>
          <ac:spMkLst>
            <pc:docMk/>
            <pc:sldMk cId="2539025894" sldId="261"/>
            <ac:spMk id="2" creationId="{85747DBE-DC37-3327-CA4D-72CAEB79D334}"/>
          </ac:spMkLst>
        </pc:spChg>
        <pc:spChg chg="mod">
          <ac:chgData name="Jon Lapington" userId="e0c25fe43faa7020" providerId="LiveId" clId="{CF969888-E465-4DDE-AD56-8BDE0125CF40}" dt="2025-09-17T04:22:39.932" v="8244" actId="113"/>
          <ac:spMkLst>
            <pc:docMk/>
            <pc:sldMk cId="2539025894" sldId="261"/>
            <ac:spMk id="3" creationId="{600CBA35-FD4A-A8CD-C761-91534F5DEC7B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539025894" sldId="261"/>
            <ac:spMk id="4" creationId="{5A69702F-DFFD-BBA1-0D5D-51B66D538802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539025894" sldId="261"/>
            <ac:spMk id="5" creationId="{03F1461B-C49A-FB19-A0F3-9F776BAECD9E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539025894" sldId="261"/>
            <ac:spMk id="6" creationId="{15255522-CB39-4DB5-0CA0-993184E2031B}"/>
          </ac:spMkLst>
        </pc:spChg>
        <pc:picChg chg="add mod">
          <ac:chgData name="Jon Lapington" userId="e0c25fe43faa7020" providerId="LiveId" clId="{CF969888-E465-4DDE-AD56-8BDE0125CF40}" dt="2025-09-13T09:58:16.260" v="6081" actId="14100"/>
          <ac:picMkLst>
            <pc:docMk/>
            <pc:sldMk cId="2539025894" sldId="261"/>
            <ac:picMk id="7" creationId="{32427558-74D3-0409-FE64-9E158934FD62}"/>
          </ac:picMkLst>
        </pc:picChg>
      </pc:sldChg>
      <pc:sldChg chg="addSp delSp modSp add mod modClrScheme chgLayout">
        <pc:chgData name="Jon Lapington" userId="e0c25fe43faa7020" providerId="LiveId" clId="{CF969888-E465-4DDE-AD56-8BDE0125CF40}" dt="2025-09-17T04:05:46.732" v="8130" actId="20577"/>
        <pc:sldMkLst>
          <pc:docMk/>
          <pc:sldMk cId="3188194615" sldId="262"/>
        </pc:sldMkLst>
        <pc:spChg chg="mod ord">
          <ac:chgData name="Jon Lapington" userId="e0c25fe43faa7020" providerId="LiveId" clId="{CF969888-E465-4DDE-AD56-8BDE0125CF40}" dt="2025-09-16T18:29:35.723" v="6986" actId="700"/>
          <ac:spMkLst>
            <pc:docMk/>
            <pc:sldMk cId="3188194615" sldId="262"/>
            <ac:spMk id="2" creationId="{32B0070B-83FB-4738-5C60-8D2F8362FA47}"/>
          </ac:spMkLst>
        </pc:spChg>
        <pc:spChg chg="mod ord">
          <ac:chgData name="Jon Lapington" userId="e0c25fe43faa7020" providerId="LiveId" clId="{CF969888-E465-4DDE-AD56-8BDE0125CF40}" dt="2025-09-17T04:05:46.732" v="8130" actId="20577"/>
          <ac:spMkLst>
            <pc:docMk/>
            <pc:sldMk cId="3188194615" sldId="262"/>
            <ac:spMk id="3" creationId="{DF078AA0-AB48-895D-5FF8-79919B5B27A7}"/>
          </ac:spMkLst>
        </pc:spChg>
        <pc:spChg chg="mod ord">
          <ac:chgData name="Jon Lapington" userId="e0c25fe43faa7020" providerId="LiveId" clId="{CF969888-E465-4DDE-AD56-8BDE0125CF40}" dt="2025-09-16T18:29:35.723" v="6986" actId="700"/>
          <ac:spMkLst>
            <pc:docMk/>
            <pc:sldMk cId="3188194615" sldId="262"/>
            <ac:spMk id="4" creationId="{DE018325-A9C9-9A7C-FA7A-050EFE8631AA}"/>
          </ac:spMkLst>
        </pc:spChg>
        <pc:spChg chg="mod ord">
          <ac:chgData name="Jon Lapington" userId="e0c25fe43faa7020" providerId="LiveId" clId="{CF969888-E465-4DDE-AD56-8BDE0125CF40}" dt="2025-09-16T18:29:35.723" v="6986" actId="700"/>
          <ac:spMkLst>
            <pc:docMk/>
            <pc:sldMk cId="3188194615" sldId="262"/>
            <ac:spMk id="5" creationId="{ED84D5AE-835C-5AB2-0997-4D85B8C613B5}"/>
          </ac:spMkLst>
        </pc:spChg>
        <pc:spChg chg="mod ord">
          <ac:chgData name="Jon Lapington" userId="e0c25fe43faa7020" providerId="LiveId" clId="{CF969888-E465-4DDE-AD56-8BDE0125CF40}" dt="2025-09-16T18:29:35.723" v="6986" actId="700"/>
          <ac:spMkLst>
            <pc:docMk/>
            <pc:sldMk cId="3188194615" sldId="262"/>
            <ac:spMk id="6" creationId="{2A634F62-ED80-082E-04D4-7B6E1255F395}"/>
          </ac:spMkLst>
        </pc:spChg>
        <pc:spChg chg="del mod">
          <ac:chgData name="Jon Lapington" userId="e0c25fe43faa7020" providerId="LiveId" clId="{CF969888-E465-4DDE-AD56-8BDE0125CF40}" dt="2025-09-16T18:29:31.961" v="6985" actId="700"/>
          <ac:spMkLst>
            <pc:docMk/>
            <pc:sldMk cId="3188194615" sldId="262"/>
            <ac:spMk id="7" creationId="{F086E1E0-42A6-FD6E-DEE7-684F49B82E2D}"/>
          </ac:spMkLst>
        </pc:spChg>
        <pc:spChg chg="add del mod ord">
          <ac:chgData name="Jon Lapington" userId="e0c25fe43faa7020" providerId="LiveId" clId="{CF969888-E465-4DDE-AD56-8BDE0125CF40}" dt="2025-09-16T18:29:35.723" v="6986" actId="700"/>
          <ac:spMkLst>
            <pc:docMk/>
            <pc:sldMk cId="3188194615" sldId="262"/>
            <ac:spMk id="8" creationId="{C777CC7B-F650-B62A-9050-5591A43A930A}"/>
          </ac:spMkLst>
        </pc:spChg>
      </pc:sldChg>
      <pc:sldChg chg="modSp new mod">
        <pc:chgData name="Jon Lapington" userId="e0c25fe43faa7020" providerId="LiveId" clId="{CF969888-E465-4DDE-AD56-8BDE0125CF40}" dt="2025-09-15T16:42:45.236" v="6112"/>
        <pc:sldMkLst>
          <pc:docMk/>
          <pc:sldMk cId="2672052336" sldId="263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72052336" sldId="263"/>
            <ac:spMk id="2" creationId="{8C47BA3B-E6A6-B10E-18B6-F17BE145D17D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72052336" sldId="263"/>
            <ac:spMk id="3" creationId="{02D71C70-7027-40C0-5D8D-1A1ADE313E8A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72052336" sldId="263"/>
            <ac:spMk id="4" creationId="{85969CD6-5C2F-39D4-D175-33223B88951C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72052336" sldId="263"/>
            <ac:spMk id="5" creationId="{89694F07-EA1C-2CED-C961-E7D2109E20D1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72052336" sldId="263"/>
            <ac:spMk id="6" creationId="{05C16631-1282-6E39-797F-32CBF8536B8F}"/>
          </ac:spMkLst>
        </pc:spChg>
      </pc:sldChg>
      <pc:sldChg chg="add del">
        <pc:chgData name="Jon Lapington" userId="e0c25fe43faa7020" providerId="LiveId" clId="{CF969888-E465-4DDE-AD56-8BDE0125CF40}" dt="2025-09-11T15:21:36.257" v="5767" actId="47"/>
        <pc:sldMkLst>
          <pc:docMk/>
          <pc:sldMk cId="2808493488" sldId="264"/>
        </pc:sldMkLst>
      </pc:sldChg>
      <pc:sldChg chg="modSp new del mod">
        <pc:chgData name="Jon Lapington" userId="e0c25fe43faa7020" providerId="LiveId" clId="{CF969888-E465-4DDE-AD56-8BDE0125CF40}" dt="2025-09-11T15:21:34.356" v="5766" actId="47"/>
        <pc:sldMkLst>
          <pc:docMk/>
          <pc:sldMk cId="3554933061" sldId="265"/>
        </pc:sldMkLst>
      </pc:sldChg>
      <pc:sldChg chg="modSp new mod">
        <pc:chgData name="Jon Lapington" userId="e0c25fe43faa7020" providerId="LiveId" clId="{CF969888-E465-4DDE-AD56-8BDE0125CF40}" dt="2025-09-16T18:36:26.912" v="7108" actId="6549"/>
        <pc:sldMkLst>
          <pc:docMk/>
          <pc:sldMk cId="1586602162" sldId="266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586602162" sldId="266"/>
            <ac:spMk id="2" creationId="{3602CA6E-9865-9286-E26A-309F4062B9BE}"/>
          </ac:spMkLst>
        </pc:spChg>
        <pc:spChg chg="mod">
          <ac:chgData name="Jon Lapington" userId="e0c25fe43faa7020" providerId="LiveId" clId="{CF969888-E465-4DDE-AD56-8BDE0125CF40}" dt="2025-09-16T18:36:26.912" v="7108" actId="6549"/>
          <ac:spMkLst>
            <pc:docMk/>
            <pc:sldMk cId="1586602162" sldId="266"/>
            <ac:spMk id="3" creationId="{156833A2-9129-6F6F-5D58-200952CB4E09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586602162" sldId="266"/>
            <ac:spMk id="4" creationId="{C8EFC3C6-0E86-DA47-B2D5-BED7BF4069BA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586602162" sldId="266"/>
            <ac:spMk id="5" creationId="{F950C918-AD41-6B44-5964-8BC0A45B7D3A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586602162" sldId="266"/>
            <ac:spMk id="6" creationId="{5354AFB7-CFD0-9E17-F7AC-2F9167A64482}"/>
          </ac:spMkLst>
        </pc:spChg>
      </pc:sldChg>
      <pc:sldChg chg="modSp new del mod">
        <pc:chgData name="Jon Lapington" userId="e0c25fe43faa7020" providerId="LiveId" clId="{CF969888-E465-4DDE-AD56-8BDE0125CF40}" dt="2025-09-11T15:21:27.973" v="5765" actId="47"/>
        <pc:sldMkLst>
          <pc:docMk/>
          <pc:sldMk cId="782418047" sldId="267"/>
        </pc:sldMkLst>
      </pc:sldChg>
      <pc:sldChg chg="addSp delSp modSp add mod chgLayout">
        <pc:chgData name="Jon Lapington" userId="e0c25fe43faa7020" providerId="LiveId" clId="{CF969888-E465-4DDE-AD56-8BDE0125CF40}" dt="2025-09-17T04:55:31.564" v="8748" actId="207"/>
        <pc:sldMkLst>
          <pc:docMk/>
          <pc:sldMk cId="1202309180" sldId="874"/>
        </pc:sldMkLst>
        <pc:spChg chg="mod or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2" creationId="{D5463374-4AF9-36F2-42A2-6EB36745337B}"/>
          </ac:spMkLst>
        </pc:spChg>
        <pc:spChg chg="add del mo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3" creationId="{CAC1A88E-F462-F3DB-B9E2-6FCC2452DC87}"/>
          </ac:spMkLst>
        </pc:spChg>
        <pc:spChg chg="mod or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4" creationId="{84631552-CAF6-D271-E8CE-00E5E24D5D09}"/>
          </ac:spMkLst>
        </pc:spChg>
        <pc:spChg chg="mod or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5" creationId="{718EB606-08B9-FB14-1337-A7423D96ACCC}"/>
          </ac:spMkLst>
        </pc:spChg>
        <pc:spChg chg="mod">
          <ac:chgData name="Jon Lapington" userId="e0c25fe43faa7020" providerId="LiveId" clId="{CF969888-E465-4DDE-AD56-8BDE0125CF40}" dt="2025-09-17T04:55:31.564" v="8748" actId="207"/>
          <ac:spMkLst>
            <pc:docMk/>
            <pc:sldMk cId="1202309180" sldId="874"/>
            <ac:spMk id="6" creationId="{50B2A94E-89E6-C58D-D11F-C2DC430DD8F0}"/>
          </ac:spMkLst>
        </pc:spChg>
        <pc:spChg chg="mod or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7" creationId="{FA9BB2F5-29EE-922E-CD40-E347DDF33E31}"/>
          </ac:spMkLst>
        </pc:spChg>
        <pc:spChg chg="add del mo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9" creationId="{71CB978D-DE3C-1452-98D9-DD9E42867101}"/>
          </ac:spMkLst>
        </pc:spChg>
        <pc:spChg chg="add del mo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10" creationId="{20B07D69-7EA3-C195-F4A3-12D94D6B419A}"/>
          </ac:spMkLst>
        </pc:spChg>
        <pc:spChg chg="add del mo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11" creationId="{16EBC7D5-E2EA-DA5A-9CFC-FC1CFFF02CFE}"/>
          </ac:spMkLst>
        </pc:spChg>
        <pc:spChg chg="add del mo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12" creationId="{77B6F1C1-CC6E-E1B6-63ED-56E538BCA141}"/>
          </ac:spMkLst>
        </pc:spChg>
        <pc:spChg chg="add del mod">
          <ac:chgData name="Jon Lapington" userId="e0c25fe43faa7020" providerId="LiveId" clId="{CF969888-E465-4DDE-AD56-8BDE0125CF40}" dt="2025-09-17T04:53:10.306" v="8648" actId="6264"/>
          <ac:spMkLst>
            <pc:docMk/>
            <pc:sldMk cId="1202309180" sldId="874"/>
            <ac:spMk id="13" creationId="{65769EFA-A510-A002-F361-126B595B92FE}"/>
          </ac:spMkLst>
        </pc:spChg>
        <pc:spChg chg="mod">
          <ac:chgData name="Jon Lapington" userId="e0c25fe43faa7020" providerId="LiveId" clId="{CF969888-E465-4DDE-AD56-8BDE0125CF40}" dt="2025-09-16T18:57:40.060" v="7650" actId="20577"/>
          <ac:spMkLst>
            <pc:docMk/>
            <pc:sldMk cId="1202309180" sldId="874"/>
            <ac:spMk id="14" creationId="{DE3C4435-5771-7942-832D-CE426ED3CD0D}"/>
          </ac:spMkLst>
        </pc:spChg>
      </pc:sldChg>
      <pc:sldChg chg="modSp add mod">
        <pc:chgData name="Jon Lapington" userId="e0c25fe43faa7020" providerId="LiveId" clId="{CF969888-E465-4DDE-AD56-8BDE0125CF40}" dt="2025-09-17T04:51:03.452" v="8591" actId="14100"/>
        <pc:sldMkLst>
          <pc:docMk/>
          <pc:sldMk cId="1339034923" sldId="876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339034923" sldId="876"/>
            <ac:spMk id="2" creationId="{14AA0270-2BF5-5A2A-A0B8-6E2BC4CC3F14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339034923" sldId="876"/>
            <ac:spMk id="4" creationId="{51D3ED0C-67D1-C99B-227D-E34A10311A2D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339034923" sldId="876"/>
            <ac:spMk id="5" creationId="{F6E56667-5DA4-824B-893A-34518BA0DD86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339034923" sldId="876"/>
            <ac:spMk id="6" creationId="{9CD45E5B-A78E-9A4C-1DFE-F341702B3EDF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339034923" sldId="876"/>
            <ac:spMk id="7" creationId="{E737DB7A-EC0B-D39C-1CB8-BCD6B39BFE26}"/>
          </ac:spMkLst>
        </pc:spChg>
        <pc:picChg chg="mod">
          <ac:chgData name="Jon Lapington" userId="e0c25fe43faa7020" providerId="LiveId" clId="{CF969888-E465-4DDE-AD56-8BDE0125CF40}" dt="2025-09-17T04:51:03.452" v="8591" actId="14100"/>
          <ac:picMkLst>
            <pc:docMk/>
            <pc:sldMk cId="1339034923" sldId="876"/>
            <ac:picMk id="11" creationId="{9209454A-7DAA-3417-D8F5-39E3206DD7A6}"/>
          </ac:picMkLst>
        </pc:picChg>
      </pc:sldChg>
      <pc:sldChg chg="addSp delSp modSp add mod chgLayout">
        <pc:chgData name="Jon Lapington" userId="e0c25fe43faa7020" providerId="LiveId" clId="{CF969888-E465-4DDE-AD56-8BDE0125CF40}" dt="2025-09-17T04:29:12.292" v="8278" actId="20577"/>
        <pc:sldMkLst>
          <pc:docMk/>
          <pc:sldMk cId="948721669" sldId="881"/>
        </pc:sldMkLst>
        <pc:spChg chg="mod or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2" creationId="{6F0C7D38-4484-7FBF-2856-611ED84CDCD5}"/>
          </ac:spMkLst>
        </pc:spChg>
        <pc:spChg chg="mod ord">
          <ac:chgData name="Jon Lapington" userId="e0c25fe43faa7020" providerId="LiveId" clId="{CF969888-E465-4DDE-AD56-8BDE0125CF40}" dt="2025-09-17T04:29:12.292" v="8278" actId="20577"/>
          <ac:spMkLst>
            <pc:docMk/>
            <pc:sldMk cId="948721669" sldId="881"/>
            <ac:spMk id="3" creationId="{2F0F7A93-6C0F-49C6-0049-B216905E3173}"/>
          </ac:spMkLst>
        </pc:spChg>
        <pc:spChg chg="mod or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4" creationId="{CDB6DAB3-7C96-0EB4-23BA-3EAA233178FA}"/>
          </ac:spMkLst>
        </pc:spChg>
        <pc:spChg chg="mod or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5" creationId="{56E78BA6-ECA6-3D72-250D-EE48EC63AE87}"/>
          </ac:spMkLst>
        </pc:spChg>
        <pc:spChg chg="mod or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6" creationId="{97D789F5-E55C-E103-9246-34DE13CD8BE3}"/>
          </ac:spMkLst>
        </pc:spChg>
        <pc:spChg chg="add del mo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7" creationId="{46C64F42-A1EA-F5F5-8435-69F7E326F75D}"/>
          </ac:spMkLst>
        </pc:spChg>
        <pc:spChg chg="add del mo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8" creationId="{733EA8E6-2956-6EA7-243A-2B18663F3E82}"/>
          </ac:spMkLst>
        </pc:spChg>
        <pc:spChg chg="add del mo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9" creationId="{7F668685-B7CB-BC96-4210-17FFB029B5DE}"/>
          </ac:spMkLst>
        </pc:spChg>
        <pc:spChg chg="add del mo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10" creationId="{6D8504DC-0A62-7EB6-3C9B-1B861FFD59C2}"/>
          </ac:spMkLst>
        </pc:spChg>
        <pc:spChg chg="add del mod">
          <ac:chgData name="Jon Lapington" userId="e0c25fe43faa7020" providerId="LiveId" clId="{CF969888-E465-4DDE-AD56-8BDE0125CF40}" dt="2025-09-17T04:28:54.974" v="8269" actId="6264"/>
          <ac:spMkLst>
            <pc:docMk/>
            <pc:sldMk cId="948721669" sldId="881"/>
            <ac:spMk id="11" creationId="{B6C6982C-9A48-79AD-0463-AC6337CFF9F8}"/>
          </ac:spMkLst>
        </pc:spChg>
      </pc:sldChg>
      <pc:sldChg chg="addSp delSp modSp add mod chgLayout">
        <pc:chgData name="Jon Lapington" userId="e0c25fe43faa7020" providerId="LiveId" clId="{CF969888-E465-4DDE-AD56-8BDE0125CF40}" dt="2025-09-16T19:09:36.266" v="7889" actId="1076"/>
        <pc:sldMkLst>
          <pc:docMk/>
          <pc:sldMk cId="948530280" sldId="883"/>
        </pc:sldMkLst>
        <pc:spChg chg="mod or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2" creationId="{818E15EE-08A7-E06B-0CAA-19DD09A4B55D}"/>
          </ac:spMkLst>
        </pc:spChg>
        <pc:spChg chg="mod ord">
          <ac:chgData name="Jon Lapington" userId="e0c25fe43faa7020" providerId="LiveId" clId="{CF969888-E465-4DDE-AD56-8BDE0125CF40}" dt="2025-09-16T19:09:31.185" v="7888" actId="6549"/>
          <ac:spMkLst>
            <pc:docMk/>
            <pc:sldMk cId="948530280" sldId="883"/>
            <ac:spMk id="3" creationId="{DBF2DEFB-A09B-6D24-8D74-51A83D1451D2}"/>
          </ac:spMkLst>
        </pc:spChg>
        <pc:spChg chg="mod or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4" creationId="{0E0425D7-1CAB-D86A-C93A-AA33D2D3B6E0}"/>
          </ac:spMkLst>
        </pc:spChg>
        <pc:spChg chg="mod or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6" creationId="{D1FADADC-388D-1DD9-A980-8AF7ABCA896F}"/>
          </ac:spMkLst>
        </pc:spChg>
        <pc:spChg chg="mod or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7" creationId="{5F058001-58D6-2E89-9880-B32384947107}"/>
          </ac:spMkLst>
        </pc:spChg>
        <pc:spChg chg="add del mo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8" creationId="{2ED703FD-DFA0-498E-DBD7-4F1C84E40C96}"/>
          </ac:spMkLst>
        </pc:spChg>
        <pc:spChg chg="add del mo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9" creationId="{F44198F1-4369-0919-2C41-5DABE8D9426C}"/>
          </ac:spMkLst>
        </pc:spChg>
        <pc:spChg chg="add del mo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11" creationId="{CE747344-698D-C51D-3EAD-D1C54CC0C40B}"/>
          </ac:spMkLst>
        </pc:spChg>
        <pc:spChg chg="add del mo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12" creationId="{2A8B58D2-52C4-706C-186F-E195FC5456D5}"/>
          </ac:spMkLst>
        </pc:spChg>
        <pc:spChg chg="add del mod">
          <ac:chgData name="Jon Lapington" userId="e0c25fe43faa7020" providerId="LiveId" clId="{CF969888-E465-4DDE-AD56-8BDE0125CF40}" dt="2025-09-16T19:07:54.653" v="7862" actId="6264"/>
          <ac:spMkLst>
            <pc:docMk/>
            <pc:sldMk cId="948530280" sldId="883"/>
            <ac:spMk id="13" creationId="{277FF9FA-4162-13C2-799A-0019DACAC524}"/>
          </ac:spMkLst>
        </pc:spChg>
        <pc:picChg chg="mod">
          <ac:chgData name="Jon Lapington" userId="e0c25fe43faa7020" providerId="LiveId" clId="{CF969888-E465-4DDE-AD56-8BDE0125CF40}" dt="2025-09-16T19:09:36.266" v="7889" actId="1076"/>
          <ac:picMkLst>
            <pc:docMk/>
            <pc:sldMk cId="948530280" sldId="883"/>
            <ac:picMk id="5" creationId="{213AD7B0-BF13-4B06-037F-859F0DB950E4}"/>
          </ac:picMkLst>
        </pc:picChg>
      </pc:sldChg>
      <pc:sldChg chg="modSp add mod">
        <pc:chgData name="Jon Lapington" userId="e0c25fe43faa7020" providerId="LiveId" clId="{CF969888-E465-4DDE-AD56-8BDE0125CF40}" dt="2025-09-17T04:47:41.970" v="8560" actId="20577"/>
        <pc:sldMkLst>
          <pc:docMk/>
          <pc:sldMk cId="2619377079" sldId="884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19377079" sldId="884"/>
            <ac:spMk id="2" creationId="{EBC927C5-F66D-E6D5-3F9B-B41AAB863041}"/>
          </ac:spMkLst>
        </pc:spChg>
        <pc:spChg chg="mod">
          <ac:chgData name="Jon Lapington" userId="e0c25fe43faa7020" providerId="LiveId" clId="{CF969888-E465-4DDE-AD56-8BDE0125CF40}" dt="2025-09-17T04:47:41.970" v="8560" actId="20577"/>
          <ac:spMkLst>
            <pc:docMk/>
            <pc:sldMk cId="2619377079" sldId="884"/>
            <ac:spMk id="3" creationId="{1FAEE10B-2B54-3F36-8269-582CBBB85E63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19377079" sldId="884"/>
            <ac:spMk id="4" creationId="{1D2B87BF-B83D-6904-6E3C-931538BA9AE9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19377079" sldId="884"/>
            <ac:spMk id="5" creationId="{F3545362-7F86-F1DC-53E9-EF2C7A58B166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2619377079" sldId="884"/>
            <ac:spMk id="6" creationId="{824DE1A8-E93D-9352-C730-56BF16603AE3}"/>
          </ac:spMkLst>
        </pc:spChg>
      </pc:sldChg>
      <pc:sldChg chg="modSp add mod">
        <pc:chgData name="Jon Lapington" userId="e0c25fe43faa7020" providerId="LiveId" clId="{CF969888-E465-4DDE-AD56-8BDE0125CF40}" dt="2025-09-16T19:15:27.501" v="7918" actId="6549"/>
        <pc:sldMkLst>
          <pc:docMk/>
          <pc:sldMk cId="108125907" sldId="892"/>
        </pc:sldMkLst>
        <pc:spChg chg="mod">
          <ac:chgData name="Jon Lapington" userId="e0c25fe43faa7020" providerId="LiveId" clId="{CF969888-E465-4DDE-AD56-8BDE0125CF40}" dt="2025-09-16T18:36:41.472" v="7116" actId="6549"/>
          <ac:spMkLst>
            <pc:docMk/>
            <pc:sldMk cId="108125907" sldId="892"/>
            <ac:spMk id="2" creationId="{ADAB15E9-472E-E5C2-9A89-CA8ABDF96C26}"/>
          </ac:spMkLst>
        </pc:spChg>
        <pc:spChg chg="mod">
          <ac:chgData name="Jon Lapington" userId="e0c25fe43faa7020" providerId="LiveId" clId="{CF969888-E465-4DDE-AD56-8BDE0125CF40}" dt="2025-09-16T19:15:27.501" v="7918" actId="6549"/>
          <ac:spMkLst>
            <pc:docMk/>
            <pc:sldMk cId="108125907" sldId="892"/>
            <ac:spMk id="3" creationId="{8C0027BA-1564-5835-E612-ED886A856C1E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08125907" sldId="892"/>
            <ac:spMk id="4" creationId="{B123C15B-0AB5-A4C8-6092-943ACBBA9957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08125907" sldId="892"/>
            <ac:spMk id="5" creationId="{8C87629D-D855-611E-CB6D-13F401DE2C68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08125907" sldId="892"/>
            <ac:spMk id="6" creationId="{C21D1EBE-E69B-D96D-8A26-37C9DDC76C92}"/>
          </ac:spMkLst>
        </pc:spChg>
      </pc:sldChg>
      <pc:sldChg chg="modSp add mod ord">
        <pc:chgData name="Jon Lapington" userId="e0c25fe43faa7020" providerId="LiveId" clId="{CF969888-E465-4DDE-AD56-8BDE0125CF40}" dt="2025-09-16T18:37:13.448" v="7118" actId="6549"/>
        <pc:sldMkLst>
          <pc:docMk/>
          <pc:sldMk cId="1452429670" sldId="894"/>
        </pc:sldMkLst>
        <pc:spChg chg="mod">
          <ac:chgData name="Jon Lapington" userId="e0c25fe43faa7020" providerId="LiveId" clId="{CF969888-E465-4DDE-AD56-8BDE0125CF40}" dt="2025-09-16T18:37:13.448" v="7118" actId="6549"/>
          <ac:spMkLst>
            <pc:docMk/>
            <pc:sldMk cId="1452429670" sldId="894"/>
            <ac:spMk id="2" creationId="{6C5EF48C-4FA1-F562-4D59-E39FE02F8848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452429670" sldId="894"/>
            <ac:spMk id="3" creationId="{7B4708E7-E3D5-1D73-0C17-4944B572F528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452429670" sldId="894"/>
            <ac:spMk id="5" creationId="{AB38319B-277F-BC09-CCE9-4AED3AC60A2E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452429670" sldId="894"/>
            <ac:spMk id="6" creationId="{21C03446-A166-FC17-9B2A-FAE1C1A5DF1E}"/>
          </ac:spMkLst>
        </pc:spChg>
        <pc:picChg chg="mod">
          <ac:chgData name="Jon Lapington" userId="e0c25fe43faa7020" providerId="LiveId" clId="{CF969888-E465-4DDE-AD56-8BDE0125CF40}" dt="2025-09-15T16:42:45.236" v="6112"/>
          <ac:picMkLst>
            <pc:docMk/>
            <pc:sldMk cId="1452429670" sldId="894"/>
            <ac:picMk id="4" creationId="{73A82A30-48E6-EA98-C230-4E486BD6E3C9}"/>
          </ac:picMkLst>
        </pc:picChg>
      </pc:sldChg>
      <pc:sldChg chg="modSp add mod">
        <pc:chgData name="Jon Lapington" userId="e0c25fe43faa7020" providerId="LiveId" clId="{CF969888-E465-4DDE-AD56-8BDE0125CF40}" dt="2025-09-17T06:48:17.670" v="8966" actId="20577"/>
        <pc:sldMkLst>
          <pc:docMk/>
          <pc:sldMk cId="1119119532" sldId="895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119119532" sldId="895"/>
            <ac:spMk id="2" creationId="{5873B9A0-67DB-4065-FDD8-F5A181811F67}"/>
          </ac:spMkLst>
        </pc:spChg>
        <pc:spChg chg="mod">
          <ac:chgData name="Jon Lapington" userId="e0c25fe43faa7020" providerId="LiveId" clId="{CF969888-E465-4DDE-AD56-8BDE0125CF40}" dt="2025-09-17T06:48:17.670" v="8966" actId="20577"/>
          <ac:spMkLst>
            <pc:docMk/>
            <pc:sldMk cId="1119119532" sldId="895"/>
            <ac:spMk id="3" creationId="{2D86E6D5-4D58-B5EB-4905-F14172024E31}"/>
          </ac:spMkLst>
        </pc:spChg>
        <pc:spChg chg="mod">
          <ac:chgData name="Jon Lapington" userId="e0c25fe43faa7020" providerId="LiveId" clId="{CF969888-E465-4DDE-AD56-8BDE0125CF40}" dt="2025-09-17T04:50:06.185" v="8582" actId="27636"/>
          <ac:spMkLst>
            <pc:docMk/>
            <pc:sldMk cId="1119119532" sldId="895"/>
            <ac:spMk id="4" creationId="{073020DA-B8E4-4C9B-CF94-05B3837217F1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119119532" sldId="895"/>
            <ac:spMk id="5" creationId="{A16BF093-591F-E6FE-755D-2BAF83A01F70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119119532" sldId="895"/>
            <ac:spMk id="7" creationId="{D5A785DD-70EA-16BE-5375-8FC4FA37D6B2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119119532" sldId="895"/>
            <ac:spMk id="8" creationId="{59D0F808-2110-EE5C-04D0-0D83147B3B0C}"/>
          </ac:spMkLst>
        </pc:spChg>
      </pc:sldChg>
      <pc:sldChg chg="modSp add">
        <pc:chgData name="Jon Lapington" userId="e0c25fe43faa7020" providerId="LiveId" clId="{CF969888-E465-4DDE-AD56-8BDE0125CF40}" dt="2025-09-15T16:42:45.236" v="6112"/>
        <pc:sldMkLst>
          <pc:docMk/>
          <pc:sldMk cId="1413283857" sldId="896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413283857" sldId="896"/>
            <ac:spMk id="2" creationId="{AD2839FE-ABA3-A14F-902E-6880A3F7E695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413283857" sldId="896"/>
            <ac:spMk id="3" creationId="{552436EA-1433-2090-F82F-4883F6560E0D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413283857" sldId="896"/>
            <ac:spMk id="4" creationId="{13D48184-8DCD-554E-1FF6-F3577FB81C1A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413283857" sldId="896"/>
            <ac:spMk id="5" creationId="{9078958B-EA52-0213-58A2-E3FC424A04A0}"/>
          </ac:spMkLst>
        </pc:spChg>
        <pc:picChg chg="mod">
          <ac:chgData name="Jon Lapington" userId="e0c25fe43faa7020" providerId="LiveId" clId="{CF969888-E465-4DDE-AD56-8BDE0125CF40}" dt="2025-09-15T16:42:45.236" v="6112"/>
          <ac:picMkLst>
            <pc:docMk/>
            <pc:sldMk cId="1413283857" sldId="896"/>
            <ac:picMk id="8" creationId="{42E5DB04-02E6-CA33-C29B-239C16C5AED4}"/>
          </ac:picMkLst>
        </pc:picChg>
      </pc:sldChg>
      <pc:sldChg chg="modSp add">
        <pc:chgData name="Jon Lapington" userId="e0c25fe43faa7020" providerId="LiveId" clId="{CF969888-E465-4DDE-AD56-8BDE0125CF40}" dt="2025-09-15T16:42:45.236" v="6112"/>
        <pc:sldMkLst>
          <pc:docMk/>
          <pc:sldMk cId="692223689" sldId="898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692223689" sldId="898"/>
            <ac:spMk id="2" creationId="{0EAE900E-8BF3-53C9-8E9B-CDB1A0DCC242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692223689" sldId="898"/>
            <ac:spMk id="6" creationId="{2113E6B6-A692-BE0B-C26C-009B95A04758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692223689" sldId="898"/>
            <ac:spMk id="7" creationId="{7DF56839-D412-B29B-AB7C-A95CC5BEB299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692223689" sldId="898"/>
            <ac:spMk id="8" creationId="{AAF71A4B-31E0-7832-5A08-85F7EEA7B863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692223689" sldId="898"/>
            <ac:spMk id="9" creationId="{CA637DF2-2BD3-BA29-4289-48DC53490691}"/>
          </ac:spMkLst>
        </pc:spChg>
      </pc:sldChg>
      <pc:sldChg chg="addSp delSp modSp add mod chgLayout">
        <pc:chgData name="Jon Lapington" userId="e0c25fe43faa7020" providerId="LiveId" clId="{CF969888-E465-4DDE-AD56-8BDE0125CF40}" dt="2025-09-17T04:36:58.430" v="8510" actId="20577"/>
        <pc:sldMkLst>
          <pc:docMk/>
          <pc:sldMk cId="659895056" sldId="899"/>
        </pc:sldMkLst>
        <pc:spChg chg="mod ord">
          <ac:chgData name="Jon Lapington" userId="e0c25fe43faa7020" providerId="LiveId" clId="{CF969888-E465-4DDE-AD56-8BDE0125CF40}" dt="2025-09-16T19:04:06.603" v="7793" actId="20577"/>
          <ac:spMkLst>
            <pc:docMk/>
            <pc:sldMk cId="659895056" sldId="899"/>
            <ac:spMk id="2" creationId="{121C3F4D-F3A6-ABC4-BD8E-70C488ED420F}"/>
          </ac:spMkLst>
        </pc:spChg>
        <pc:spChg chg="mod ord">
          <ac:chgData name="Jon Lapington" userId="e0c25fe43faa7020" providerId="LiveId" clId="{CF969888-E465-4DDE-AD56-8BDE0125CF40}" dt="2025-09-17T04:36:58.430" v="8510" actId="20577"/>
          <ac:spMkLst>
            <pc:docMk/>
            <pc:sldMk cId="659895056" sldId="899"/>
            <ac:spMk id="5" creationId="{A4EDFC26-F9B4-233D-8668-8D87CCCCE8E5}"/>
          </ac:spMkLst>
        </pc:spChg>
        <pc:spChg chg="mod ord">
          <ac:chgData name="Jon Lapington" userId="e0c25fe43faa7020" providerId="LiveId" clId="{CF969888-E465-4DDE-AD56-8BDE0125CF40}" dt="2025-09-15T16:42:45.236" v="6112"/>
          <ac:spMkLst>
            <pc:docMk/>
            <pc:sldMk cId="659895056" sldId="899"/>
            <ac:spMk id="6" creationId="{3B592712-FFA9-CFE9-9D0C-2AC181C2F3E4}"/>
          </ac:spMkLst>
        </pc:spChg>
        <pc:spChg chg="mod ord">
          <ac:chgData name="Jon Lapington" userId="e0c25fe43faa7020" providerId="LiveId" clId="{CF969888-E465-4DDE-AD56-8BDE0125CF40}" dt="2025-09-15T16:42:45.236" v="6112"/>
          <ac:spMkLst>
            <pc:docMk/>
            <pc:sldMk cId="659895056" sldId="899"/>
            <ac:spMk id="7" creationId="{CB2391D8-0B26-8AEB-7D86-3B5618D26ACF}"/>
          </ac:spMkLst>
        </pc:spChg>
        <pc:spChg chg="mod ord">
          <ac:chgData name="Jon Lapington" userId="e0c25fe43faa7020" providerId="LiveId" clId="{CF969888-E465-4DDE-AD56-8BDE0125CF40}" dt="2025-09-15T16:42:45.236" v="6112"/>
          <ac:spMkLst>
            <pc:docMk/>
            <pc:sldMk cId="659895056" sldId="899"/>
            <ac:spMk id="8" creationId="{21C39207-0205-A780-1456-F7070FF53511}"/>
          </ac:spMkLst>
        </pc:spChg>
      </pc:sldChg>
      <pc:sldChg chg="addSp delSp modSp add del mod chgLayout">
        <pc:chgData name="Jon Lapington" userId="e0c25fe43faa7020" providerId="LiveId" clId="{CF969888-E465-4DDE-AD56-8BDE0125CF40}" dt="2025-09-16T19:03:51.525" v="7785" actId="47"/>
        <pc:sldMkLst>
          <pc:docMk/>
          <pc:sldMk cId="2107547688" sldId="900"/>
        </pc:sldMkLst>
        <pc:spChg chg="mod ord">
          <ac:chgData name="Jon Lapington" userId="e0c25fe43faa7020" providerId="LiveId" clId="{CF969888-E465-4DDE-AD56-8BDE0125CF40}" dt="2025-09-16T19:01:14.106" v="7738" actId="27636"/>
          <ac:spMkLst>
            <pc:docMk/>
            <pc:sldMk cId="2107547688" sldId="900"/>
            <ac:spMk id="6" creationId="{A00DEEE2-9E99-3AB3-7F46-B0537C255728}"/>
          </ac:spMkLst>
        </pc:spChg>
        <pc:spChg chg="add del mod">
          <ac:chgData name="Jon Lapington" userId="e0c25fe43faa7020" providerId="LiveId" clId="{CF969888-E465-4DDE-AD56-8BDE0125CF40}" dt="2025-09-16T18:58:44.425" v="7651" actId="478"/>
          <ac:spMkLst>
            <pc:docMk/>
            <pc:sldMk cId="2107547688" sldId="900"/>
            <ac:spMk id="12" creationId="{03DF6E02-3118-2B30-D823-8B956A31D665}"/>
          </ac:spMkLst>
        </pc:spChg>
      </pc:sldChg>
      <pc:sldChg chg="modSp add mod">
        <pc:chgData name="Jon Lapington" userId="e0c25fe43faa7020" providerId="LiveId" clId="{CF969888-E465-4DDE-AD56-8BDE0125CF40}" dt="2025-09-17T04:12:17.139" v="8157" actId="20577"/>
        <pc:sldMkLst>
          <pc:docMk/>
          <pc:sldMk cId="799999660" sldId="901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799999660" sldId="901"/>
            <ac:spMk id="2" creationId="{806F85DC-F619-C6FB-B93E-62D4BA93E6ED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799999660" sldId="901"/>
            <ac:spMk id="4" creationId="{5BC6507F-48E4-D10F-0501-910364EBB3A3}"/>
          </ac:spMkLst>
        </pc:spChg>
        <pc:spChg chg="mod">
          <ac:chgData name="Jon Lapington" userId="e0c25fe43faa7020" providerId="LiveId" clId="{CF969888-E465-4DDE-AD56-8BDE0125CF40}" dt="2025-09-17T04:12:17.139" v="8157" actId="20577"/>
          <ac:spMkLst>
            <pc:docMk/>
            <pc:sldMk cId="799999660" sldId="901"/>
            <ac:spMk id="5" creationId="{DEC68B6B-D62A-4222-3E8F-EC5E71AFDC54}"/>
          </ac:spMkLst>
        </pc:spChg>
        <pc:spChg chg="mod">
          <ac:chgData name="Jon Lapington" userId="e0c25fe43faa7020" providerId="LiveId" clId="{CF969888-E465-4DDE-AD56-8BDE0125CF40}" dt="2025-09-16T19:25:50.130" v="8018" actId="20577"/>
          <ac:spMkLst>
            <pc:docMk/>
            <pc:sldMk cId="799999660" sldId="901"/>
            <ac:spMk id="6" creationId="{0C20D55D-BCD4-D1CC-D7D5-618304B94F1B}"/>
          </ac:spMkLst>
        </pc:spChg>
      </pc:sldChg>
      <pc:sldChg chg="modSp add mod ord">
        <pc:chgData name="Jon Lapington" userId="e0c25fe43faa7020" providerId="LiveId" clId="{CF969888-E465-4DDE-AD56-8BDE0125CF40}" dt="2025-09-17T04:31:39.498" v="8320" actId="20577"/>
        <pc:sldMkLst>
          <pc:docMk/>
          <pc:sldMk cId="1023510725" sldId="905"/>
        </pc:sldMkLst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023510725" sldId="905"/>
            <ac:spMk id="2" creationId="{24EA37FE-103A-3A93-0AE0-2D73AF7B7506}"/>
          </ac:spMkLst>
        </pc:spChg>
        <pc:spChg chg="mod">
          <ac:chgData name="Jon Lapington" userId="e0c25fe43faa7020" providerId="LiveId" clId="{CF969888-E465-4DDE-AD56-8BDE0125CF40}" dt="2025-09-17T04:31:39.498" v="8320" actId="20577"/>
          <ac:spMkLst>
            <pc:docMk/>
            <pc:sldMk cId="1023510725" sldId="905"/>
            <ac:spMk id="3" creationId="{BCC1F2C9-2B1E-2BDE-DFE2-B56D7E52E595}"/>
          </ac:spMkLst>
        </pc:spChg>
        <pc:spChg chg="mod">
          <ac:chgData name="Jon Lapington" userId="e0c25fe43faa7020" providerId="LiveId" clId="{CF969888-E465-4DDE-AD56-8BDE0125CF40}" dt="2025-09-16T18:51:15.821" v="7544" actId="27636"/>
          <ac:spMkLst>
            <pc:docMk/>
            <pc:sldMk cId="1023510725" sldId="905"/>
            <ac:spMk id="4" creationId="{0BD8DC83-FAED-38CA-C3E2-E7523712663F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023510725" sldId="905"/>
            <ac:spMk id="5" creationId="{B7ED112B-0A8E-32F6-BE9E-776575506581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023510725" sldId="905"/>
            <ac:spMk id="7" creationId="{C5C5FA9A-23DC-CCE1-87DB-93D88D3EB323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1023510725" sldId="905"/>
            <ac:spMk id="8" creationId="{87A1242D-8BF2-50EC-EBB3-B24EBD31FCD6}"/>
          </ac:spMkLst>
        </pc:spChg>
      </pc:sldChg>
      <pc:sldChg chg="add del">
        <pc:chgData name="Jon Lapington" userId="e0c25fe43faa7020" providerId="LiveId" clId="{CF969888-E465-4DDE-AD56-8BDE0125CF40}" dt="2025-09-11T15:29:43.775" v="5798"/>
        <pc:sldMkLst>
          <pc:docMk/>
          <pc:sldMk cId="321319302" sldId="906"/>
        </pc:sldMkLst>
      </pc:sldChg>
      <pc:sldChg chg="addSp delSp modSp add mod">
        <pc:chgData name="Jon Lapington" userId="e0c25fe43faa7020" providerId="LiveId" clId="{CF969888-E465-4DDE-AD56-8BDE0125CF40}" dt="2025-09-17T04:20:34.253" v="8233" actId="207"/>
        <pc:sldMkLst>
          <pc:docMk/>
          <pc:sldMk cId="3119379265" sldId="906"/>
        </pc:sldMkLst>
        <pc:spChg chg="mod">
          <ac:chgData name="Jon Lapington" userId="e0c25fe43faa7020" providerId="LiveId" clId="{CF969888-E465-4DDE-AD56-8BDE0125CF40}" dt="2025-09-16T17:51:15.168" v="6458"/>
          <ac:spMkLst>
            <pc:docMk/>
            <pc:sldMk cId="3119379265" sldId="906"/>
            <ac:spMk id="2" creationId="{A0B1384C-544A-B3A3-C623-6452C2AC0CBE}"/>
          </ac:spMkLst>
        </pc:spChg>
        <pc:spChg chg="mod">
          <ac:chgData name="Jon Lapington" userId="e0c25fe43faa7020" providerId="LiveId" clId="{CF969888-E465-4DDE-AD56-8BDE0125CF40}" dt="2025-09-17T04:20:34.253" v="8233" actId="207"/>
          <ac:spMkLst>
            <pc:docMk/>
            <pc:sldMk cId="3119379265" sldId="906"/>
            <ac:spMk id="3" creationId="{540E5839-5D1F-F749-6E0D-6701C951E922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3119379265" sldId="906"/>
            <ac:spMk id="4" creationId="{86081FA7-4897-44E0-0A2A-666A3F0A3DB1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3119379265" sldId="906"/>
            <ac:spMk id="5" creationId="{A36E2ADC-CD01-B1AB-8910-31426B99B627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3119379265" sldId="906"/>
            <ac:spMk id="6" creationId="{6F7D389D-69CC-60D9-D73C-8C357E94E9E7}"/>
          </ac:spMkLst>
        </pc:spChg>
        <pc:spChg chg="add mod">
          <ac:chgData name="Jon Lapington" userId="e0c25fe43faa7020" providerId="LiveId" clId="{CF969888-E465-4DDE-AD56-8BDE0125CF40}" dt="2025-09-17T04:20:16.076" v="8231" actId="20577"/>
          <ac:spMkLst>
            <pc:docMk/>
            <pc:sldMk cId="3119379265" sldId="906"/>
            <ac:spMk id="9" creationId="{DA35A346-1F08-DD45-8D03-1FA9190A7D2B}"/>
          </ac:spMkLst>
        </pc:spChg>
        <pc:picChg chg="add mod ord">
          <ac:chgData name="Jon Lapington" userId="e0c25fe43faa7020" providerId="LiveId" clId="{CF969888-E465-4DDE-AD56-8BDE0125CF40}" dt="2025-09-13T09:43:42.070" v="6044" actId="1076"/>
          <ac:picMkLst>
            <pc:docMk/>
            <pc:sldMk cId="3119379265" sldId="906"/>
            <ac:picMk id="13" creationId="{9EFC2F7C-EF32-2F83-7DF7-C9C8B1E68115}"/>
          </ac:picMkLst>
        </pc:picChg>
      </pc:sldChg>
      <pc:sldChg chg="modSp add mod">
        <pc:chgData name="Jon Lapington" userId="e0c25fe43faa7020" providerId="LiveId" clId="{CF969888-E465-4DDE-AD56-8BDE0125CF40}" dt="2025-09-17T04:43:06.564" v="8529" actId="20577"/>
        <pc:sldMkLst>
          <pc:docMk/>
          <pc:sldMk cId="4060311480" sldId="907"/>
        </pc:sldMkLst>
        <pc:spChg chg="mod">
          <ac:chgData name="Jon Lapington" userId="e0c25fe43faa7020" providerId="LiveId" clId="{CF969888-E465-4DDE-AD56-8BDE0125CF40}" dt="2025-09-16T17:51:15.168" v="6458"/>
          <ac:spMkLst>
            <pc:docMk/>
            <pc:sldMk cId="4060311480" sldId="907"/>
            <ac:spMk id="2" creationId="{9A375AFC-49A8-9250-D562-62D519E189CC}"/>
          </ac:spMkLst>
        </pc:spChg>
        <pc:spChg chg="mod">
          <ac:chgData name="Jon Lapington" userId="e0c25fe43faa7020" providerId="LiveId" clId="{CF969888-E465-4DDE-AD56-8BDE0125CF40}" dt="2025-09-17T04:43:06.564" v="8529" actId="20577"/>
          <ac:spMkLst>
            <pc:docMk/>
            <pc:sldMk cId="4060311480" sldId="907"/>
            <ac:spMk id="3" creationId="{47EF6CC1-1163-0F2A-EBC8-498BB867A169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4060311480" sldId="907"/>
            <ac:spMk id="4" creationId="{5036D356-242B-475F-3CFD-DE4A67B42FCC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4060311480" sldId="907"/>
            <ac:spMk id="5" creationId="{C41DFB38-BB82-9E74-A1F8-787EFE4A93B4}"/>
          </ac:spMkLst>
        </pc:spChg>
        <pc:spChg chg="mod">
          <ac:chgData name="Jon Lapington" userId="e0c25fe43faa7020" providerId="LiveId" clId="{CF969888-E465-4DDE-AD56-8BDE0125CF40}" dt="2025-09-15T16:42:45.236" v="6112"/>
          <ac:spMkLst>
            <pc:docMk/>
            <pc:sldMk cId="4060311480" sldId="907"/>
            <ac:spMk id="6" creationId="{79EED419-9F10-5796-9B31-DF820C73148F}"/>
          </ac:spMkLst>
        </pc:spChg>
        <pc:picChg chg="mod">
          <ac:chgData name="Jon Lapington" userId="e0c25fe43faa7020" providerId="LiveId" clId="{CF969888-E465-4DDE-AD56-8BDE0125CF40}" dt="2025-09-13T09:47:37.224" v="6057" actId="14100"/>
          <ac:picMkLst>
            <pc:docMk/>
            <pc:sldMk cId="4060311480" sldId="907"/>
            <ac:picMk id="7" creationId="{6092248D-34D9-BA4F-3756-07359F12A685}"/>
          </ac:picMkLst>
        </pc:picChg>
      </pc:sldChg>
      <pc:sldChg chg="addSp modSp new del">
        <pc:chgData name="Jon Lapington" userId="e0c25fe43faa7020" providerId="LiveId" clId="{CF969888-E465-4DDE-AD56-8BDE0125CF40}" dt="2025-09-16T19:03:56.207" v="7786" actId="47"/>
        <pc:sldMkLst>
          <pc:docMk/>
          <pc:sldMk cId="1412291550" sldId="908"/>
        </pc:sldMkLst>
        <pc:picChg chg="add mod">
          <ac:chgData name="Jon Lapington" userId="e0c25fe43faa7020" providerId="LiveId" clId="{CF969888-E465-4DDE-AD56-8BDE0125CF40}" dt="2025-09-16T17:26:39.451" v="6123"/>
          <ac:picMkLst>
            <pc:docMk/>
            <pc:sldMk cId="1412291550" sldId="908"/>
            <ac:picMk id="7" creationId="{E30947B2-14C2-D127-8E1A-55462149B5F1}"/>
          </ac:picMkLst>
        </pc:picChg>
        <pc:picChg chg="add mod">
          <ac:chgData name="Jon Lapington" userId="e0c25fe43faa7020" providerId="LiveId" clId="{CF969888-E465-4DDE-AD56-8BDE0125CF40}" dt="2025-09-16T17:26:53.253" v="6126"/>
          <ac:picMkLst>
            <pc:docMk/>
            <pc:sldMk cId="1412291550" sldId="908"/>
            <ac:picMk id="8" creationId="{5D7A17FD-B643-740B-B1CE-0FA3828CD06B}"/>
          </ac:picMkLst>
        </pc:picChg>
      </pc:sldChg>
      <pc:sldChg chg="addSp delSp modSp add mod">
        <pc:chgData name="Jon Lapington" userId="e0c25fe43faa7020" providerId="LiveId" clId="{CF969888-E465-4DDE-AD56-8BDE0125CF40}" dt="2025-09-17T04:18:51.155" v="8213" actId="27636"/>
        <pc:sldMkLst>
          <pc:docMk/>
          <pc:sldMk cId="1434744918" sldId="909"/>
        </pc:sldMkLst>
        <pc:spChg chg="mod">
          <ac:chgData name="Jon Lapington" userId="e0c25fe43faa7020" providerId="LiveId" clId="{CF969888-E465-4DDE-AD56-8BDE0125CF40}" dt="2025-09-16T17:51:15.168" v="6458"/>
          <ac:spMkLst>
            <pc:docMk/>
            <pc:sldMk cId="1434744918" sldId="909"/>
            <ac:spMk id="2" creationId="{AA5D87DC-180F-1E37-0DA9-EEC8F6A48C96}"/>
          </ac:spMkLst>
        </pc:spChg>
        <pc:spChg chg="mod">
          <ac:chgData name="Jon Lapington" userId="e0c25fe43faa7020" providerId="LiveId" clId="{CF969888-E465-4DDE-AD56-8BDE0125CF40}" dt="2025-09-17T04:18:51.155" v="8213" actId="27636"/>
          <ac:spMkLst>
            <pc:docMk/>
            <pc:sldMk cId="1434744918" sldId="909"/>
            <ac:spMk id="3" creationId="{E9BED74D-FFD9-F94D-D862-721FEB9EEDFC}"/>
          </ac:spMkLst>
        </pc:spChg>
        <pc:spChg chg="add mod">
          <ac:chgData name="Jon Lapington" userId="e0c25fe43faa7020" providerId="LiveId" clId="{CF969888-E465-4DDE-AD56-8BDE0125CF40}" dt="2025-09-16T17:39:18.220" v="6305" actId="1076"/>
          <ac:spMkLst>
            <pc:docMk/>
            <pc:sldMk cId="1434744918" sldId="909"/>
            <ac:spMk id="8" creationId="{13C9200F-7193-888F-194A-6B399FC760EC}"/>
          </ac:spMkLst>
        </pc:spChg>
        <pc:spChg chg="mod">
          <ac:chgData name="Jon Lapington" userId="e0c25fe43faa7020" providerId="LiveId" clId="{CF969888-E465-4DDE-AD56-8BDE0125CF40}" dt="2025-09-17T04:18:51.155" v="8212" actId="27636"/>
          <ac:spMkLst>
            <pc:docMk/>
            <pc:sldMk cId="1434744918" sldId="909"/>
            <ac:spMk id="9" creationId="{AA27D3A0-6877-8DFD-5886-DAE7C67AF5E0}"/>
          </ac:spMkLst>
        </pc:spChg>
        <pc:picChg chg="add mod">
          <ac:chgData name="Jon Lapington" userId="e0c25fe43faa7020" providerId="LiveId" clId="{CF969888-E465-4DDE-AD56-8BDE0125CF40}" dt="2025-09-16T17:39:39.802" v="6308" actId="1076"/>
          <ac:picMkLst>
            <pc:docMk/>
            <pc:sldMk cId="1434744918" sldId="909"/>
            <ac:picMk id="7" creationId="{F27AB051-3C8E-F55C-0C01-3582B1D25743}"/>
          </ac:picMkLst>
        </pc:picChg>
        <pc:picChg chg="del">
          <ac:chgData name="Jon Lapington" userId="e0c25fe43faa7020" providerId="LiveId" clId="{CF969888-E465-4DDE-AD56-8BDE0125CF40}" dt="2025-09-16T17:36:59.110" v="6251" actId="478"/>
          <ac:picMkLst>
            <pc:docMk/>
            <pc:sldMk cId="1434744918" sldId="909"/>
            <ac:picMk id="13" creationId="{91D2163E-0289-2AEB-533C-EAE2AD0953FB}"/>
          </ac:picMkLst>
        </pc:picChg>
      </pc:sldChg>
      <pc:sldChg chg="addSp delSp modSp add mod">
        <pc:chgData name="Jon Lapington" userId="e0c25fe43faa7020" providerId="LiveId" clId="{CF969888-E465-4DDE-AD56-8BDE0125CF40}" dt="2025-09-16T18:26:12.137" v="6834" actId="20577"/>
        <pc:sldMkLst>
          <pc:docMk/>
          <pc:sldMk cId="1091494235" sldId="910"/>
        </pc:sldMkLst>
        <pc:spChg chg="mod">
          <ac:chgData name="Jon Lapington" userId="e0c25fe43faa7020" providerId="LiveId" clId="{CF969888-E465-4DDE-AD56-8BDE0125CF40}" dt="2025-09-16T17:51:15.168" v="6458"/>
          <ac:spMkLst>
            <pc:docMk/>
            <pc:sldMk cId="1091494235" sldId="910"/>
            <ac:spMk id="2" creationId="{9F459780-A232-5556-466B-0AB70C215DD5}"/>
          </ac:spMkLst>
        </pc:spChg>
        <pc:spChg chg="mod">
          <ac:chgData name="Jon Lapington" userId="e0c25fe43faa7020" providerId="LiveId" clId="{CF969888-E465-4DDE-AD56-8BDE0125CF40}" dt="2025-09-16T18:26:12.137" v="6834" actId="20577"/>
          <ac:spMkLst>
            <pc:docMk/>
            <pc:sldMk cId="1091494235" sldId="910"/>
            <ac:spMk id="3" creationId="{192D36E2-2312-D43D-AB69-1D1479EFC968}"/>
          </ac:spMkLst>
        </pc:spChg>
        <pc:picChg chg="del">
          <ac:chgData name="Jon Lapington" userId="e0c25fe43faa7020" providerId="LiveId" clId="{CF969888-E465-4DDE-AD56-8BDE0125CF40}" dt="2025-09-16T18:17:10.014" v="6673" actId="478"/>
          <ac:picMkLst>
            <pc:docMk/>
            <pc:sldMk cId="1091494235" sldId="910"/>
            <ac:picMk id="7" creationId="{D90682E2-09A3-52EF-1BB1-489255435B12}"/>
          </ac:picMkLst>
        </pc:picChg>
        <pc:picChg chg="add mod">
          <ac:chgData name="Jon Lapington" userId="e0c25fe43faa7020" providerId="LiveId" clId="{CF969888-E465-4DDE-AD56-8BDE0125CF40}" dt="2025-09-16T18:20:38.765" v="6767" actId="1076"/>
          <ac:picMkLst>
            <pc:docMk/>
            <pc:sldMk cId="1091494235" sldId="910"/>
            <ac:picMk id="9" creationId="{E7B59204-B7E2-7887-D9DF-FC235BFF3D64}"/>
          </ac:picMkLst>
        </pc:picChg>
      </pc:sldChg>
      <pc:sldChg chg="addSp delSp modSp add mod ord">
        <pc:chgData name="Jon Lapington" userId="e0c25fe43faa7020" providerId="LiveId" clId="{CF969888-E465-4DDE-AD56-8BDE0125CF40}" dt="2025-09-16T18:05:01.350" v="6569" actId="14100"/>
        <pc:sldMkLst>
          <pc:docMk/>
          <pc:sldMk cId="1720403102" sldId="911"/>
        </pc:sldMkLst>
        <pc:spChg chg="mod">
          <ac:chgData name="Jon Lapington" userId="e0c25fe43faa7020" providerId="LiveId" clId="{CF969888-E465-4DDE-AD56-8BDE0125CF40}" dt="2025-09-16T17:51:15.168" v="6458"/>
          <ac:spMkLst>
            <pc:docMk/>
            <pc:sldMk cId="1720403102" sldId="911"/>
            <ac:spMk id="2" creationId="{84BECD89-1A30-CCC5-5AC2-F7FC0BCA5FBD}"/>
          </ac:spMkLst>
        </pc:spChg>
        <pc:spChg chg="mod">
          <ac:chgData name="Jon Lapington" userId="e0c25fe43faa7020" providerId="LiveId" clId="{CF969888-E465-4DDE-AD56-8BDE0125CF40}" dt="2025-09-16T18:04:41.860" v="6568" actId="14100"/>
          <ac:spMkLst>
            <pc:docMk/>
            <pc:sldMk cId="1720403102" sldId="911"/>
            <ac:spMk id="3" creationId="{4153186D-7D6C-5EDC-3CA0-2306465F6F59}"/>
          </ac:spMkLst>
        </pc:spChg>
        <pc:spChg chg="add del mod">
          <ac:chgData name="Jon Lapington" userId="e0c25fe43faa7020" providerId="LiveId" clId="{CF969888-E465-4DDE-AD56-8BDE0125CF40}" dt="2025-09-16T18:03:52.551" v="6560" actId="21"/>
          <ac:spMkLst>
            <pc:docMk/>
            <pc:sldMk cId="1720403102" sldId="911"/>
            <ac:spMk id="13" creationId="{EC201728-A560-39E5-1517-729192E49B3C}"/>
          </ac:spMkLst>
        </pc:spChg>
        <pc:picChg chg="add mod">
          <ac:chgData name="Jon Lapington" userId="e0c25fe43faa7020" providerId="LiveId" clId="{CF969888-E465-4DDE-AD56-8BDE0125CF40}" dt="2025-09-16T17:48:20.070" v="6410"/>
          <ac:picMkLst>
            <pc:docMk/>
            <pc:sldMk cId="1720403102" sldId="911"/>
            <ac:picMk id="8" creationId="{660D3C29-AF8C-9125-DD00-86E37EB94B59}"/>
          </ac:picMkLst>
        </pc:picChg>
        <pc:picChg chg="del">
          <ac:chgData name="Jon Lapington" userId="e0c25fe43faa7020" providerId="LiveId" clId="{CF969888-E465-4DDE-AD56-8BDE0125CF40}" dt="2025-09-16T17:47:52.743" v="6405" actId="478"/>
          <ac:picMkLst>
            <pc:docMk/>
            <pc:sldMk cId="1720403102" sldId="911"/>
            <ac:picMk id="9" creationId="{9840C675-7221-32C0-9671-EC9DB162A22F}"/>
          </ac:picMkLst>
        </pc:picChg>
        <pc:picChg chg="add del mod">
          <ac:chgData name="Jon Lapington" userId="e0c25fe43faa7020" providerId="LiveId" clId="{CF969888-E465-4DDE-AD56-8BDE0125CF40}" dt="2025-09-16T18:03:52.551" v="6560" actId="21"/>
          <ac:picMkLst>
            <pc:docMk/>
            <pc:sldMk cId="1720403102" sldId="911"/>
            <ac:picMk id="11" creationId="{161F608B-2613-4E27-7C40-A49B2B9ED110}"/>
          </ac:picMkLst>
        </pc:picChg>
        <pc:picChg chg="add mod">
          <ac:chgData name="Jon Lapington" userId="e0c25fe43faa7020" providerId="LiveId" clId="{CF969888-E465-4DDE-AD56-8BDE0125CF40}" dt="2025-09-16T18:05:01.350" v="6569" actId="14100"/>
          <ac:picMkLst>
            <pc:docMk/>
            <pc:sldMk cId="1720403102" sldId="911"/>
            <ac:picMk id="14" creationId="{A346E64A-ABD7-F1CE-930E-2FD4AC4E230B}"/>
          </ac:picMkLst>
        </pc:picChg>
      </pc:sldChg>
      <pc:sldChg chg="add">
        <pc:chgData name="Jon Lapington" userId="e0c25fe43faa7020" providerId="LiveId" clId="{CF969888-E465-4DDE-AD56-8BDE0125CF40}" dt="2025-09-16T19:15:02.041" v="7911" actId="2890"/>
        <pc:sldMkLst>
          <pc:docMk/>
          <pc:sldMk cId="736982385" sldId="912"/>
        </pc:sldMkLst>
      </pc:sldChg>
      <pc:sldChg chg="modSp new del mod">
        <pc:chgData name="Jon Lapington" userId="e0c25fe43faa7020" providerId="LiveId" clId="{CF969888-E465-4DDE-AD56-8BDE0125CF40}" dt="2025-09-17T05:04:16.965" v="8964" actId="47"/>
        <pc:sldMkLst>
          <pc:docMk/>
          <pc:sldMk cId="3351639663" sldId="913"/>
        </pc:sldMkLst>
        <pc:spChg chg="mod">
          <ac:chgData name="Jon Lapington" userId="e0c25fe43faa7020" providerId="LiveId" clId="{CF969888-E465-4DDE-AD56-8BDE0125CF40}" dt="2025-09-16T19:30:36.809" v="8077" actId="20577"/>
          <ac:spMkLst>
            <pc:docMk/>
            <pc:sldMk cId="3351639663" sldId="913"/>
            <ac:spMk id="2" creationId="{634FE59D-91A2-1633-A66D-30AAA7245A7D}"/>
          </ac:spMkLst>
        </pc:spChg>
      </pc:sldChg>
      <pc:sldChg chg="addSp delSp modSp new del mod">
        <pc:chgData name="Jon Lapington" userId="e0c25fe43faa7020" providerId="LiveId" clId="{CF969888-E465-4DDE-AD56-8BDE0125CF40}" dt="2025-09-17T05:04:20.170" v="8965" actId="47"/>
        <pc:sldMkLst>
          <pc:docMk/>
          <pc:sldMk cId="1041330120" sldId="914"/>
        </pc:sldMkLst>
        <pc:spChg chg="mod">
          <ac:chgData name="Jon Lapington" userId="e0c25fe43faa7020" providerId="LiveId" clId="{CF969888-E465-4DDE-AD56-8BDE0125CF40}" dt="2025-09-16T19:31:02.290" v="8124" actId="20577"/>
          <ac:spMkLst>
            <pc:docMk/>
            <pc:sldMk cId="1041330120" sldId="914"/>
            <ac:spMk id="2" creationId="{F4243455-BBB0-8352-FB95-0D2E2A8886E7}"/>
          </ac:spMkLst>
        </pc:spChg>
        <pc:spChg chg="del">
          <ac:chgData name="Jon Lapington" userId="e0c25fe43faa7020" providerId="LiveId" clId="{CF969888-E465-4DDE-AD56-8BDE0125CF40}" dt="2025-09-16T19:31:11.294" v="8125"/>
          <ac:spMkLst>
            <pc:docMk/>
            <pc:sldMk cId="1041330120" sldId="914"/>
            <ac:spMk id="3" creationId="{D2A7176B-78B6-022D-1C1F-86171CCFA351}"/>
          </ac:spMkLst>
        </pc:spChg>
        <pc:picChg chg="add mod">
          <ac:chgData name="Jon Lapington" userId="e0c25fe43faa7020" providerId="LiveId" clId="{CF969888-E465-4DDE-AD56-8BDE0125CF40}" dt="2025-09-16T19:31:17.956" v="8128" actId="14100"/>
          <ac:picMkLst>
            <pc:docMk/>
            <pc:sldMk cId="1041330120" sldId="914"/>
            <ac:picMk id="8" creationId="{A106DF32-9685-669D-E77E-238493152282}"/>
          </ac:picMkLst>
        </pc:picChg>
      </pc:sldChg>
      <pc:sldChg chg="addSp delSp modSp add mod">
        <pc:chgData name="Jon Lapington" userId="e0c25fe43faa7020" providerId="LiveId" clId="{CF969888-E465-4DDE-AD56-8BDE0125CF40}" dt="2025-09-17T06:48:55.905" v="8968" actId="2"/>
        <pc:sldMkLst>
          <pc:docMk/>
          <pc:sldMk cId="3674692649" sldId="915"/>
        </pc:sldMkLst>
        <pc:spChg chg="mod">
          <ac:chgData name="Jon Lapington" userId="e0c25fe43faa7020" providerId="LiveId" clId="{CF969888-E465-4DDE-AD56-8BDE0125CF40}" dt="2025-09-17T05:03:51.730" v="8963" actId="20577"/>
          <ac:spMkLst>
            <pc:docMk/>
            <pc:sldMk cId="3674692649" sldId="915"/>
            <ac:spMk id="6" creationId="{48C700FF-BCD2-B6D2-17E3-C66858488597}"/>
          </ac:spMkLst>
        </pc:spChg>
        <pc:spChg chg="add del mod">
          <ac:chgData name="Jon Lapington" userId="e0c25fe43faa7020" providerId="LiveId" clId="{CF969888-E465-4DDE-AD56-8BDE0125CF40}" dt="2025-09-17T04:56:06.043" v="8752"/>
          <ac:spMkLst>
            <pc:docMk/>
            <pc:sldMk cId="3674692649" sldId="915"/>
            <ac:spMk id="9" creationId="{51CC7AD7-5447-CD13-21D2-791702A66684}"/>
          </ac:spMkLst>
        </pc:spChg>
        <pc:spChg chg="add mod">
          <ac:chgData name="Jon Lapington" userId="e0c25fe43faa7020" providerId="LiveId" clId="{CF969888-E465-4DDE-AD56-8BDE0125CF40}" dt="2025-09-17T06:48:55.905" v="8968" actId="2"/>
          <ac:spMkLst>
            <pc:docMk/>
            <pc:sldMk cId="3674692649" sldId="915"/>
            <ac:spMk id="13" creationId="{EB547281-E4E7-D2F2-51DC-CBC059D7CE21}"/>
          </ac:spMkLst>
        </pc:spChg>
        <pc:spChg chg="mod">
          <ac:chgData name="Jon Lapington" userId="e0c25fe43faa7020" providerId="LiveId" clId="{CF969888-E465-4DDE-AD56-8BDE0125CF40}" dt="2025-09-17T06:48:53.124" v="8967" actId="313"/>
          <ac:spMkLst>
            <pc:docMk/>
            <pc:sldMk cId="3674692649" sldId="915"/>
            <ac:spMk id="14" creationId="{CAFB129E-2EEE-D0B3-7170-11C3D3A56506}"/>
          </ac:spMkLst>
        </pc:spChg>
        <pc:picChg chg="del">
          <ac:chgData name="Jon Lapington" userId="e0c25fe43faa7020" providerId="LiveId" clId="{CF969888-E465-4DDE-AD56-8BDE0125CF40}" dt="2025-09-17T04:55:59.282" v="8749" actId="478"/>
          <ac:picMkLst>
            <pc:docMk/>
            <pc:sldMk cId="3674692649" sldId="915"/>
            <ac:picMk id="8" creationId="{1341EC58-2BA5-6E6F-F931-1A10317ACE5B}"/>
          </ac:picMkLst>
        </pc:picChg>
        <pc:picChg chg="add mod">
          <ac:chgData name="Jon Lapington" userId="e0c25fe43faa7020" providerId="LiveId" clId="{CF969888-E465-4DDE-AD56-8BDE0125CF40}" dt="2025-09-17T04:56:04.440" v="8751"/>
          <ac:picMkLst>
            <pc:docMk/>
            <pc:sldMk cId="3674692649" sldId="915"/>
            <ac:picMk id="10" creationId="{AE4AB72F-5384-04F8-53B4-BED4644A026C}"/>
          </ac:picMkLst>
        </pc:picChg>
        <pc:picChg chg="add mod">
          <ac:chgData name="Jon Lapington" userId="e0c25fe43faa7020" providerId="LiveId" clId="{CF969888-E465-4DDE-AD56-8BDE0125CF40}" dt="2025-09-17T04:58:33.753" v="8777" actId="1076"/>
          <ac:picMkLst>
            <pc:docMk/>
            <pc:sldMk cId="3674692649" sldId="915"/>
            <ac:picMk id="11" creationId="{26B9CD9F-6B88-4BB0-5127-6068A17AE4B9}"/>
          </ac:picMkLst>
        </pc:picChg>
      </pc:sldChg>
      <pc:sldMasterChg chg="addSp modSp mod modSldLayout">
        <pc:chgData name="Jon Lapington" userId="e0c25fe43faa7020" providerId="LiveId" clId="{CF969888-E465-4DDE-AD56-8BDE0125CF40}" dt="2025-09-16T19:16:56.198" v="7930" actId="1076"/>
        <pc:sldMasterMkLst>
          <pc:docMk/>
          <pc:sldMasterMk cId="1320898417" sldId="2147483648"/>
        </pc:sldMasterMkLst>
        <pc:picChg chg="mod">
          <ac:chgData name="Jon Lapington" userId="e0c25fe43faa7020" providerId="LiveId" clId="{CF969888-E465-4DDE-AD56-8BDE0125CF40}" dt="2025-09-16T17:29:32.901" v="6131" actId="1076"/>
          <ac:picMkLst>
            <pc:docMk/>
            <pc:sldMasterMk cId="1320898417" sldId="2147483648"/>
            <ac:picMk id="7" creationId="{108A0189-EAAD-C9A7-324C-6F9020EF44E9}"/>
          </ac:picMkLst>
        </pc:picChg>
        <pc:sldLayoutChg chg="addSp delSp modSp mod">
          <pc:chgData name="Jon Lapington" userId="e0c25fe43faa7020" providerId="LiveId" clId="{CF969888-E465-4DDE-AD56-8BDE0125CF40}" dt="2025-09-16T19:16:56.198" v="7930" actId="1076"/>
          <pc:sldLayoutMkLst>
            <pc:docMk/>
            <pc:sldMasterMk cId="1320898417" sldId="2147483648"/>
            <pc:sldLayoutMk cId="1728932631" sldId="2147483649"/>
          </pc:sldLayoutMkLst>
          <pc:picChg chg="add mod">
            <ac:chgData name="Jon Lapington" userId="e0c25fe43faa7020" providerId="LiveId" clId="{CF969888-E465-4DDE-AD56-8BDE0125CF40}" dt="2025-09-16T17:29:13.772" v="6129"/>
            <ac:picMkLst>
              <pc:docMk/>
              <pc:sldMasterMk cId="1320898417" sldId="2147483648"/>
              <pc:sldLayoutMk cId="1728932631" sldId="2147483649"/>
              <ac:picMk id="7" creationId="{2687A277-D18F-594A-A254-F4713F54707C}"/>
            </ac:picMkLst>
          </pc:picChg>
          <pc:picChg chg="mod">
            <ac:chgData name="Jon Lapington" userId="e0c25fe43faa7020" providerId="LiveId" clId="{CF969888-E465-4DDE-AD56-8BDE0125CF40}" dt="2025-09-16T19:16:38.011" v="7928" actId="1036"/>
            <ac:picMkLst>
              <pc:docMk/>
              <pc:sldMasterMk cId="1320898417" sldId="2147483648"/>
              <pc:sldLayoutMk cId="1728932631" sldId="2147483649"/>
              <ac:picMk id="15" creationId="{DDA9354F-0DEE-6DD3-F292-52BEC212E4F8}"/>
            </ac:picMkLst>
          </pc:picChg>
          <pc:picChg chg="mod">
            <ac:chgData name="Jon Lapington" userId="e0c25fe43faa7020" providerId="LiveId" clId="{CF969888-E465-4DDE-AD56-8BDE0125CF40}" dt="2025-09-16T19:16:38.011" v="7928" actId="1036"/>
            <ac:picMkLst>
              <pc:docMk/>
              <pc:sldMasterMk cId="1320898417" sldId="2147483648"/>
              <pc:sldLayoutMk cId="1728932631" sldId="2147483649"/>
              <ac:picMk id="16" creationId="{FC958731-89A7-B37B-7A59-547E66F4328E}"/>
            </ac:picMkLst>
          </pc:picChg>
          <pc:picChg chg="mod">
            <ac:chgData name="Jon Lapington" userId="e0c25fe43faa7020" providerId="LiveId" clId="{CF969888-E465-4DDE-AD56-8BDE0125CF40}" dt="2025-09-16T19:16:56.198" v="7930" actId="1076"/>
            <ac:picMkLst>
              <pc:docMk/>
              <pc:sldMasterMk cId="1320898417" sldId="2147483648"/>
              <pc:sldLayoutMk cId="1728932631" sldId="2147483649"/>
              <ac:picMk id="17" creationId="{ECEF69B0-D46E-0C17-96AB-D874C73A94F5}"/>
            </ac:picMkLst>
          </pc:picChg>
          <pc:picChg chg="mod">
            <ac:chgData name="Jon Lapington" userId="e0c25fe43faa7020" providerId="LiveId" clId="{CF969888-E465-4DDE-AD56-8BDE0125CF40}" dt="2025-09-16T19:16:48.080" v="7929" actId="1076"/>
            <ac:picMkLst>
              <pc:docMk/>
              <pc:sldMasterMk cId="1320898417" sldId="2147483648"/>
              <pc:sldLayoutMk cId="1728932631" sldId="2147483649"/>
              <ac:picMk id="18" creationId="{8219A560-5129-DC50-9D54-7B3D52AD28F8}"/>
            </ac:picMkLst>
          </pc:picChg>
          <pc:picChg chg="mod">
            <ac:chgData name="Jon Lapington" userId="e0c25fe43faa7020" providerId="LiveId" clId="{CF969888-E465-4DDE-AD56-8BDE0125CF40}" dt="2025-09-16T19:16:38.011" v="7928" actId="1036"/>
            <ac:picMkLst>
              <pc:docMk/>
              <pc:sldMasterMk cId="1320898417" sldId="2147483648"/>
              <pc:sldLayoutMk cId="1728932631" sldId="2147483649"/>
              <ac:picMk id="19" creationId="{9D98B4A0-B45B-25B0-2DCF-55B47E5BBA96}"/>
            </ac:picMkLst>
          </pc:picChg>
        </pc:sldLayoutChg>
      </pc:sldMasterChg>
      <pc:sldMasterChg chg="addSp modSldLayout">
        <pc:chgData name="Jon Lapington" userId="e0c25fe43faa7020" providerId="LiveId" clId="{CF969888-E465-4DDE-AD56-8BDE0125CF40}" dt="2025-09-15T16:41:40.957" v="6109"/>
        <pc:sldMasterMkLst>
          <pc:docMk/>
          <pc:sldMasterMk cId="1582592981" sldId="2147483660"/>
        </pc:sldMasterMkLst>
        <pc:sldLayoutChg chg="addSp">
          <pc:chgData name="Jon Lapington" userId="e0c25fe43faa7020" providerId="LiveId" clId="{CF969888-E465-4DDE-AD56-8BDE0125CF40}" dt="2025-09-15T16:41:40.957" v="6109"/>
          <pc:sldLayoutMkLst>
            <pc:docMk/>
            <pc:sldMasterMk cId="1582592981" sldId="2147483660"/>
            <pc:sldLayoutMk cId="1340590190" sldId="2147483661"/>
          </pc:sldLayoutMkLst>
        </pc:sldLayoutChg>
      </pc:sldMasterChg>
      <pc:sldMasterChg chg="addSp modSldLayout">
        <pc:chgData name="Jon Lapington" userId="e0c25fe43faa7020" providerId="LiveId" clId="{CF969888-E465-4DDE-AD56-8BDE0125CF40}" dt="2025-09-15T16:42:18.797" v="6111"/>
        <pc:sldMasterMkLst>
          <pc:docMk/>
          <pc:sldMasterMk cId="2534530778" sldId="2147483660"/>
        </pc:sldMasterMkLst>
        <pc:sldLayoutChg chg="addSp">
          <pc:chgData name="Jon Lapington" userId="e0c25fe43faa7020" providerId="LiveId" clId="{CF969888-E465-4DDE-AD56-8BDE0125CF40}" dt="2025-09-15T16:42:18.797" v="6111"/>
          <pc:sldLayoutMkLst>
            <pc:docMk/>
            <pc:sldMasterMk cId="2534530778" sldId="2147483660"/>
            <pc:sldLayoutMk cId="3401900240" sldId="2147483661"/>
          </pc:sldLayoutMkLst>
        </pc:sldLayoutChg>
      </pc:sldMasterChg>
    </pc:docChg>
  </pc:docChgLst>
  <pc:docChgLst>
    <pc:chgData name="Jon Lapington" userId="e0c25fe43faa7020" providerId="LiveId" clId="{7EE2BDB5-0816-4EAD-97B0-F86E2241DC4E}"/>
    <pc:docChg chg="custSel modSld">
      <pc:chgData name="Jon Lapington" userId="e0c25fe43faa7020" providerId="LiveId" clId="{7EE2BDB5-0816-4EAD-97B0-F86E2241DC4E}" dt="2025-09-13T17:50:31.242" v="38" actId="27636"/>
      <pc:docMkLst>
        <pc:docMk/>
      </pc:docMkLst>
      <pc:sldChg chg="addSp delSp modSp mod">
        <pc:chgData name="Jon Lapington" userId="e0c25fe43faa7020" providerId="LiveId" clId="{7EE2BDB5-0816-4EAD-97B0-F86E2241DC4E}" dt="2025-09-13T17:16:12.224" v="5" actId="1076"/>
        <pc:sldMkLst>
          <pc:docMk/>
          <pc:sldMk cId="1131581028" sldId="260"/>
        </pc:sldMkLst>
        <pc:picChg chg="add mod">
          <ac:chgData name="Jon Lapington" userId="e0c25fe43faa7020" providerId="LiveId" clId="{7EE2BDB5-0816-4EAD-97B0-F86E2241DC4E}" dt="2025-09-13T17:16:12.224" v="5" actId="1076"/>
          <ac:picMkLst>
            <pc:docMk/>
            <pc:sldMk cId="1131581028" sldId="260"/>
            <ac:picMk id="9" creationId="{8972853D-6F22-843D-E90A-2837236DF2E2}"/>
          </ac:picMkLst>
        </pc:picChg>
      </pc:sldChg>
      <pc:sldChg chg="addSp modSp mod modClrScheme chgLayout">
        <pc:chgData name="Jon Lapington" userId="e0c25fe43faa7020" providerId="LiveId" clId="{7EE2BDB5-0816-4EAD-97B0-F86E2241DC4E}" dt="2025-09-13T17:50:31.242" v="38" actId="27636"/>
        <pc:sldMkLst>
          <pc:docMk/>
          <pc:sldMk cId="3188194615" sldId="262"/>
        </pc:sldMkLst>
        <pc:spChg chg="mod ord">
          <ac:chgData name="Jon Lapington" userId="e0c25fe43faa7020" providerId="LiveId" clId="{7EE2BDB5-0816-4EAD-97B0-F86E2241DC4E}" dt="2025-09-13T17:50:31.071" v="36" actId="700"/>
          <ac:spMkLst>
            <pc:docMk/>
            <pc:sldMk cId="3188194615" sldId="262"/>
            <ac:spMk id="2" creationId="{32B0070B-83FB-4738-5C60-8D2F8362FA47}"/>
          </ac:spMkLst>
        </pc:spChg>
        <pc:spChg chg="mod ord">
          <ac:chgData name="Jon Lapington" userId="e0c25fe43faa7020" providerId="LiveId" clId="{7EE2BDB5-0816-4EAD-97B0-F86E2241DC4E}" dt="2025-09-13T17:50:31.242" v="38" actId="27636"/>
          <ac:spMkLst>
            <pc:docMk/>
            <pc:sldMk cId="3188194615" sldId="262"/>
            <ac:spMk id="3" creationId="{DF078AA0-AB48-895D-5FF8-79919B5B27A7}"/>
          </ac:spMkLst>
        </pc:spChg>
        <pc:spChg chg="mod ord">
          <ac:chgData name="Jon Lapington" userId="e0c25fe43faa7020" providerId="LiveId" clId="{7EE2BDB5-0816-4EAD-97B0-F86E2241DC4E}" dt="2025-09-13T17:50:31.071" v="36" actId="700"/>
          <ac:spMkLst>
            <pc:docMk/>
            <pc:sldMk cId="3188194615" sldId="262"/>
            <ac:spMk id="4" creationId="{DE018325-A9C9-9A7C-FA7A-050EFE8631AA}"/>
          </ac:spMkLst>
        </pc:spChg>
        <pc:spChg chg="mod ord">
          <ac:chgData name="Jon Lapington" userId="e0c25fe43faa7020" providerId="LiveId" clId="{7EE2BDB5-0816-4EAD-97B0-F86E2241DC4E}" dt="2025-09-13T17:50:31.071" v="36" actId="700"/>
          <ac:spMkLst>
            <pc:docMk/>
            <pc:sldMk cId="3188194615" sldId="262"/>
            <ac:spMk id="5" creationId="{ED84D5AE-835C-5AB2-0997-4D85B8C613B5}"/>
          </ac:spMkLst>
        </pc:spChg>
        <pc:spChg chg="mod ord">
          <ac:chgData name="Jon Lapington" userId="e0c25fe43faa7020" providerId="LiveId" clId="{7EE2BDB5-0816-4EAD-97B0-F86E2241DC4E}" dt="2025-09-13T17:50:31.071" v="36" actId="700"/>
          <ac:spMkLst>
            <pc:docMk/>
            <pc:sldMk cId="3188194615" sldId="262"/>
            <ac:spMk id="6" creationId="{2A634F62-ED80-082E-04D4-7B6E1255F395}"/>
          </ac:spMkLst>
        </pc:spChg>
      </pc:sldChg>
      <pc:sldChg chg="modSp mod">
        <pc:chgData name="Jon Lapington" userId="e0c25fe43faa7020" providerId="LiveId" clId="{7EE2BDB5-0816-4EAD-97B0-F86E2241DC4E}" dt="2025-09-13T17:49:35.096" v="35" actId="6549"/>
        <pc:sldMkLst>
          <pc:docMk/>
          <pc:sldMk cId="1586602162" sldId="266"/>
        </pc:sldMkLst>
        <pc:spChg chg="mod">
          <ac:chgData name="Jon Lapington" userId="e0c25fe43faa7020" providerId="LiveId" clId="{7EE2BDB5-0816-4EAD-97B0-F86E2241DC4E}" dt="2025-09-13T17:49:35.096" v="35" actId="6549"/>
          <ac:spMkLst>
            <pc:docMk/>
            <pc:sldMk cId="1586602162" sldId="266"/>
            <ac:spMk id="2" creationId="{3602CA6E-9865-9286-E26A-309F4062B9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F3AD5-47E6-499B-ADD3-88E982C1D629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1F0E-B130-4921-B0C0-F5A7C7E8F0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91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B263-A9C5-53F2-BB22-5EAF7A29F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1B233-4287-14B3-B7F1-B4D3774D6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3CA6-2833-D20C-C1F3-BD795637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E2DF-51DE-4785-53FB-D6DF50D6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CA454-50ED-1B65-1F55-75741635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 descr="A close up of a logo&#10;&#10;AI-generated content may be incorrect.">
            <a:extLst>
              <a:ext uri="{FF2B5EF4-FFF2-40B4-BE49-F238E27FC236}">
                <a16:creationId xmlns:a16="http://schemas.microsoft.com/office/drawing/2014/main" id="{DDA9354F-0DEE-6DD3-F292-52BEC212E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91" y="4740809"/>
            <a:ext cx="2565417" cy="684111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C958731-89A7-B37B-7A59-547E66F43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4769189"/>
            <a:ext cx="2169519" cy="627353"/>
          </a:xfrm>
          <a:prstGeom prst="rect">
            <a:avLst/>
          </a:prstGeom>
        </p:spPr>
      </p:pic>
      <p:pic>
        <p:nvPicPr>
          <p:cNvPr id="17" name="Picture 16" descr="A black and purple triangle&#10;&#10;AI-generated content may be incorrect.">
            <a:extLst>
              <a:ext uri="{FF2B5EF4-FFF2-40B4-BE49-F238E27FC236}">
                <a16:creationId xmlns:a16="http://schemas.microsoft.com/office/drawing/2014/main" id="{ECEF69B0-D46E-0C17-96AB-D874C73A94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39" y="5552367"/>
            <a:ext cx="1471108" cy="975835"/>
          </a:xfrm>
          <a:prstGeom prst="rect">
            <a:avLst/>
          </a:prstGeom>
        </p:spPr>
      </p:pic>
      <p:pic>
        <p:nvPicPr>
          <p:cNvPr id="18" name="Picture 17" descr="A black background with a blue and yellow shield and lion&#10;&#10;AI-generated content may be incorrect.">
            <a:extLst>
              <a:ext uri="{FF2B5EF4-FFF2-40B4-BE49-F238E27FC236}">
                <a16:creationId xmlns:a16="http://schemas.microsoft.com/office/drawing/2014/main" id="{8219A560-5129-DC50-9D54-7B3D52AD28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99" y="4572250"/>
            <a:ext cx="3050041" cy="3050041"/>
          </a:xfrm>
          <a:prstGeom prst="rect">
            <a:avLst/>
          </a:prstGeom>
        </p:spPr>
      </p:pic>
      <p:pic>
        <p:nvPicPr>
          <p:cNvPr id="19" name="Picture 18" descr="A black and orange logo&#10;&#10;AI-generated content may be incorrect.">
            <a:extLst>
              <a:ext uri="{FF2B5EF4-FFF2-40B4-BE49-F238E27FC236}">
                <a16:creationId xmlns:a16="http://schemas.microsoft.com/office/drawing/2014/main" id="{9D98B4A0-B45B-25B0-2DCF-55B47E5BBA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02" y="4441509"/>
            <a:ext cx="2565417" cy="1282709"/>
          </a:xfrm>
          <a:prstGeom prst="rect">
            <a:avLst/>
          </a:prstGeom>
        </p:spPr>
      </p:pic>
      <p:pic>
        <p:nvPicPr>
          <p:cNvPr id="7" name="Picture 6" descr="Numbers in the sky&#10;&#10;AI-generated content may be incorrect.">
            <a:extLst>
              <a:ext uri="{FF2B5EF4-FFF2-40B4-BE49-F238E27FC236}">
                <a16:creationId xmlns:a16="http://schemas.microsoft.com/office/drawing/2014/main" id="{2687A277-D18F-594A-A254-F4713F5470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2645" cy="18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1954-C840-BF6A-5318-913069CC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DCB0A-925F-13D6-CB96-7330C9115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ABEF5-D6A3-9C8F-F1D6-63463B7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5E79-27D0-F2CF-587D-444FC7D1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03F0C-44CF-50EA-CFF9-B09D48BB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4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C8FD9-E452-422A-A92B-623CA31D6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BBB06-76FE-56D9-0F1D-3BD58DA44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9FA99-38C8-9B77-884D-F75B4BBA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31741-3FCE-DDC3-86D3-2A76BCD0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430B9-2686-FE84-B617-5C619D9C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45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00DB-6985-DADD-F2F2-C498E7AE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1C1E-D2B6-7670-D021-F0943403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41145-4F17-1CA7-2763-BCDF42C1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D53D3-B726-5E72-961E-98775C0C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5CE73-D053-17FB-BB2C-A59BA5F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4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A05-43C1-3C2B-4832-DF9A3A74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D920-F3F0-D2D9-06DF-CCF7FD03A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1DB5-4429-5320-2DF2-21A31744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24E6-D6A4-3861-01EA-7E0BF1ED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F6146-F51B-92BA-DD7F-15F0FA57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0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5285-4035-C52E-ECFB-6EB51951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399BD-CECD-F201-2D7D-C9AF35E8A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5D0A3-0A78-0E38-A1A2-F0D7ACC0D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5E385-A80F-10AF-FD28-051440E8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7800C-7F57-C2A9-D341-7DF91563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B94A8-2DB7-23B4-B47A-860DECA8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73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D338-5E03-8760-62A1-DB19D1BB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C92A8-A6AF-3CF2-3792-7A0DD28F9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B7644-D426-FC6D-F696-5FF0F3A5A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AB45F-2B6A-324F-0E21-7D1BB28CA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44777-DBF4-ED45-56D5-BA9E6F2C5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CC985-7665-294C-98BC-0496C48D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2D7D3-5140-D1A3-BC17-C9C4F05D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6B2BC-6A64-3604-0FDE-2D7D7DC1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81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E73B-8F22-D300-0FD1-23C42CF0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793C2-CDA2-254A-2871-05D80D82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376CD-ADB0-CBE6-A336-655FE521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FF3AD-0000-A37A-B05B-846ED0A0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8963E-8E8C-B316-ACBE-98C7F2B7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F43CB-7CFD-0BE3-E860-4168AC28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B127E-09E7-A193-BC51-356F18A3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91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F840-A9FC-8944-CEEF-32621B55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BFE5-CE97-A409-5CCA-B29A6CAD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16BA6-4306-8959-2315-34D44195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8555B-3443-4D18-157D-601DB63A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91847-66F2-84AE-3DD6-6DFCFF3D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62AD5-D948-C954-B526-352A91B0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09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DBB0-2D1C-0202-B1C9-AB1D4640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DC53C-6B36-740B-EE14-48CA9888B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43037-C98E-62B9-B4D1-A1B886726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D0F9B-AC1E-1CF2-4A3D-F7B501B3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2F7EA-D6C3-AF75-BD4E-15DC1297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BAB49-72AA-BE43-660F-5DBBEC7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2DB95-DEE0-0D38-3568-656B3F71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04FBB-46D3-DE13-019C-C898AF633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3A40F-508E-434F-F9E0-B877A6425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0E6CA-BA7E-B883-FB5D-69A09CF40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4050" y="6356350"/>
            <a:ext cx="538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AD0F9-F5F8-E97F-9E6E-7857FC907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6AC2E-67BA-451B-B9DC-67DE6952C0A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logo with a red and white arc&#10;&#10;AI-generated content may be incorrect.">
            <a:extLst>
              <a:ext uri="{FF2B5EF4-FFF2-40B4-BE49-F238E27FC236}">
                <a16:creationId xmlns:a16="http://schemas.microsoft.com/office/drawing/2014/main" id="{108A0189-EAAD-C9A7-324C-6F9020EF44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28" y="230188"/>
            <a:ext cx="1998977" cy="11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FB9D-EDAC-B71F-17A0-D9B0D4A4D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155" y="1140176"/>
            <a:ext cx="1030569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Transmission Dynodes: Enhancing Vacuum Photodetectors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040F1-481A-69D1-6242-01FEE9A94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4775"/>
            <a:ext cx="9144000" cy="1655762"/>
          </a:xfrm>
        </p:spPr>
        <p:txBody>
          <a:bodyPr/>
          <a:lstStyle/>
          <a:p>
            <a:r>
              <a:rPr lang="en-GB" b="1" dirty="0"/>
              <a:t>J. Lapington</a:t>
            </a:r>
            <a:r>
              <a:rPr lang="en-GB" dirty="0"/>
              <a:t>, D. Cussans, T. Conneely, N. Fox, G. Jones, </a:t>
            </a:r>
            <a:br>
              <a:rPr lang="en-GB" dirty="0"/>
            </a:br>
            <a:r>
              <a:rPr lang="en-GB" dirty="0"/>
              <a:t>M. Kreps, J. Milnes, W. Oughton, and A. Romano</a:t>
            </a:r>
          </a:p>
        </p:txBody>
      </p:sp>
    </p:spTree>
    <p:extLst>
      <p:ext uri="{BB962C8B-B14F-4D97-AF65-F5344CB8AC3E}">
        <p14:creationId xmlns:p14="http://schemas.microsoft.com/office/powerpoint/2010/main" val="16066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9A5E-94B8-24CD-01A0-6A8A26610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7DBE-DC37-3327-CA4D-72CAEB79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CBA35-FD4A-A8CD-C761-91534F5DEC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69923" cy="46672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b="1" dirty="0"/>
                  <a:t>Count Rate Characteristics – negative effects of high gain</a:t>
                </a:r>
              </a:p>
              <a:p>
                <a:r>
                  <a:rPr lang="en-GB" dirty="0"/>
                  <a:t>Maximum signal current  - 10-20% of MCP strip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Strip current determined by MCP resistance and HV,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𝐻𝑉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𝑚𝑐𝑝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r>
                  <a:rPr lang="en-GB" b="1" dirty="0">
                    <a:solidFill>
                      <a:srgbClr val="FF0000"/>
                    </a:solidFill>
                  </a:rPr>
                  <a:t>Maximum count rate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𝑯𝑽</m:t>
                        </m:r>
                      </m:num>
                      <m:den>
                        <m:sSub>
                          <m:sSubPr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𝒎𝒄𝒑</m:t>
                            </m:r>
                          </m:sub>
                        </m:s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𝒈𝒂𝒊𝒏</m:t>
                        </m:r>
                      </m:den>
                    </m:f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But minimum MCP resistance limited by thermal runaway (-ve coeff. of resistance)</a:t>
                </a:r>
              </a:p>
              <a:p>
                <a:pPr marL="0" indent="0">
                  <a:buNone/>
                </a:pPr>
                <a:r>
                  <a:rPr lang="en-GB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GB" b="1" dirty="0">
                    <a:solidFill>
                      <a:srgbClr val="FF0000"/>
                    </a:solidFill>
                  </a:rPr>
                  <a:t>Maximum count rate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gain</a:t>
                </a:r>
                <a:r>
                  <a:rPr lang="en-GB" b="1" baseline="30000" dirty="0">
                    <a:solidFill>
                      <a:srgbClr val="FF0000"/>
                    </a:solidFill>
                  </a:rPr>
                  <a:t>-1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CBA35-FD4A-A8CD-C761-91534F5DEC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69923" cy="4667250"/>
              </a:xfrm>
              <a:blipFill>
                <a:blip r:embed="rId2"/>
                <a:stretch>
                  <a:fillRect l="-1724" t="-2611" r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702F-DFFD-BBA1-0D5D-51B66D53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461B-C49A-FB19-A0F3-9F776BAE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55522-CB39-4DB5-0CA0-993184E2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27558-74D3-0409-FE64-9E158934F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123" y="2148836"/>
            <a:ext cx="4765611" cy="35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2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D3656-52E7-CAE2-F5CB-0D0D3BC43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9780-A232-5556-466B-0AB70C2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36E2-2312-D43D-AB69-1D1479EF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992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Count Rate Characteristics – negative effects of high gain</a:t>
            </a:r>
          </a:p>
          <a:p>
            <a:r>
              <a:rPr lang="en-GB" dirty="0"/>
              <a:t>Saturated PHD with distinct valley required for thresholding and good photon counting statistics </a:t>
            </a:r>
          </a:p>
          <a:p>
            <a:r>
              <a:rPr lang="en-GB" dirty="0"/>
              <a:t>Typically: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 M</a:t>
            </a:r>
            <a:r>
              <a:rPr lang="en-GB" b="1" dirty="0">
                <a:solidFill>
                  <a:srgbClr val="FF0000"/>
                </a:solidFill>
              </a:rPr>
              <a:t>inimum gain required &gt;&gt;10</a:t>
            </a:r>
            <a:r>
              <a:rPr lang="en-GB" b="1" baseline="30000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7096-3610-FDB0-8C93-1B6F4FBF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8852-9864-B768-ED2E-9BB0AC9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FAA7-2566-9B69-39DF-66FA2747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 descr="A diagram of a channel number&#10;&#10;AI-generated content may be incorrect.">
            <a:extLst>
              <a:ext uri="{FF2B5EF4-FFF2-40B4-BE49-F238E27FC236}">
                <a16:creationId xmlns:a16="http://schemas.microsoft.com/office/drawing/2014/main" id="{E7B59204-B7E2-7887-D9DF-FC235BFF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09" y="2377859"/>
            <a:ext cx="4869026" cy="33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254A9-00DA-3744-EEED-09E1556CD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070B-83FB-4738-5C60-8D2F8362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78AA0-AB48-895D-5FF8-79919B5B2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b="1" dirty="0"/>
                  <a:t>Dynamic range – negative effects of high gain</a:t>
                </a:r>
              </a:p>
              <a:p>
                <a:r>
                  <a:rPr lang="en-GB" dirty="0"/>
                  <a:t>At high rates:</a:t>
                </a:r>
              </a:p>
              <a:p>
                <a:pPr lvl="1"/>
                <a:r>
                  <a:rPr lang="en-GB" dirty="0"/>
                  <a:t>Signal current limited by MCP strip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𝐻𝑉</m:t>
                        </m:r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𝑚𝑐𝑝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b="1" dirty="0">
                    <a:solidFill>
                      <a:srgbClr val="FF0000"/>
                    </a:solidFill>
                  </a:rPr>
                  <a:t>Maximum count rate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gain</a:t>
                </a:r>
                <a:r>
                  <a:rPr lang="en-GB" b="1" baseline="30000" dirty="0">
                    <a:solidFill>
                      <a:srgbClr val="FF0000"/>
                    </a:solidFill>
                  </a:rPr>
                  <a:t>-1</a:t>
                </a:r>
              </a:p>
              <a:p>
                <a:r>
                  <a:rPr lang="en-GB" dirty="0"/>
                  <a:t>At low rates:</a:t>
                </a:r>
              </a:p>
              <a:p>
                <a:pPr lvl="1"/>
                <a:r>
                  <a:rPr lang="en-GB" dirty="0"/>
                  <a:t>Minimum signal set by threshold level</a:t>
                </a:r>
              </a:p>
              <a:p>
                <a:pPr lvl="1"/>
                <a:r>
                  <a:rPr lang="en-GB" dirty="0"/>
                  <a:t>Minimum gain (&gt;10</a:t>
                </a:r>
                <a:r>
                  <a:rPr lang="en-GB" baseline="30000" dirty="0"/>
                  <a:t>5</a:t>
                </a:r>
                <a:r>
                  <a:rPr lang="en-GB" dirty="0"/>
                  <a:t>) required for saturated PHD with valley</a:t>
                </a:r>
              </a:p>
              <a:p>
                <a:r>
                  <a:rPr lang="en-GB" b="1" dirty="0">
                    <a:solidFill>
                      <a:srgbClr val="FF0000"/>
                    </a:solidFill>
                  </a:rPr>
                  <a:t>Dynamic range set by gain required for PHD saturation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78AA0-AB48-895D-5FF8-79919B5B2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18325-A9C9-9A7C-FA7A-050EFE86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4D5AE-835C-5AB2-0997-4D85B8C6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34F62-ED80-082E-04D4-7B6E1255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19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BA3B-E6A6-B10E-18B6-F17BE145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escape MCP-PMT limitations?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1C70-7027-40C0-5D8D-1A1ADE31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Operation at reduced gain (without performance loss)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Increased lifetime, maximum count rate, dynamic range</a:t>
            </a:r>
          </a:p>
          <a:p>
            <a:r>
              <a:rPr lang="en-GB" dirty="0">
                <a:sym typeface="Wingdings" panose="05000000000000000000" pitchFamily="2" charset="2"/>
              </a:rPr>
              <a:t>Improve (narrow) pulse height distribution (without gain increase)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 Possibility to run at lower overall gain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FF0000"/>
                </a:solidFill>
              </a:rPr>
              <a:t> Lower gain increases maximum count rate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FF0000"/>
                </a:solidFill>
              </a:rPr>
              <a:t> Lower gain also reduces ion feedback, increasing lifetime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FF0000"/>
                </a:solidFill>
              </a:rPr>
              <a:t> Narrow PHD also improves SPE resolution and dynamic range</a:t>
            </a:r>
          </a:p>
          <a:p>
            <a:r>
              <a:rPr lang="en-GB" dirty="0"/>
              <a:t>Physical technique to limit/prevent ion feedback to photocathode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FF0000"/>
                </a:solidFill>
              </a:rPr>
              <a:t>Further improvement in lifetime</a:t>
            </a:r>
          </a:p>
          <a:p>
            <a:pPr marL="457200" lvl="1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How to simultaneously achieve these objectives???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9CD6-5C2F-39D4-D175-33223B88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4F07-EA1C-2CED-C961-E7D2109E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6631-1282-6E39-797F-32CBF853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5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CA6E-9865-9286-E26A-309F406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833A2-9129-6F6F-5D58-200952CB4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Must produce electron gain in vacuo</a:t>
                </a:r>
              </a:p>
              <a:p>
                <a:pPr lvl="1"/>
                <a:r>
                  <a:rPr lang="en-GB" dirty="0"/>
                  <a:t>Operates via secondary electron emission (SEE)</a:t>
                </a:r>
              </a:p>
              <a:p>
                <a:pPr lvl="1"/>
                <a:r>
                  <a:rPr lang="en-GB" dirty="0"/>
                  <a:t>Technology choice: reflection or transmission dynode</a:t>
                </a:r>
              </a:p>
              <a:p>
                <a:r>
                  <a:rPr lang="en-GB" dirty="0"/>
                  <a:t>Impermeable to ion feedback</a:t>
                </a:r>
              </a:p>
              <a:p>
                <a:pPr lvl="1"/>
                <a:r>
                  <a:rPr lang="en-GB" dirty="0"/>
                  <a:t>Reflection dynode – porous structure	</a:t>
                </a:r>
                <a:r>
                  <a:rPr lang="en-GB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</a:t>
                </a:r>
              </a:p>
              <a:p>
                <a:pPr lvl="1"/>
                <a:r>
                  <a:rPr lang="en-GB" dirty="0"/>
                  <a:t>Transmission dynode – planar membrane	</a:t>
                </a:r>
                <a:r>
                  <a:rPr lang="en-GB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</a:t>
                </a:r>
                <a:endParaRPr lang="en-GB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GB" dirty="0"/>
                  <a:t>High gain first stage</a:t>
                </a:r>
              </a:p>
              <a:p>
                <a:pPr lvl="1"/>
                <a:r>
                  <a:rPr lang="en-GB" dirty="0"/>
                  <a:t>Poisson statistics </a:t>
                </a:r>
                <a:r>
                  <a:rPr lang="en-GB" dirty="0">
                    <a:sym typeface="Wingdings" panose="05000000000000000000" pitchFamily="2" charset="2"/>
                  </a:rPr>
                  <a:t> n</a:t>
                </a:r>
                <a:r>
                  <a:rPr lang="en-GB" dirty="0"/>
                  <a:t>arrower distribution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dirty="0"/>
                  <a:t>) 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increases</a:t>
                </a:r>
              </a:p>
              <a:p>
                <a:pPr lvl="1"/>
                <a:r>
                  <a:rPr lang="en-GB" dirty="0"/>
                  <a:t>Performance determined by material choice and device geometry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833A2-9129-6F6F-5D58-200952CB4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FC3C6-0E86-DA47-B2D5-BED7BF40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0C918-AD41-6B44-5964-8BC0A45B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4AFB7-CFD0-9E17-F7AC-2F9167A6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0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15E9-472E-E5C2-9A89-CA8ABDF9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Recap: Secondary Electron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27BA-1564-5835-E612-ED886A856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Four processes:</a:t>
            </a:r>
          </a:p>
          <a:p>
            <a:r>
              <a:rPr lang="en-GB" dirty="0"/>
              <a:t>Excitation – of energetic photoelectron</a:t>
            </a:r>
          </a:p>
          <a:p>
            <a:r>
              <a:rPr lang="en-GB" dirty="0"/>
              <a:t>Thermalisation – to maximise # of secondary electrons</a:t>
            </a:r>
          </a:p>
          <a:p>
            <a:r>
              <a:rPr lang="en-GB" dirty="0"/>
              <a:t>Transport – to dynode output</a:t>
            </a:r>
          </a:p>
          <a:p>
            <a:r>
              <a:rPr lang="en-GB" dirty="0"/>
              <a:t>Emission – to vacuum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C15B-0AB5-A4C8-6092-943ACBBA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629D-D855-611E-CB6D-13F401DE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1EBE-E69B-D96D-8A26-37C9DDC7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C7882-5E96-68E5-F3BF-AAECF6E4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9F24-6798-00EE-6162-56717C13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Recap: Secondary Electron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49CC-B3FD-2D9C-0654-2DBC6320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Four processes:</a:t>
            </a:r>
          </a:p>
          <a:p>
            <a:r>
              <a:rPr lang="en-GB" dirty="0"/>
              <a:t>Excitation – of energetic photoelectron</a:t>
            </a:r>
          </a:p>
          <a:p>
            <a:pPr lvl="1"/>
            <a:r>
              <a:rPr lang="en-GB" dirty="0"/>
              <a:t>Generation of secondary electrons by interaction of primary electron</a:t>
            </a:r>
          </a:p>
          <a:p>
            <a:pPr lvl="1"/>
            <a:r>
              <a:rPr lang="en-GB" dirty="0"/>
              <a:t>Absorption depth and number of secondaries related to primary electron energy and band gap</a:t>
            </a:r>
          </a:p>
          <a:p>
            <a:r>
              <a:rPr lang="en-GB" dirty="0"/>
              <a:t>Thermalisation – to maximise # of secondary electrons</a:t>
            </a:r>
          </a:p>
          <a:p>
            <a:pPr lvl="1"/>
            <a:r>
              <a:rPr lang="en-GB" dirty="0"/>
              <a:t>Thermalisation of initial energetic secondaries to ~conduction band minimum (CBM) energies</a:t>
            </a:r>
          </a:p>
          <a:p>
            <a:r>
              <a:rPr lang="en-GB" dirty="0"/>
              <a:t>Transport – to dynode output</a:t>
            </a:r>
          </a:p>
          <a:p>
            <a:pPr lvl="1"/>
            <a:r>
              <a:rPr lang="en-GB" dirty="0"/>
              <a:t>Transport efficiency dependent on scattering, trapping, and escape depth</a:t>
            </a:r>
          </a:p>
          <a:p>
            <a:pPr lvl="1"/>
            <a:r>
              <a:rPr lang="en-GB" dirty="0"/>
              <a:t>Scattering: band gap influences number of conduction band electrons causing scatter</a:t>
            </a:r>
          </a:p>
          <a:p>
            <a:pPr lvl="1"/>
            <a:r>
              <a:rPr lang="en-GB" dirty="0"/>
              <a:t>Trapping: dependent on crystallinity – defects cause traps, degrade efficient transport</a:t>
            </a:r>
          </a:p>
          <a:p>
            <a:pPr lvl="1"/>
            <a:r>
              <a:rPr lang="en-GB" dirty="0"/>
              <a:t>Escape depth depends on primary energy and device geometry</a:t>
            </a:r>
          </a:p>
          <a:p>
            <a:r>
              <a:rPr lang="en-GB" dirty="0"/>
              <a:t>Emission – to vacuum</a:t>
            </a:r>
          </a:p>
          <a:p>
            <a:pPr lvl="1"/>
            <a:r>
              <a:rPr lang="en-GB" dirty="0"/>
              <a:t>Majority of secondary electrons thermalised – energies close to CBM</a:t>
            </a:r>
          </a:p>
          <a:p>
            <a:pPr lvl="1"/>
            <a:r>
              <a:rPr lang="en-GB" dirty="0"/>
              <a:t>Dynode surface modification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Negative Electron affinity (NEA) </a:t>
            </a:r>
          </a:p>
          <a:p>
            <a:pPr lvl="1"/>
            <a:r>
              <a:rPr lang="en-GB" dirty="0"/>
              <a:t>NEA allows electrons near CBM to be ejected into vacuum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74E3-7716-D287-9CE1-3393A3F4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06E6-B99C-E440-1F0D-247C8673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0F6A-66E5-BBC3-5A08-EA3E76BC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98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EF48C-4FA1-F562-4D59-E39FE02F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Band Structure of a Transmission Dynode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A82A30-48E6-EA98-C230-4E486BD6E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33" y="1987408"/>
            <a:ext cx="8253133" cy="450546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708E7-E3D5-1D73-0C17-4944B572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8319B-277F-BC09-CCE9-4AED3AC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3446-A166-FC17-9B2A-FAE1C1A5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2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15EE-08A7-E06B-0CAA-19DD09A4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Reflection and Transmission Dynodes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DEFB-A09B-6D24-8D74-51A83D145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9409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Conventional PMTs</a:t>
            </a:r>
          </a:p>
          <a:p>
            <a:pPr lvl="1"/>
            <a:r>
              <a:rPr lang="en-US" dirty="0"/>
              <a:t>discrete dynodes in reflection mode</a:t>
            </a:r>
          </a:p>
          <a:p>
            <a:r>
              <a:rPr lang="en-US" dirty="0"/>
              <a:t>MCPs </a:t>
            </a:r>
          </a:p>
          <a:p>
            <a:pPr lvl="1"/>
            <a:r>
              <a:rPr lang="en-US" dirty="0"/>
              <a:t>continuous dynode in reflection mode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variable dynode length and number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large range of trajectories</a:t>
            </a:r>
            <a:endParaRPr lang="en-US" dirty="0"/>
          </a:p>
          <a:p>
            <a:r>
              <a:rPr lang="en-US" dirty="0"/>
              <a:t>Transmission dynode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/>
              <a:t>equires a thin membrane</a:t>
            </a:r>
          </a:p>
          <a:p>
            <a:pPr lvl="1"/>
            <a:r>
              <a:rPr lang="en-US" dirty="0"/>
              <a:t>Linear geometry – confined trajectories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Membrane is impermeable</a:t>
            </a:r>
            <a:endParaRPr lang="en-GB" dirty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213AD7B0-BF13-4B06-037F-859F0DB950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32294" y="2790588"/>
            <a:ext cx="5181600" cy="2421412"/>
          </a:xfr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425D7-1CAB-D86A-C93A-AA33D2D3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ADADC-388D-1DD9-A980-8AF7ABCA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4050" y="6356350"/>
            <a:ext cx="5383900" cy="365125"/>
          </a:xfrm>
        </p:spPr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58001-58D6-2E89-9880-B3238494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188537-6BEC-43C3-845F-13B58552608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53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27C5-F66D-E6D5-3F9B-B41AAB86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improve the MCP-PMT?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E10B-2B54-3F36-8269-582CBBB8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Primary Design Goals</a:t>
            </a:r>
          </a:p>
          <a:p>
            <a:r>
              <a:rPr lang="en-GB" dirty="0"/>
              <a:t>Prevent ion feedback reaching PC </a:t>
            </a:r>
            <a:r>
              <a:rPr lang="en-GB" dirty="0">
                <a:sym typeface="Wingdings" panose="05000000000000000000" pitchFamily="2" charset="2"/>
              </a:rPr>
              <a:t> overcome PC lifetime limitation</a:t>
            </a:r>
            <a:endParaRPr lang="en-GB" dirty="0"/>
          </a:p>
          <a:p>
            <a:r>
              <a:rPr lang="en-GB" dirty="0"/>
              <a:t>Reduce gain </a:t>
            </a:r>
            <a:r>
              <a:rPr lang="en-GB" dirty="0">
                <a:sym typeface="Wingdings" panose="05000000000000000000" pitchFamily="2" charset="2"/>
              </a:rPr>
              <a:t> maximise maximum count rate (MCP-limited)</a:t>
            </a:r>
            <a:endParaRPr lang="en-GB" dirty="0"/>
          </a:p>
          <a:p>
            <a:r>
              <a:rPr lang="en-GB" dirty="0"/>
              <a:t>Achieve tighter PHD </a:t>
            </a:r>
            <a:r>
              <a:rPr lang="en-GB" dirty="0">
                <a:sym typeface="Wingdings" panose="05000000000000000000" pitchFamily="2" charset="2"/>
              </a:rPr>
              <a:t> Better efficiency, counting statistics, electronics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>
                <a:sym typeface="Wingdings" panose="05000000000000000000" pitchFamily="2" charset="2"/>
              </a:rPr>
              <a:t>How to achieve these simultaneously?</a:t>
            </a:r>
          </a:p>
          <a:p>
            <a:r>
              <a:rPr lang="en-GB" dirty="0">
                <a:sym typeface="Wingdings" panose="05000000000000000000" pitchFamily="2" charset="2"/>
              </a:rPr>
              <a:t>First gain stage impermeable to ion feedback</a:t>
            </a:r>
          </a:p>
          <a:p>
            <a:r>
              <a:rPr lang="en-GB" dirty="0">
                <a:sym typeface="Wingdings" panose="05000000000000000000" pitchFamily="2" charset="2"/>
              </a:rPr>
              <a:t>First gain stage achieves tight PHD by means of higher gain </a:t>
            </a:r>
          </a:p>
          <a:p>
            <a:r>
              <a:rPr lang="en-GB" dirty="0">
                <a:sym typeface="Wingdings" panose="05000000000000000000" pitchFamily="2" charset="2"/>
              </a:rPr>
              <a:t>Utilise discrete dynode in transmission mode (impermeable to ion feedback)</a:t>
            </a:r>
          </a:p>
          <a:p>
            <a:r>
              <a:rPr lang="en-GB" dirty="0">
                <a:sym typeface="Wingdings" panose="05000000000000000000" pitchFamily="2" charset="2"/>
              </a:rPr>
              <a:t>High gain by using high secondary electron yield material (diamond)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Implement a high gain diamond transmission dynode as first gain element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B87BF-B83D-6904-6E3C-931538BA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5362-7F86-F1DC-53E9-EF2C7A58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DE1A8-E93D-9352-C730-56BF1660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37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888B-8D2F-8595-C4E1-40FAD578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6AF38-D89E-B003-12FB-26B330134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MCP-PMT – positive characteristics</a:t>
            </a:r>
          </a:p>
          <a:p>
            <a:r>
              <a:rPr lang="en-GB" dirty="0"/>
              <a:t>MCP-PMTs – disadvantages</a:t>
            </a:r>
          </a:p>
          <a:p>
            <a:r>
              <a:rPr lang="en-GB" dirty="0"/>
              <a:t>Technology to overcome MCP-PMT limitations</a:t>
            </a:r>
          </a:p>
          <a:p>
            <a:r>
              <a:rPr lang="en-GB" dirty="0"/>
              <a:t>Diamond transmission dynode</a:t>
            </a:r>
          </a:p>
          <a:p>
            <a:r>
              <a:rPr lang="en-GB" dirty="0"/>
              <a:t>Proof-of-concept hybrid detector</a:t>
            </a:r>
          </a:p>
          <a:p>
            <a:r>
              <a:rPr lang="en-GB" dirty="0"/>
              <a:t>Long term vision</a:t>
            </a:r>
          </a:p>
          <a:p>
            <a:r>
              <a:rPr lang="en-GB" dirty="0"/>
              <a:t>Project team</a:t>
            </a:r>
          </a:p>
          <a:p>
            <a:r>
              <a:rPr lang="en-GB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5A560-E41B-C719-DB08-578F14BA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B22F-4B62-D4BB-669F-D2D6C530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BE35-D129-C885-2FF9-DAC26641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92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85D34-8287-FC9F-C6BC-393B15A59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D38-4484-7FBF-2856-611ED84C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 – a Suitable Dynode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F7A93-6C0F-49C6-0049-B216905E3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347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High Band Gap (5.47 eV) and Mobility (4500 cm</a:t>
                </a:r>
                <a:r>
                  <a:rPr lang="en-GB" baseline="30000" dirty="0"/>
                  <a:t>2</a:t>
                </a:r>
                <a:r>
                  <a:rPr lang="en-GB" dirty="0"/>
                  <a:t>/Vs)</a:t>
                </a:r>
                <a:endParaRPr lang="en-GB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GB" dirty="0">
                    <a:sym typeface="Wingdings" panose="05000000000000000000" pitchFamily="2" charset="2"/>
                  </a:rPr>
                  <a:t>High band gap  l</a:t>
                </a:r>
                <a:r>
                  <a:rPr lang="en-GB" dirty="0"/>
                  <a:t>ow # of charge carriers in conduction band at RT</a:t>
                </a:r>
              </a:p>
              <a:p>
                <a:pPr lvl="1"/>
                <a:r>
                  <a:rPr lang="en-GB" dirty="0"/>
                  <a:t>Low scattering </a:t>
                </a:r>
                <a:r>
                  <a:rPr lang="en-GB" dirty="0">
                    <a:sym typeface="Wingdings" panose="05000000000000000000" pitchFamily="2" charset="2"/>
                  </a:rPr>
                  <a:t> better electron transport characteristics (SCD)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>
                    <a:sym typeface="Wingdings" panose="05000000000000000000" pitchFamily="2" charset="2"/>
                  </a:rPr>
                  <a:t>Better transport properties  allows use of thicker transmission dynode</a:t>
                </a:r>
              </a:p>
              <a:p>
                <a:pPr lvl="1"/>
                <a:r>
                  <a:rPr lang="en-GB" dirty="0">
                    <a:sym typeface="Wingdings" panose="05000000000000000000" pitchFamily="2" charset="2"/>
                  </a:rPr>
                  <a:t># thermalised secondary electrons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</m:oMath>
                </a14:m>
                <a:r>
                  <a:rPr lang="en-GB" dirty="0"/>
                  <a:t> 1/band gap – offset by better transport &amp; NEA</a:t>
                </a:r>
              </a:p>
              <a:p>
                <a:r>
                  <a:rPr lang="en-US" dirty="0"/>
                  <a:t>Surface Termination to produce NEA surface</a:t>
                </a:r>
              </a:p>
              <a:p>
                <a:pPr lvl="1"/>
                <a:r>
                  <a:rPr lang="en-US" dirty="0"/>
                  <a:t>Various surface terminations provide NEA in diamond e.g. X-O dipole </a:t>
                </a:r>
              </a:p>
              <a:p>
                <a:pPr lvl="1"/>
                <a:r>
                  <a:rPr lang="en-US" dirty="0"/>
                  <a:t>Important: NEA stability with charge extraction</a:t>
                </a:r>
              </a:p>
              <a:p>
                <a:r>
                  <a:rPr lang="en-US" dirty="0"/>
                  <a:t>Diamond can be doped</a:t>
                </a:r>
              </a:p>
              <a:p>
                <a:pPr lvl="1"/>
                <a:r>
                  <a:rPr lang="en-US" dirty="0"/>
                  <a:t>Required for electrical contact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signal recharge</a:t>
                </a:r>
              </a:p>
              <a:p>
                <a:pPr lvl="1"/>
                <a:r>
                  <a:rPr lang="en-US" dirty="0"/>
                  <a:t>Doping </a:t>
                </a:r>
                <a:r>
                  <a:rPr lang="en-US" dirty="0">
                    <a:sym typeface="Wingdings" panose="05000000000000000000" pitchFamily="2" charset="2"/>
                  </a:rPr>
                  <a:t> internal </a:t>
                </a:r>
                <a:r>
                  <a:rPr lang="en-US" dirty="0"/>
                  <a:t>E-field – aid to secondary electron transport and emission</a:t>
                </a:r>
              </a:p>
              <a:p>
                <a:r>
                  <a:rPr lang="en-US" dirty="0"/>
                  <a:t>Diamond – mechanical properties</a:t>
                </a:r>
              </a:p>
              <a:p>
                <a:pPr lvl="1"/>
                <a:r>
                  <a:rPr lang="en-US" dirty="0"/>
                  <a:t>Ability to fabricate thin membranes for transmission dynode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F7A93-6C0F-49C6-0049-B216905E3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34700" cy="4351338"/>
              </a:xfrm>
              <a:blipFill>
                <a:blip r:embed="rId2"/>
                <a:stretch>
                  <a:fillRect l="-892" t="-3501" b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6DAB3-7C96-0EB4-23BA-3EAA233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8BA6-ECA6-3D72-250D-EE48EC63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89F5-E55C-E103-9246-34DE13CD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72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B9A0-67DB-4065-FDD8-F5A18181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with diamond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E6D5-4D58-B5EB-4905-F14172024E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Measured a high secondary electron yield – reflection mode only</a:t>
            </a:r>
          </a:p>
          <a:p>
            <a:r>
              <a:rPr lang="en-US" dirty="0"/>
              <a:t>Manufactured thin nanocrystalline diamond membranes– but transmission mode did not yield such good results</a:t>
            </a:r>
          </a:p>
          <a:p>
            <a:r>
              <a:rPr lang="en-US" dirty="0"/>
              <a:t>First tests using available polycrystalline diamond (PCD) material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020DA-B8E4-4C9B-CF94-05B383721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	Diamond SEE measurement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F093-591F-E6FE-755D-2BAF83A0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A785DD-70EA-16BE-5375-8FC4FA37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D0F808-2110-EE5C-04D0-0D83147B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21</a:t>
            </a:fld>
            <a:endParaRPr lang="en-GB" dirty="0"/>
          </a:p>
        </p:txBody>
      </p:sp>
      <p:pic>
        <p:nvPicPr>
          <p:cNvPr id="12" name="Picture 83">
            <a:extLst>
              <a:ext uri="{FF2B5EF4-FFF2-40B4-BE49-F238E27FC236}">
                <a16:creationId xmlns:a16="http://schemas.microsoft.com/office/drawing/2014/main" id="{085AE63E-F668-8056-B50B-EF92E295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51" y="2172088"/>
            <a:ext cx="2935674" cy="211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4">
            <a:extLst>
              <a:ext uri="{FF2B5EF4-FFF2-40B4-BE49-F238E27FC236}">
                <a16:creationId xmlns:a16="http://schemas.microsoft.com/office/drawing/2014/main" id="{9EBA2075-0E87-DC89-97F1-EFC4109C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0" y="4179311"/>
            <a:ext cx="2631440" cy="20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machine in a room&#10;&#10;AI-generated content may be incorrect.">
            <a:extLst>
              <a:ext uri="{FF2B5EF4-FFF2-40B4-BE49-F238E27FC236}">
                <a16:creationId xmlns:a16="http://schemas.microsoft.com/office/drawing/2014/main" id="{228774EA-6EC6-603E-4EED-65E7DCE76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6" y="2324328"/>
            <a:ext cx="2783034" cy="37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1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BE99D-BF6B-7A29-EA85-2D3687B3F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7FE-103A-3A93-0AE0-2D73AF7B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with diamond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F2C9-2B1E-2BDE-DFE2-B56D7E52E5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PCD - graphitic grain boundaries which compromise electron transport</a:t>
            </a:r>
          </a:p>
          <a:p>
            <a:pPr lvl="1"/>
            <a:r>
              <a:rPr lang="en-US" dirty="0"/>
              <a:t>Problem for thin membranes</a:t>
            </a:r>
          </a:p>
          <a:p>
            <a:r>
              <a:rPr lang="en-US" dirty="0"/>
              <a:t>Transmission diamond dynodes require single crystal diamond (SCD)</a:t>
            </a:r>
          </a:p>
          <a:p>
            <a:pPr lvl="1"/>
            <a:r>
              <a:rPr lang="en-US" dirty="0"/>
              <a:t>No grain boundaries, defects, traps – large improvement in transport properties</a:t>
            </a:r>
          </a:p>
          <a:p>
            <a:pPr marL="0" indent="0">
              <a:buNone/>
            </a:pPr>
            <a:r>
              <a:rPr lang="en-US" b="1" dirty="0"/>
              <a:t>SCD was not readily available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8DC83-FAED-38CA-C3E2-E75237126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Gain Advantage of Diamond</a:t>
            </a:r>
          </a:p>
        </p:txBody>
      </p:sp>
      <p:pic>
        <p:nvPicPr>
          <p:cNvPr id="9" name="Content Placeholder 5" descr="A graph of a nuclear energy&#10;&#10;Description automatically generated with medium confidence">
            <a:extLst>
              <a:ext uri="{FF2B5EF4-FFF2-40B4-BE49-F238E27FC236}">
                <a16:creationId xmlns:a16="http://schemas.microsoft.com/office/drawing/2014/main" id="{B6E8DF4B-EA74-3044-F7CB-43AE564E3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93" y="2136140"/>
            <a:ext cx="5471413" cy="3776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E7F8F2-46D7-D114-CE81-19045F7A7744}"/>
              </a:ext>
            </a:extLst>
          </p:cNvPr>
          <p:cNvSpPr txBox="1"/>
          <p:nvPr/>
        </p:nvSpPr>
        <p:spPr>
          <a:xfrm>
            <a:off x="6172200" y="5998721"/>
            <a:ext cx="5119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Measured diamond secondary electron yield (reflection)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36E4D-E8BD-3B0E-4D07-0F93652E2449}"/>
              </a:ext>
            </a:extLst>
          </p:cNvPr>
          <p:cNvSpPr txBox="1"/>
          <p:nvPr/>
        </p:nvSpPr>
        <p:spPr>
          <a:xfrm>
            <a:off x="8487064" y="2226124"/>
            <a:ext cx="3084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Traditional dynode materials</a:t>
            </a:r>
            <a:endParaRPr lang="en-GB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D112B-0A8E-32F6-BE9E-77657550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C5FA9A-23DC-CCE1-87DB-93D88D3E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A1242D-8BF2-50EC-EBB3-B24EBD31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51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ED0C-67D1-C99B-227D-E34A1031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Developments in Diamond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6E56667-5DA4-824B-893A-34518BA0DD8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New growth techniques developed for large scale single crystal diamond (SCD)</a:t>
                </a:r>
              </a:p>
              <a:p>
                <a:r>
                  <a:rPr lang="en-US" dirty="0"/>
                  <a:t>Commercially available SCD material – several sources, cost-effective</a:t>
                </a:r>
              </a:p>
              <a:p>
                <a:r>
                  <a:rPr lang="en-US" dirty="0"/>
                  <a:t>New doping methods produce improvements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-type materials</a:t>
                </a:r>
              </a:p>
              <a:p>
                <a:r>
                  <a:rPr lang="en-US" dirty="0"/>
                  <a:t>New termination processes/</a:t>
                </a:r>
                <a:br>
                  <a:rPr lang="en-US" dirty="0"/>
                </a:br>
                <a:r>
                  <a:rPr lang="en-US" dirty="0"/>
                  <a:t>materials producing stable NEA surfaces have been developed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6E56667-5DA4-824B-893A-34518BA0D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801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A group of square shaped mirrors&#10;&#10;AI-generated content may be incorrect.">
            <a:extLst>
              <a:ext uri="{FF2B5EF4-FFF2-40B4-BE49-F238E27FC236}">
                <a16:creationId xmlns:a16="http://schemas.microsoft.com/office/drawing/2014/main" id="{8985D260-A6C4-E8EB-79FA-19B53D6339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85" y="1825625"/>
            <a:ext cx="3147802" cy="1853076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A0270-2BF5-5A2A-A0B8-6E2BC4CC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45E5B-A78E-9A4C-1DFE-F341702B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7DB7A-EC0B-D39C-1CB8-BCD6B39B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23</a:t>
            </a:fld>
            <a:endParaRPr lang="en-GB" dirty="0"/>
          </a:p>
        </p:txBody>
      </p:sp>
      <p:pic>
        <p:nvPicPr>
          <p:cNvPr id="11" name="Picture 10" descr="A diagram of a substance concentration&#10;&#10;AI-generated content may be incorrect.">
            <a:extLst>
              <a:ext uri="{FF2B5EF4-FFF2-40B4-BE49-F238E27FC236}">
                <a16:creationId xmlns:a16="http://schemas.microsoft.com/office/drawing/2014/main" id="{9209454A-7DAA-3417-D8F5-39E3206DD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27" y="3813638"/>
            <a:ext cx="3810728" cy="237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21AD59-8175-92EB-CE40-488C818E7C46}"/>
              </a:ext>
            </a:extLst>
          </p:cNvPr>
          <p:cNvSpPr txBox="1"/>
          <p:nvPr/>
        </p:nvSpPr>
        <p:spPr>
          <a:xfrm>
            <a:off x="9611687" y="6057234"/>
            <a:ext cx="26801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© Fraunhofer USA CMW</a:t>
            </a:r>
          </a:p>
        </p:txBody>
      </p:sp>
    </p:spTree>
    <p:extLst>
      <p:ext uri="{BB962C8B-B14F-4D97-AF65-F5344CB8AC3E}">
        <p14:creationId xmlns:p14="http://schemas.microsoft.com/office/powerpoint/2010/main" val="133903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39FE-ABA3-A14F-902E-6880A3F7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Hybrid Detector</a:t>
            </a:r>
            <a:endParaRPr lang="en-GB" dirty="0"/>
          </a:p>
        </p:txBody>
      </p:sp>
      <p:pic>
        <p:nvPicPr>
          <p:cNvPr id="8" name="image5.png">
            <a:extLst>
              <a:ext uri="{FF2B5EF4-FFF2-40B4-BE49-F238E27FC236}">
                <a16:creationId xmlns:a16="http://schemas.microsoft.com/office/drawing/2014/main" id="{42E5DB04-02E6-CA33-C29B-239C16C5AE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52" y="1825625"/>
            <a:ext cx="8601695" cy="4351338"/>
          </a:xfrm>
          <a:prstGeom prst="rect">
            <a:avLst/>
          </a:prstGeom>
          <a:ln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436EA-1433-2090-F82F-4883F656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48184-8DCD-554E-1FF6-F3577FB8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8958B-EA52-0213-58A2-E3FC424A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28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31552-CAF6-D271-E8CE-00E5E24D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Hybrid Detector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2A94E-89E6-C58D-D11F-C2DC430DD8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Initially trial a conservative approach</a:t>
            </a:r>
          </a:p>
          <a:p>
            <a:r>
              <a:rPr lang="en-US" dirty="0"/>
              <a:t>Transmission diamond dynode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between photocathode and MCP</a:t>
            </a:r>
          </a:p>
          <a:p>
            <a:r>
              <a:rPr lang="en-US" dirty="0"/>
              <a:t>Provides a barrier for ion backflow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longer photocathode lifetime</a:t>
            </a:r>
          </a:p>
          <a:p>
            <a:r>
              <a:rPr lang="en-US" dirty="0">
                <a:sym typeface="Wingdings" panose="05000000000000000000" pitchFamily="2" charset="2"/>
              </a:rPr>
              <a:t>Provides electron gain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Tight PHD at low gain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Higher maximum count rate</a:t>
            </a:r>
          </a:p>
          <a:p>
            <a:r>
              <a:rPr lang="en-GB" dirty="0"/>
              <a:t>Thin diamond membrane </a:t>
            </a:r>
          </a:p>
          <a:p>
            <a:pPr lvl="1"/>
            <a:r>
              <a:rPr lang="en-GB" dirty="0"/>
              <a:t>100’s nm – few </a:t>
            </a:r>
            <a:r>
              <a:rPr lang="el-GR" dirty="0"/>
              <a:t>μ</a:t>
            </a:r>
            <a:r>
              <a:rPr lang="en-GB" dirty="0"/>
              <a:t>m thick</a:t>
            </a:r>
          </a:p>
          <a:p>
            <a:pPr lvl="1"/>
            <a:r>
              <a:rPr lang="en-GB" dirty="0"/>
              <a:t>High OAR support structure</a:t>
            </a:r>
          </a:p>
          <a:p>
            <a:r>
              <a:rPr lang="en-GB" dirty="0"/>
              <a:t>Diamond with NEA surface </a:t>
            </a:r>
          </a:p>
          <a:p>
            <a:pPr lvl="1"/>
            <a:r>
              <a:rPr lang="en-GB" dirty="0"/>
              <a:t>Efficient charge extraction</a:t>
            </a:r>
          </a:p>
          <a:p>
            <a:r>
              <a:rPr lang="en-US" dirty="0">
                <a:solidFill>
                  <a:schemeClr val="bg1"/>
                </a:solidFill>
              </a:rPr>
              <a:t>Single MCP provides further amplification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but maintain overall low gain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63374-4AF9-36F2-42A2-6EB36745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B606-08B9-FB14-1337-A7423D96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BB2F5-29EE-922E-CD40-E347DDF3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25</a:t>
            </a:fld>
            <a:endParaRPr lang="en-GB" dirty="0"/>
          </a:p>
        </p:txBody>
      </p:sp>
      <p:pic>
        <p:nvPicPr>
          <p:cNvPr id="8" name="image3.png">
            <a:extLst>
              <a:ext uri="{FF2B5EF4-FFF2-40B4-BE49-F238E27FC236}">
                <a16:creationId xmlns:a16="http://schemas.microsoft.com/office/drawing/2014/main" id="{E9009C0E-111D-13B9-4CA6-9959DAF9318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1482" y="1419225"/>
            <a:ext cx="4503036" cy="4351338"/>
          </a:xfrm>
          <a:prstGeom prst="rect">
            <a:avLst/>
          </a:prstGeom>
          <a:ln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3C4435-5771-7942-832D-CE426ED3CD0D}"/>
              </a:ext>
            </a:extLst>
          </p:cNvPr>
          <p:cNvSpPr txBox="1"/>
          <p:nvPr/>
        </p:nvSpPr>
        <p:spPr>
          <a:xfrm>
            <a:off x="7093836" y="5719446"/>
            <a:ext cx="3920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Toy model of PHD for diamond-MCP-PMT for at range of diamond dynode gains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0230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A3754-7405-6486-1B96-419823AD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65A77B-9BD2-8992-574B-11E31DF8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Hybrid Detector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700FF-BCD2-B6D2-17E3-C668584885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Initially trial a conservative approach</a:t>
            </a:r>
          </a:p>
          <a:p>
            <a:r>
              <a:rPr lang="en-US" dirty="0"/>
              <a:t>Transmission diamond dynode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between photocathode and MCP</a:t>
            </a:r>
          </a:p>
          <a:p>
            <a:r>
              <a:rPr lang="en-US" dirty="0"/>
              <a:t>Provides a barrier for ion backflow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longer photocathode lifetime</a:t>
            </a:r>
          </a:p>
          <a:p>
            <a:r>
              <a:rPr lang="en-US" dirty="0">
                <a:sym typeface="Wingdings" panose="05000000000000000000" pitchFamily="2" charset="2"/>
              </a:rPr>
              <a:t>Provides electron gain (10-20 gain)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Tight PHD at low gain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Higher maximum count rate</a:t>
            </a:r>
          </a:p>
          <a:p>
            <a:r>
              <a:rPr lang="en-GB" dirty="0"/>
              <a:t>Thin diamond membrane </a:t>
            </a:r>
          </a:p>
          <a:p>
            <a:pPr lvl="1"/>
            <a:r>
              <a:rPr lang="en-GB" dirty="0"/>
              <a:t>100’s nm – few </a:t>
            </a:r>
            <a:r>
              <a:rPr lang="el-GR" dirty="0"/>
              <a:t>μ</a:t>
            </a:r>
            <a:r>
              <a:rPr lang="en-GB" dirty="0"/>
              <a:t>m thick</a:t>
            </a:r>
          </a:p>
          <a:p>
            <a:pPr lvl="1"/>
            <a:r>
              <a:rPr lang="en-GB" dirty="0"/>
              <a:t>High OAR support structure</a:t>
            </a:r>
          </a:p>
          <a:p>
            <a:r>
              <a:rPr lang="en-GB" dirty="0"/>
              <a:t>Diamond with NEA surface </a:t>
            </a:r>
          </a:p>
          <a:p>
            <a:pPr lvl="1"/>
            <a:r>
              <a:rPr lang="en-GB" dirty="0"/>
              <a:t>Efficient charge extraction</a:t>
            </a:r>
          </a:p>
          <a:p>
            <a:r>
              <a:rPr lang="en-US" dirty="0"/>
              <a:t>Single MCP provides further amplification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but maintain overall low gain and timing</a:t>
            </a:r>
            <a:endParaRPr lang="en-US" dirty="0"/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0DD3D-FDB8-EB42-7116-873E34AC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1AD93-3998-78C2-D38F-57B9291E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BB8DD-5C47-9D50-A730-5DA00792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26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FB129E-2EEE-D0B3-7170-11C3D3A56506}"/>
              </a:ext>
            </a:extLst>
          </p:cNvPr>
          <p:cNvSpPr txBox="1"/>
          <p:nvPr/>
        </p:nvSpPr>
        <p:spPr>
          <a:xfrm>
            <a:off x="6899871" y="5668579"/>
            <a:ext cx="42151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Arial" panose="020B0604020202020204" pitchFamily="34" charset="0"/>
              </a:rPr>
              <a:t>A single MCP can achieve excellent time </a:t>
            </a:r>
            <a:r>
              <a:rPr lang="en-GB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resolution in multi-photon mode – analogous to operation in hybrid detector</a:t>
            </a:r>
            <a:endParaRPr lang="en-GB" sz="1400" dirty="0"/>
          </a:p>
        </p:txBody>
      </p:sp>
      <p:pic>
        <p:nvPicPr>
          <p:cNvPr id="11" name="Content Placeholder 7" descr="A graph of a single mcp&#10;&#10;AI-generated content may be incorrect.">
            <a:extLst>
              <a:ext uri="{FF2B5EF4-FFF2-40B4-BE49-F238E27FC236}">
                <a16:creationId xmlns:a16="http://schemas.microsoft.com/office/drawing/2014/main" id="{26B9CD9F-6B88-4BB0-5127-6068A17AE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57" y="1478797"/>
            <a:ext cx="4773596" cy="415095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547281-E4E7-D2F2-51DC-CBC059D7CE21}"/>
              </a:ext>
            </a:extLst>
          </p:cNvPr>
          <p:cNvSpPr txBox="1"/>
          <p:nvPr/>
        </p:nvSpPr>
        <p:spPr>
          <a:xfrm>
            <a:off x="8346849" y="5424984"/>
            <a:ext cx="31250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Va’vra 2020 J. Phys.: Conf. Ser. 1498 012013</a:t>
            </a:r>
          </a:p>
        </p:txBody>
      </p:sp>
    </p:spTree>
    <p:extLst>
      <p:ext uri="{BB962C8B-B14F-4D97-AF65-F5344CB8AC3E}">
        <p14:creationId xmlns:p14="http://schemas.microsoft.com/office/powerpoint/2010/main" val="3674692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84972-AAB4-8595-E8DB-D7EB43DA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68B6B-D62A-4222-3E8F-EC5E71AF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Long Term 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20D55D-BCD4-D1CC-D7D5-618304B94F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A technology to supercede MCPs</a:t>
                </a:r>
              </a:p>
              <a:p>
                <a:r>
                  <a:rPr lang="en-GB" dirty="0"/>
                  <a:t>Monolithic stack of diamond transmission dynodes (3-5 dynodes)</a:t>
                </a:r>
              </a:p>
              <a:p>
                <a:r>
                  <a:rPr lang="en-GB" dirty="0"/>
                  <a:t>Very low ion feedback – long lifetime</a:t>
                </a:r>
              </a:p>
              <a:p>
                <a:r>
                  <a:rPr lang="en-GB" dirty="0"/>
                  <a:t>Gain of ~10</a:t>
                </a:r>
                <a:r>
                  <a:rPr lang="en-GB" baseline="30000" dirty="0"/>
                  <a:t>3</a:t>
                </a:r>
                <a:r>
                  <a:rPr lang="en-GB" dirty="0"/>
                  <a:t>–10</a:t>
                </a:r>
                <a:r>
                  <a:rPr lang="en-GB" baseline="30000" dirty="0"/>
                  <a:t>5</a:t>
                </a:r>
                <a:r>
                  <a:rPr lang="en-GB" dirty="0"/>
                  <a:t> with narrow PHD for single photon counting</a:t>
                </a:r>
              </a:p>
              <a:p>
                <a:r>
                  <a:rPr lang="en-GB" dirty="0"/>
                  <a:t>Linear dynode geometry </a:t>
                </a:r>
                <a:r>
                  <a:rPr lang="en-GB" dirty="0">
                    <a:sym typeface="Wingdings" panose="05000000000000000000" pitchFamily="2" charset="2"/>
                  </a:rPr>
                  <a:t> time resolution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≪</m:t>
                    </m:r>
                  </m:oMath>
                </a14:m>
                <a:r>
                  <a:rPr lang="en-GB" dirty="0">
                    <a:sym typeface="Wingdings" panose="05000000000000000000" pitchFamily="2" charset="2"/>
                  </a:rPr>
                  <a:t>10 ps</a:t>
                </a:r>
                <a:endParaRPr lang="en-GB" dirty="0"/>
              </a:p>
              <a:p>
                <a:r>
                  <a:rPr lang="en-GB" dirty="0"/>
                  <a:t>Integrated with an active pixel sensor e.g. Medipix, Timepix, TDCpix, etc.</a:t>
                </a:r>
              </a:p>
              <a:p>
                <a:r>
                  <a:rPr lang="en-GB" dirty="0"/>
                  <a:t>Choice of readout ASIC allows customisation of performance </a:t>
                </a:r>
              </a:p>
              <a:p>
                <a:pPr marL="0" indent="0">
                  <a:buNone/>
                </a:pPr>
                <a:r>
                  <a:rPr lang="en-GB" b="1" dirty="0">
                    <a:sym typeface="Wingdings" panose="05000000000000000000" pitchFamily="2" charset="2"/>
                  </a:rPr>
                  <a:t> P</a:t>
                </a:r>
                <a:r>
                  <a:rPr lang="en-GB" b="1" dirty="0"/>
                  <a:t>icosecond timing; high count rate; long lifetime; high spatial resolution ..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20D55D-BCD4-D1CC-D7D5-618304B94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F85DC-F619-C6FB-B93E-62D4BA93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6B6E8-2263-4DD3-09AE-3ADF3673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6507F-48E4-D10F-0501-910364EB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7188537-6BEC-43C3-845F-13B585526080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999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900E-8BF3-53C9-8E9B-CDB1A0DC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3E6B6-A692-BE0B-C26C-009B95A0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University of Leicester </a:t>
            </a:r>
            <a:r>
              <a:rPr lang="en-GB" dirty="0"/>
              <a:t>– long heritage in space science inc. MCP-PMTs, development of alternative detector technologies inc. diamond dynodes</a:t>
            </a:r>
          </a:p>
          <a:p>
            <a:r>
              <a:rPr lang="en-GB" b="1" dirty="0"/>
              <a:t>University of Bristol </a:t>
            </a:r>
            <a:r>
              <a:rPr lang="en-GB" dirty="0"/>
              <a:t>- expertise in diamond manufacture and use in energy applications, and detector development for high energy physics</a:t>
            </a:r>
          </a:p>
          <a:p>
            <a:r>
              <a:rPr lang="en-GB" b="1" dirty="0"/>
              <a:t>University of Warwick </a:t>
            </a:r>
            <a:r>
              <a:rPr lang="en-GB" dirty="0"/>
              <a:t>- expertise in detector development for high energy physics with focus on photo-detector characterisation</a:t>
            </a:r>
          </a:p>
          <a:p>
            <a:r>
              <a:rPr lang="en-GB" b="1" dirty="0"/>
              <a:t>University of Birmingham </a:t>
            </a:r>
            <a:r>
              <a:rPr lang="en-GB" dirty="0"/>
              <a:t>- expertise in detector development, characterisa-tion, technology survey, and comparison with state-of-the-art MCP-PMTs</a:t>
            </a:r>
          </a:p>
          <a:p>
            <a:r>
              <a:rPr lang="en-GB" b="1" dirty="0"/>
              <a:t>Photek </a:t>
            </a:r>
            <a:r>
              <a:rPr lang="en-GB" dirty="0"/>
              <a:t>- one of the leading worldwide manufacturers of vacuum tube devices with more than 25 years of custom detector design and fabrication expertise</a:t>
            </a:r>
          </a:p>
          <a:p>
            <a:pPr marL="0" indent="0">
              <a:buNone/>
            </a:pPr>
            <a:r>
              <a:rPr lang="en-GB" dirty="0"/>
              <a:t>This project is part of the Vacuum-based Photodetectors programme within DRD4 WP4.2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56839-D412-B29B-AB7C-A95CC5BE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71A4B-31E0-7832-5A08-85F7EEA7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37DF2-2BD3-BA29-4289-48DC5349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23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3F4D-F3A6-ABC4-BD8E-70C488ED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EDFC26-F9B4-233D-8668-8D87CCCCE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Major MCP-PMT limitations – lifetime, count rate – difficult to overcome for future high-rate applications</a:t>
                </a:r>
              </a:p>
              <a:p>
                <a:r>
                  <a:rPr lang="en-GB" dirty="0"/>
                  <a:t>Diamond has much promise as a high gain dynode material</a:t>
                </a:r>
              </a:p>
              <a:p>
                <a:r>
                  <a:rPr lang="en-GB" dirty="0"/>
                  <a:t>Transmission dynode geometry offers significant advantages</a:t>
                </a:r>
              </a:p>
              <a:p>
                <a:r>
                  <a:rPr lang="en-GB" dirty="0"/>
                  <a:t>Advances in diamond production and processing make this a realistic prospect</a:t>
                </a:r>
              </a:p>
              <a:p>
                <a:r>
                  <a:rPr lang="en-GB" dirty="0"/>
                  <a:t>Initial conservative objective: MCP-PMT augmented with a single diamond transmission dynode (DTD)</a:t>
                </a:r>
              </a:p>
              <a:p>
                <a:r>
                  <a:rPr lang="en-GB" dirty="0"/>
                  <a:t>Longer term goal: DTD stack to replace MCPs and integrate with readout ASICs:</a:t>
                </a:r>
              </a:p>
              <a:p>
                <a:pPr marL="0" indent="0">
                  <a:buNone/>
                </a:pPr>
                <a:r>
                  <a:rPr lang="en-GB" b="1" dirty="0">
                    <a:sym typeface="Wingdings" panose="05000000000000000000" pitchFamily="2" charset="2"/>
                  </a:rPr>
                  <a:t> radiation-hard single photon imager; up to 10 GHz count rate;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</m:oMath>
                </a14:m>
                <a:r>
                  <a:rPr lang="en-GB" b="1" dirty="0">
                    <a:sym typeface="Wingdings" panose="05000000000000000000" pitchFamily="2" charset="2"/>
                  </a:rPr>
                  <a:t>10 ps time resolution;</a:t>
                </a:r>
                <a:r>
                  <a:rPr lang="en-GB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</m:oMath>
                </a14:m>
                <a:r>
                  <a:rPr lang="en-GB" b="1" dirty="0">
                    <a:sym typeface="Wingdings" panose="05000000000000000000" pitchFamily="2" charset="2"/>
                  </a:rPr>
                  <a:t>1 Mpixel resolution</a:t>
                </a:r>
                <a:endParaRPr lang="en-GB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EDFC26-F9B4-233D-8668-8D87CCCCE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928"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592712-FFA9-CFE9-9D0C-2AC181C2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2391D8-0B26-8AEB-7D86-3B5618D2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39207-0205-A780-1456-F7070FF5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8537-6BEC-43C3-845F-13B58552608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89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E5F4-E28F-8C1E-33B0-11340C9D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13F4-C986-23F8-329A-95A6F6A9C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Single photon counting</a:t>
            </a:r>
          </a:p>
          <a:p>
            <a:r>
              <a:rPr lang="en-GB" dirty="0"/>
              <a:t>Picosecond time resolution – </a:t>
            </a:r>
            <a:r>
              <a:rPr lang="el-GR" dirty="0"/>
              <a:t>σ</a:t>
            </a:r>
            <a:r>
              <a:rPr lang="en-GB" dirty="0"/>
              <a:t> &lt; 30 ps</a:t>
            </a:r>
          </a:p>
          <a:p>
            <a:r>
              <a:rPr lang="en-GB" dirty="0"/>
              <a:t>Low dark noise – typically &lt; 1 kHz/cm</a:t>
            </a:r>
            <a:r>
              <a:rPr lang="en-GB" baseline="30000" dirty="0"/>
              <a:t>2</a:t>
            </a:r>
            <a:r>
              <a:rPr lang="en-GB" dirty="0"/>
              <a:t> – photocathode limited</a:t>
            </a:r>
          </a:p>
          <a:p>
            <a:r>
              <a:rPr lang="en-GB" dirty="0"/>
              <a:t>Radiation tolerant – MCPs themselves radiation hard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High spatial resolution – readout dependent, MCP pore limited</a:t>
            </a:r>
          </a:p>
          <a:p>
            <a:r>
              <a:rPr lang="en-GB" dirty="0"/>
              <a:t>Large format available – LAPPD up to ~ 20 x 20 cm</a:t>
            </a:r>
            <a:r>
              <a:rPr lang="en-GB" baseline="30000" dirty="0"/>
              <a:t>2</a:t>
            </a:r>
          </a:p>
          <a:p>
            <a:r>
              <a:rPr lang="en-GB" dirty="0"/>
              <a:t>Large wavelength sensitivity – 8 keV (0.16 nm) to 1200 nm – photocathode dependent</a:t>
            </a:r>
          </a:p>
          <a:p>
            <a:r>
              <a:rPr lang="en-GB" dirty="0"/>
              <a:t>Despite complexity of manufacture, operational fragility, need for HV:</a:t>
            </a:r>
          </a:p>
          <a:p>
            <a:pPr marL="0" indent="0">
              <a:buNone/>
            </a:pPr>
            <a:r>
              <a:rPr lang="en-GB" b="1" dirty="0"/>
              <a:t>Impressive performance – technology of choice in many fields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70C0-7F5F-D293-C2FC-513E0805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DA02-C5C3-D236-41D5-E448F41B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7CD9B-C3AA-9BF9-1AF5-0251545A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6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A229-A455-6A51-A30F-F443B594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D360-97B6-1710-5CC6-6AF9AEAA0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281" y="1825625"/>
            <a:ext cx="67679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Gain Characteristics </a:t>
            </a:r>
          </a:p>
          <a:p>
            <a:r>
              <a:rPr lang="en-GB" dirty="0"/>
              <a:t>Single photoelectron pulse height distribution</a:t>
            </a:r>
          </a:p>
          <a:p>
            <a:pPr lvl="1"/>
            <a:r>
              <a:rPr lang="en-GB" dirty="0"/>
              <a:t>Characteristics of the microchannel plate design:</a:t>
            </a:r>
          </a:p>
          <a:p>
            <a:pPr lvl="2"/>
            <a:r>
              <a:rPr lang="en-GB" dirty="0"/>
              <a:t>MCP glass has moderate secondary electron emission </a:t>
            </a:r>
            <a:r>
              <a:rPr lang="en-GB" dirty="0">
                <a:sym typeface="Wingdings" panose="05000000000000000000" pitchFamily="2" charset="2"/>
              </a:rPr>
              <a:t> large variance in gain per collision</a:t>
            </a:r>
            <a:endParaRPr lang="en-GB" dirty="0"/>
          </a:p>
          <a:p>
            <a:pPr lvl="2"/>
            <a:r>
              <a:rPr lang="en-GB" dirty="0"/>
              <a:t>Pore geometry and continuous dynode arrangement </a:t>
            </a:r>
            <a:r>
              <a:rPr lang="en-GB" dirty="0">
                <a:sym typeface="Wingdings" panose="05000000000000000000" pitchFamily="2" charset="2"/>
              </a:rPr>
              <a:t> varying electron trajectories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Varying gain per step and number of gain steps 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 high overall gain variance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76A967-FFAE-57E4-8F59-341600E38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38061" y="1825625"/>
            <a:ext cx="3382589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25FD8-E3FB-7562-D49A-8C05D31E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11DE-1227-198E-EB89-2F3BF7CE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35AF0-330B-2268-9268-F292E06D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5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0DC97-64A2-FD48-10D6-92CDEA99C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EFC2F7C-EF32-2F83-7DF7-C9C8B1E6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74" y="1825625"/>
            <a:ext cx="4552217" cy="4221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1384C-544A-B3A3-C623-6452C2AC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5839-5D1F-F749-6E0D-6701C951E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281" y="1825625"/>
            <a:ext cx="647019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Gain Characteristics </a:t>
            </a:r>
          </a:p>
          <a:p>
            <a:r>
              <a:rPr lang="en-GB" dirty="0"/>
              <a:t>Single MCP (~10</a:t>
            </a:r>
            <a:r>
              <a:rPr lang="en-GB" baseline="30000" dirty="0"/>
              <a:t>3</a:t>
            </a:r>
            <a:r>
              <a:rPr lang="en-GB" dirty="0"/>
              <a:t> gain) – negative exponential distribution</a:t>
            </a:r>
          </a:p>
          <a:p>
            <a:r>
              <a:rPr lang="en-GB" dirty="0"/>
              <a:t>Two or more MCPs (10</a:t>
            </a:r>
            <a:r>
              <a:rPr lang="en-GB" baseline="30000" dirty="0"/>
              <a:t>6</a:t>
            </a:r>
            <a:r>
              <a:rPr lang="en-GB" dirty="0"/>
              <a:t> + gain) – pulse height saturation as gain increases</a:t>
            </a:r>
          </a:p>
          <a:p>
            <a:r>
              <a:rPr lang="en-GB" dirty="0"/>
              <a:t>Pulse height saturation &gt; 100% FWHM even at 10</a:t>
            </a:r>
            <a:r>
              <a:rPr lang="en-GB" baseline="30000" dirty="0"/>
              <a:t>6</a:t>
            </a:r>
            <a:r>
              <a:rPr lang="en-GB" dirty="0"/>
              <a:t> gain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poor single photoelectron resolution </a:t>
            </a:r>
            <a:b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even at high gain</a:t>
            </a:r>
          </a:p>
          <a:p>
            <a:r>
              <a:rPr lang="en-GB" b="1" dirty="0">
                <a:solidFill>
                  <a:schemeClr val="bg1"/>
                </a:solidFill>
                <a:sym typeface="Wingdings" panose="05000000000000000000" pitchFamily="2" charset="2"/>
              </a:rPr>
              <a:t>Compare with SiPM single photoelectron resolution!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81FA7-4897-44E0-0A2A-666A3F0A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E2ADC-CD01-B1AB-8910-31426B99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389D-69CC-60D9-D73C-8C357E94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35A346-1F08-DD45-8D03-1FA9190A7D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37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AB082-96B9-F947-639C-57950F20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87DC-180F-1E37-0DA9-EEC8F6A4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D74D-FFD9-F94D-D862-721FEB9EE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282" y="1825625"/>
            <a:ext cx="616527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Gain Characteristics </a:t>
            </a:r>
          </a:p>
          <a:p>
            <a:r>
              <a:rPr lang="en-GB" dirty="0"/>
              <a:t>Single MCP (~10</a:t>
            </a:r>
            <a:r>
              <a:rPr lang="en-GB" baseline="30000" dirty="0"/>
              <a:t>3</a:t>
            </a:r>
            <a:r>
              <a:rPr lang="en-GB" dirty="0"/>
              <a:t> gain) – negative exponential distribution</a:t>
            </a:r>
          </a:p>
          <a:p>
            <a:r>
              <a:rPr lang="en-GB" dirty="0"/>
              <a:t>Two or more MCPs (10</a:t>
            </a:r>
            <a:r>
              <a:rPr lang="en-GB" baseline="30000" dirty="0"/>
              <a:t>6</a:t>
            </a:r>
            <a:r>
              <a:rPr lang="en-GB" dirty="0"/>
              <a:t> + gain) – pulse height saturation as gain increases</a:t>
            </a:r>
          </a:p>
          <a:p>
            <a:r>
              <a:rPr lang="en-GB" dirty="0"/>
              <a:t>Pulse height saturation &gt; 100% FWHM even at 10</a:t>
            </a:r>
            <a:r>
              <a:rPr lang="en-GB" baseline="30000" dirty="0"/>
              <a:t>6</a:t>
            </a:r>
            <a:r>
              <a:rPr lang="en-GB" dirty="0"/>
              <a:t> gain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poor single photoelectron resolution </a:t>
            </a:r>
            <a:b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even at high gain</a:t>
            </a:r>
          </a:p>
          <a:p>
            <a:r>
              <a:rPr lang="en-GB" b="1" dirty="0">
                <a:sym typeface="Wingdings" panose="05000000000000000000" pitchFamily="2" charset="2"/>
              </a:rPr>
              <a:t>Compare with SiPM single photoelectron resolution!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6589-22DA-F606-6C8E-E70D22AA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AF0D-C672-FCC2-4260-F15EA2CA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4019D-6EBB-CAD0-A1F0-0B0DAFB1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27D3A0-6877-8DFD-5886-DAE7C67AF5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7" name="Content Placeholder 11" descr="A graph of a graph&#10;&#10;AI-generated content may be incorrect.">
            <a:extLst>
              <a:ext uri="{FF2B5EF4-FFF2-40B4-BE49-F238E27FC236}">
                <a16:creationId xmlns:a16="http://schemas.microsoft.com/office/drawing/2014/main" id="{F27AB051-3C8E-F55C-0C01-3582B1D25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89" y="2225735"/>
            <a:ext cx="4685830" cy="3175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9200F-7193-888F-194A-6B399FC760EC}"/>
              </a:ext>
            </a:extLst>
          </p:cNvPr>
          <p:cNvSpPr txBox="1"/>
          <p:nvPr/>
        </p:nvSpPr>
        <p:spPr>
          <a:xfrm>
            <a:off x="6520059" y="1815090"/>
            <a:ext cx="5611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Cf. SiPMs –  can resolve single photoelectrons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3474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DFB1-E566-3AC6-E761-AFA16E71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CD89-1A30-CCC5-5AC2-F7FC0BCA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186D-7D6C-5EDC-3CA0-2306465F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27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Lifetime Characteristics – negative effects of high gain</a:t>
            </a:r>
          </a:p>
          <a:p>
            <a:r>
              <a:rPr lang="en-GB" dirty="0"/>
              <a:t>Electron avalanche in MCP mediates contaminant desorption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Desorption increases nonlinearly with MCP gain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C1E8F-4D0F-581A-8E13-DBCFB12D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A6679-BA7E-4656-8042-621B8074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AFC4-B7F3-9697-91FE-9D752125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7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6E64A-ABD7-F1CE-930E-2FD4AC4E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41" y="1870075"/>
            <a:ext cx="5296559" cy="30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64B89-2826-532E-1C6A-9970A52C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9B00-B5D8-DA28-958E-614A570E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E0FE-EB68-4546-355B-E4937B1C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80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Lifetime Characteristics – negative effects of high gain</a:t>
            </a:r>
          </a:p>
          <a:p>
            <a:r>
              <a:rPr lang="en-GB" dirty="0"/>
              <a:t>Electron avalanche in MCP mediates contaminant desorption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Desorption increases nonlinearly with MCP gain</a:t>
            </a:r>
          </a:p>
          <a:p>
            <a:pPr lvl="1"/>
            <a:r>
              <a:rPr lang="en-GB" dirty="0"/>
              <a:t>Desorbed material ionized and drifts towards MCP input </a:t>
            </a:r>
          </a:p>
          <a:p>
            <a:pPr marL="457200" lvl="1" indent="0">
              <a:buNone/>
            </a:pPr>
            <a:r>
              <a:rPr lang="en-GB" b="1" dirty="0">
                <a:sym typeface="Wingdings" panose="05000000000000000000" pitchFamily="2" charset="2"/>
              </a:rPr>
              <a:t></a:t>
            </a:r>
            <a:r>
              <a:rPr lang="en-GB" b="1" dirty="0"/>
              <a:t> Known as ion feedback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Ion collisions can instigate secondary event (afterpulsing)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924F-9F4B-A7B0-7F4D-9AA93BD8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8B59B-3A03-FB96-0A90-870FA4CC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22BC-5E6C-F922-AACA-8C5429A2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8</a:t>
            </a:fld>
            <a:endParaRPr lang="en-GB" dirty="0"/>
          </a:p>
        </p:txBody>
      </p:sp>
      <p:pic>
        <p:nvPicPr>
          <p:cNvPr id="9" name="Picture 8" descr="A screenshot of a graph&#10;&#10;AI-generated content may be incorrect.">
            <a:extLst>
              <a:ext uri="{FF2B5EF4-FFF2-40B4-BE49-F238E27FC236}">
                <a16:creationId xmlns:a16="http://schemas.microsoft.com/office/drawing/2014/main" id="{8972853D-6F22-843D-E90A-2837236DF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09" y="2017798"/>
            <a:ext cx="4523234" cy="3520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3B718-B902-DBB5-9BDA-75DD465FCE04}"/>
              </a:ext>
            </a:extLst>
          </p:cNvPr>
          <p:cNvSpPr txBox="1"/>
          <p:nvPr/>
        </p:nvSpPr>
        <p:spPr>
          <a:xfrm>
            <a:off x="8617527" y="5592399"/>
            <a:ext cx="313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J Va’vra 2020 J. Phys.: Conf. Ser. 1498 012013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3158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D2EB-E0F6-A137-C5F6-2B8576C3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5AFC-49A8-9250-D562-62D519E1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MCP-PMTs – the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6CC1-1163-0F2A-EBC8-498BB867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82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Lifetime Characteristics – negative effects of high gain</a:t>
            </a:r>
          </a:p>
          <a:p>
            <a:r>
              <a:rPr lang="en-GB" dirty="0"/>
              <a:t>Ions which escape from MCP accelerate towards photocathode</a:t>
            </a:r>
          </a:p>
          <a:p>
            <a:pPr lvl="1"/>
            <a:r>
              <a:rPr lang="en-GB" dirty="0"/>
              <a:t>Ion collision with photocathode damages photocathode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Degradation of photocathode quantum efficiency, QE </a:t>
            </a:r>
            <a:r>
              <a:rPr lang="en-GB" dirty="0">
                <a:sym typeface="Wingdings" panose="05000000000000000000" pitchFamily="2" charset="2"/>
              </a:rPr>
              <a:t>(dependent on total extracted signal charge)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QE drops off faster at higher gain </a:t>
            </a:r>
            <a:r>
              <a:rPr lang="en-GB" dirty="0">
                <a:sym typeface="Wingdings" panose="05000000000000000000" pitchFamily="2" charset="2"/>
              </a:rPr>
              <a:t>(for given detected event rate)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6D356-242B-475F-3CFD-DE4A67B4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17/10/2025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DFB38-BB82-9E74-A1F8-787EFE4A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Lapington - XII International Workshop on Ring Imaging Cherenkov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D419-9F10-5796-9B31-DF820C73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AC2E-67BA-451B-B9DC-67DE6952C0A9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2248D-34D9-BA4F-3756-07359F12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09" y="2207865"/>
            <a:ext cx="5029980" cy="34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2244</Words>
  <Application>Microsoft Office PowerPoint</Application>
  <PresentationFormat>Widescreen</PresentationFormat>
  <Paragraphs>328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Cambria Math</vt:lpstr>
      <vt:lpstr>Wingdings</vt:lpstr>
      <vt:lpstr>Office Theme</vt:lpstr>
      <vt:lpstr>Transmission Dynodes: Enhancing Vacuum Photodetectors</vt:lpstr>
      <vt:lpstr>Outline</vt:lpstr>
      <vt:lpstr>MCP-PMT Characteristics</vt:lpstr>
      <vt:lpstr>MCP-PMTs – the disadvantages</vt:lpstr>
      <vt:lpstr>MCP-PMTs – the disadvantages</vt:lpstr>
      <vt:lpstr>MCP-PMTs – the disadvantages</vt:lpstr>
      <vt:lpstr>MCP-PMTs – the disadvantages</vt:lpstr>
      <vt:lpstr>MCP-PMTs – the disadvantages</vt:lpstr>
      <vt:lpstr>MCP-PMTs – the disadvantages</vt:lpstr>
      <vt:lpstr>MCP-PMTs – the disadvantages</vt:lpstr>
      <vt:lpstr>MCP-PMTs – the disadvantages</vt:lpstr>
      <vt:lpstr>MCP-PMTs – the disadvantages</vt:lpstr>
      <vt:lpstr>How do we escape MCP-PMT limitations?</vt:lpstr>
      <vt:lpstr>Technology Objectives</vt:lpstr>
      <vt:lpstr>Recap: Secondary Electron Emission</vt:lpstr>
      <vt:lpstr>Recap: Secondary Electron Emission</vt:lpstr>
      <vt:lpstr>Band Structure of a Transmission Dynode</vt:lpstr>
      <vt:lpstr>Reflection and Transmission Dynodes</vt:lpstr>
      <vt:lpstr>How to improve the MCP-PMT?</vt:lpstr>
      <vt:lpstr>Diamond – a Suitable Dynode Material</vt:lpstr>
      <vt:lpstr>Previous work with diamond</vt:lpstr>
      <vt:lpstr>Previous work with diamond</vt:lpstr>
      <vt:lpstr>Recent Developments in Diamond</vt:lpstr>
      <vt:lpstr>Proof-of-Concept Hybrid Detector</vt:lpstr>
      <vt:lpstr>Proof-of-Concept Hybrid Detector</vt:lpstr>
      <vt:lpstr>Proof-of-Concept Hybrid Detector</vt:lpstr>
      <vt:lpstr>Long Term Vision</vt:lpstr>
      <vt:lpstr>Project Team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Lapington</dc:creator>
  <cp:lastModifiedBy>Jon Lapington</cp:lastModifiedBy>
  <cp:revision>1</cp:revision>
  <dcterms:created xsi:type="dcterms:W3CDTF">2025-09-06T09:10:51Z</dcterms:created>
  <dcterms:modified xsi:type="dcterms:W3CDTF">2025-09-17T06:49:03Z</dcterms:modified>
</cp:coreProperties>
</file>